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F8D1CB-B1BD-459C-91F7-B424AB9EED6C}"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29C37E-C962-4A16-8CA6-F60455431F60}" type="slidenum">
              <a:rPr lang="en-US" smtClean="0"/>
              <a:t>‹#›</a:t>
            </a:fld>
            <a:endParaRPr lang="en-US"/>
          </a:p>
        </p:txBody>
      </p:sp>
    </p:spTree>
    <p:extLst>
      <p:ext uri="{BB962C8B-B14F-4D97-AF65-F5344CB8AC3E}">
        <p14:creationId xmlns:p14="http://schemas.microsoft.com/office/powerpoint/2010/main" val="2592817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F8D1CB-B1BD-459C-91F7-B424AB9EED6C}"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29C37E-C962-4A16-8CA6-F60455431F60}" type="slidenum">
              <a:rPr lang="en-US" smtClean="0"/>
              <a:t>‹#›</a:t>
            </a:fld>
            <a:endParaRPr lang="en-US"/>
          </a:p>
        </p:txBody>
      </p:sp>
    </p:spTree>
    <p:extLst>
      <p:ext uri="{BB962C8B-B14F-4D97-AF65-F5344CB8AC3E}">
        <p14:creationId xmlns:p14="http://schemas.microsoft.com/office/powerpoint/2010/main" val="708715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F8D1CB-B1BD-459C-91F7-B424AB9EED6C}"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29C37E-C962-4A16-8CA6-F60455431F60}" type="slidenum">
              <a:rPr lang="en-US" smtClean="0"/>
              <a:t>‹#›</a:t>
            </a:fld>
            <a:endParaRPr lang="en-US"/>
          </a:p>
        </p:txBody>
      </p:sp>
    </p:spTree>
    <p:extLst>
      <p:ext uri="{BB962C8B-B14F-4D97-AF65-F5344CB8AC3E}">
        <p14:creationId xmlns:p14="http://schemas.microsoft.com/office/powerpoint/2010/main" val="1654336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F8D1CB-B1BD-459C-91F7-B424AB9EED6C}"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29C37E-C962-4A16-8CA6-F60455431F60}" type="slidenum">
              <a:rPr lang="en-US" smtClean="0"/>
              <a:t>‹#›</a:t>
            </a:fld>
            <a:endParaRPr lang="en-US"/>
          </a:p>
        </p:txBody>
      </p:sp>
    </p:spTree>
    <p:extLst>
      <p:ext uri="{BB962C8B-B14F-4D97-AF65-F5344CB8AC3E}">
        <p14:creationId xmlns:p14="http://schemas.microsoft.com/office/powerpoint/2010/main" val="3026890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CF8D1CB-B1BD-459C-91F7-B424AB9EED6C}"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29C37E-C962-4A16-8CA6-F60455431F60}" type="slidenum">
              <a:rPr lang="en-US" smtClean="0"/>
              <a:t>‹#›</a:t>
            </a:fld>
            <a:endParaRPr lang="en-US"/>
          </a:p>
        </p:txBody>
      </p:sp>
    </p:spTree>
    <p:extLst>
      <p:ext uri="{BB962C8B-B14F-4D97-AF65-F5344CB8AC3E}">
        <p14:creationId xmlns:p14="http://schemas.microsoft.com/office/powerpoint/2010/main" val="1250372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F8D1CB-B1BD-459C-91F7-B424AB9EED6C}"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29C37E-C962-4A16-8CA6-F60455431F60}" type="slidenum">
              <a:rPr lang="en-US" smtClean="0"/>
              <a:t>‹#›</a:t>
            </a:fld>
            <a:endParaRPr lang="en-US"/>
          </a:p>
        </p:txBody>
      </p:sp>
    </p:spTree>
    <p:extLst>
      <p:ext uri="{BB962C8B-B14F-4D97-AF65-F5344CB8AC3E}">
        <p14:creationId xmlns:p14="http://schemas.microsoft.com/office/powerpoint/2010/main" val="2185233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F8D1CB-B1BD-459C-91F7-B424AB9EED6C}" type="datetimeFigureOut">
              <a:rPr lang="en-US" smtClean="0"/>
              <a:t>5/4/2020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29C37E-C962-4A16-8CA6-F60455431F60}" type="slidenum">
              <a:rPr lang="en-US" smtClean="0"/>
              <a:t>‹#›</a:t>
            </a:fld>
            <a:endParaRPr lang="en-US"/>
          </a:p>
        </p:txBody>
      </p:sp>
    </p:spTree>
    <p:extLst>
      <p:ext uri="{BB962C8B-B14F-4D97-AF65-F5344CB8AC3E}">
        <p14:creationId xmlns:p14="http://schemas.microsoft.com/office/powerpoint/2010/main" val="1492982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F8D1CB-B1BD-459C-91F7-B424AB9EED6C}" type="datetimeFigureOut">
              <a:rPr lang="en-US" smtClean="0"/>
              <a:t>5/4/2020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29C37E-C962-4A16-8CA6-F60455431F60}" type="slidenum">
              <a:rPr lang="en-US" smtClean="0"/>
              <a:t>‹#›</a:t>
            </a:fld>
            <a:endParaRPr lang="en-US"/>
          </a:p>
        </p:txBody>
      </p:sp>
    </p:spTree>
    <p:extLst>
      <p:ext uri="{BB962C8B-B14F-4D97-AF65-F5344CB8AC3E}">
        <p14:creationId xmlns:p14="http://schemas.microsoft.com/office/powerpoint/2010/main" val="3598747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F8D1CB-B1BD-459C-91F7-B424AB9EED6C}" type="datetimeFigureOut">
              <a:rPr lang="en-US" smtClean="0"/>
              <a:t>5/4/2020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29C37E-C962-4A16-8CA6-F60455431F60}" type="slidenum">
              <a:rPr lang="en-US" smtClean="0"/>
              <a:t>‹#›</a:t>
            </a:fld>
            <a:endParaRPr lang="en-US"/>
          </a:p>
        </p:txBody>
      </p:sp>
    </p:spTree>
    <p:extLst>
      <p:ext uri="{BB962C8B-B14F-4D97-AF65-F5344CB8AC3E}">
        <p14:creationId xmlns:p14="http://schemas.microsoft.com/office/powerpoint/2010/main" val="3766755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CF8D1CB-B1BD-459C-91F7-B424AB9EED6C}"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29C37E-C962-4A16-8CA6-F60455431F60}" type="slidenum">
              <a:rPr lang="en-US" smtClean="0"/>
              <a:t>‹#›</a:t>
            </a:fld>
            <a:endParaRPr lang="en-US"/>
          </a:p>
        </p:txBody>
      </p:sp>
    </p:spTree>
    <p:extLst>
      <p:ext uri="{BB962C8B-B14F-4D97-AF65-F5344CB8AC3E}">
        <p14:creationId xmlns:p14="http://schemas.microsoft.com/office/powerpoint/2010/main" val="353562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CF8D1CB-B1BD-459C-91F7-B424AB9EED6C}"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29C37E-C962-4A16-8CA6-F60455431F60}" type="slidenum">
              <a:rPr lang="en-US" smtClean="0"/>
              <a:t>‹#›</a:t>
            </a:fld>
            <a:endParaRPr lang="en-US"/>
          </a:p>
        </p:txBody>
      </p:sp>
    </p:spTree>
    <p:extLst>
      <p:ext uri="{BB962C8B-B14F-4D97-AF65-F5344CB8AC3E}">
        <p14:creationId xmlns:p14="http://schemas.microsoft.com/office/powerpoint/2010/main" val="873628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F8D1CB-B1BD-459C-91F7-B424AB9EED6C}" type="datetimeFigureOut">
              <a:rPr lang="en-US" smtClean="0"/>
              <a:t>5/4/2020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29C37E-C962-4A16-8CA6-F60455431F60}" type="slidenum">
              <a:rPr lang="en-US" smtClean="0"/>
              <a:t>‹#›</a:t>
            </a:fld>
            <a:endParaRPr lang="en-US"/>
          </a:p>
        </p:txBody>
      </p:sp>
    </p:spTree>
    <p:extLst>
      <p:ext uri="{BB962C8B-B14F-4D97-AF65-F5344CB8AC3E}">
        <p14:creationId xmlns:p14="http://schemas.microsoft.com/office/powerpoint/2010/main" val="3066862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94560" y="4728755"/>
            <a:ext cx="9144000" cy="1867988"/>
          </a:xfrm>
        </p:spPr>
        <p:txBody>
          <a:bodyPr/>
          <a:lstStyle/>
          <a:p>
            <a:pPr algn="r"/>
            <a:r>
              <a:rPr lang="en-US" b="1" dirty="0"/>
              <a:t>Clients (Liberty Hospital Foundation, Kansas City): </a:t>
            </a:r>
            <a:endParaRPr lang="en-US" dirty="0"/>
          </a:p>
          <a:p>
            <a:pPr algn="r"/>
            <a:r>
              <a:rPr lang="en-US" dirty="0"/>
              <a:t>Maddison Watkins (Operations Coordinator) </a:t>
            </a:r>
          </a:p>
          <a:p>
            <a:pPr algn="r"/>
            <a:r>
              <a:rPr lang="en-US" dirty="0"/>
              <a:t>Midori Carpenter (Executive Director) </a:t>
            </a:r>
          </a:p>
          <a:p>
            <a:endParaRPr lang="en-US" dirty="0"/>
          </a:p>
        </p:txBody>
      </p:sp>
      <p:pic>
        <p:nvPicPr>
          <p:cNvPr id="4" name="image23.png" descr="A picture containing drawing&#10;&#10;Description automatically generated"/>
          <p:cNvPicPr/>
          <p:nvPr/>
        </p:nvPicPr>
        <p:blipFill>
          <a:blip r:embed="rId2"/>
          <a:srcRect/>
          <a:stretch>
            <a:fillRect/>
          </a:stretch>
        </p:blipFill>
        <p:spPr>
          <a:xfrm>
            <a:off x="2194560" y="111758"/>
            <a:ext cx="8059783" cy="2357121"/>
          </a:xfrm>
          <a:prstGeom prst="rect">
            <a:avLst/>
          </a:prstGeom>
          <a:ln/>
        </p:spPr>
      </p:pic>
    </p:spTree>
    <p:extLst>
      <p:ext uri="{BB962C8B-B14F-4D97-AF65-F5344CB8AC3E}">
        <p14:creationId xmlns:p14="http://schemas.microsoft.com/office/powerpoint/2010/main" val="1699922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500" dirty="0" smtClean="0">
                <a:latin typeface="Times New Roman" panose="02020603050405020304" pitchFamily="18" charset="0"/>
                <a:cs typeface="Times New Roman" panose="02020603050405020304" pitchFamily="18" charset="0"/>
              </a:rPr>
              <a:t>TEAM MEMBERS</a:t>
            </a:r>
            <a:endParaRPr lang="en-US" sz="35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500" dirty="0" err="1">
                <a:latin typeface="Times New Roman" panose="02020603050405020304" pitchFamily="18" charset="0"/>
                <a:cs typeface="Times New Roman" panose="02020603050405020304" pitchFamily="18" charset="0"/>
              </a:rPr>
              <a:t>Pratyusha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Pusapati</a:t>
            </a:r>
            <a:r>
              <a:rPr lang="en-US" sz="2500" dirty="0">
                <a:latin typeface="Times New Roman" panose="02020603050405020304" pitchFamily="18" charset="0"/>
                <a:cs typeface="Times New Roman" panose="02020603050405020304" pitchFamily="18" charset="0"/>
              </a:rPr>
              <a:t> </a:t>
            </a:r>
          </a:p>
          <a:p>
            <a:r>
              <a:rPr lang="en-US" sz="2500" dirty="0">
                <a:latin typeface="Times New Roman" panose="02020603050405020304" pitchFamily="18" charset="0"/>
                <a:cs typeface="Times New Roman" panose="02020603050405020304" pitchFamily="18" charset="0"/>
              </a:rPr>
              <a:t>Sri Anurag Sai Alladi </a:t>
            </a:r>
          </a:p>
          <a:p>
            <a:r>
              <a:rPr lang="en-US" sz="2500" dirty="0" err="1">
                <a:latin typeface="Times New Roman" panose="02020603050405020304" pitchFamily="18" charset="0"/>
                <a:cs typeface="Times New Roman" panose="02020603050405020304" pitchFamily="18" charset="0"/>
              </a:rPr>
              <a:t>Bhuvanesh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Nakka</a:t>
            </a:r>
            <a:r>
              <a:rPr lang="en-US" sz="2500" dirty="0">
                <a:latin typeface="Times New Roman" panose="02020603050405020304" pitchFamily="18" charset="0"/>
                <a:cs typeface="Times New Roman" panose="02020603050405020304" pitchFamily="18" charset="0"/>
              </a:rPr>
              <a:t> </a:t>
            </a:r>
          </a:p>
          <a:p>
            <a:r>
              <a:rPr lang="en-US" sz="2500" dirty="0" err="1">
                <a:latin typeface="Times New Roman" panose="02020603050405020304" pitchFamily="18" charset="0"/>
                <a:cs typeface="Times New Roman" panose="02020603050405020304" pitchFamily="18" charset="0"/>
              </a:rPr>
              <a:t>Millindar</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Maligireddy</a:t>
            </a:r>
            <a:r>
              <a:rPr lang="en-US" sz="2500" dirty="0">
                <a:latin typeface="Times New Roman" panose="02020603050405020304" pitchFamily="18" charset="0"/>
                <a:cs typeface="Times New Roman" panose="02020603050405020304" pitchFamily="18" charset="0"/>
              </a:rPr>
              <a:t> </a:t>
            </a:r>
          </a:p>
          <a:p>
            <a:r>
              <a:rPr lang="en-US" sz="2500" dirty="0" err="1">
                <a:latin typeface="Times New Roman" panose="02020603050405020304" pitchFamily="18" charset="0"/>
                <a:cs typeface="Times New Roman" panose="02020603050405020304" pitchFamily="18" charset="0"/>
              </a:rPr>
              <a:t>Midhun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Kandakatla</a:t>
            </a:r>
            <a:r>
              <a:rPr lang="en-US" sz="2500" dirty="0">
                <a:latin typeface="Times New Roman" panose="02020603050405020304" pitchFamily="18" charset="0"/>
                <a:cs typeface="Times New Roman" panose="02020603050405020304" pitchFamily="18" charset="0"/>
              </a:rPr>
              <a:t> </a:t>
            </a:r>
          </a:p>
          <a:p>
            <a:r>
              <a:rPr lang="en-US" sz="2500" dirty="0" err="1">
                <a:latin typeface="Times New Roman" panose="02020603050405020304" pitchFamily="18" charset="0"/>
                <a:cs typeface="Times New Roman" panose="02020603050405020304" pitchFamily="18" charset="0"/>
              </a:rPr>
              <a:t>Vamshi</a:t>
            </a:r>
            <a:r>
              <a:rPr lang="en-US" sz="2500" dirty="0">
                <a:latin typeface="Times New Roman" panose="02020603050405020304" pitchFamily="18" charset="0"/>
                <a:cs typeface="Times New Roman" panose="02020603050405020304" pitchFamily="18" charset="0"/>
              </a:rPr>
              <a:t> Krishna </a:t>
            </a:r>
            <a:r>
              <a:rPr lang="en-US" sz="2500" dirty="0" err="1">
                <a:latin typeface="Times New Roman" panose="02020603050405020304" pitchFamily="18" charset="0"/>
                <a:cs typeface="Times New Roman" panose="02020603050405020304" pitchFamily="18" charset="0"/>
              </a:rPr>
              <a:t>Yellamanchili</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2888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068"/>
            <a:ext cx="10515600" cy="1325563"/>
          </a:xfrm>
        </p:spPr>
        <p:txBody>
          <a:bodyPr>
            <a:normAutofit/>
          </a:bodyPr>
          <a:lstStyle/>
          <a:p>
            <a:r>
              <a:rPr lang="en-US" sz="3500" dirty="0" smtClean="0">
                <a:latin typeface="Times New Roman" panose="02020603050405020304" pitchFamily="18" charset="0"/>
                <a:cs typeface="Times New Roman" panose="02020603050405020304" pitchFamily="18" charset="0"/>
              </a:rPr>
              <a:t>PROBLEM STATEMENT:</a:t>
            </a:r>
            <a:endParaRPr lang="en-US" sz="35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47631"/>
            <a:ext cx="10515600" cy="4351338"/>
          </a:xfrm>
        </p:spPr>
        <p:txBody>
          <a:bodyPr>
            <a:noAutofit/>
          </a:bodyPr>
          <a:lstStyle/>
          <a:p>
            <a:pPr algn="just"/>
            <a:r>
              <a:rPr lang="en-US" sz="2500" dirty="0">
                <a:latin typeface="Times New Roman" panose="02020603050405020304" pitchFamily="18" charset="0"/>
                <a:cs typeface="Times New Roman" panose="02020603050405020304" pitchFamily="18" charset="0"/>
              </a:rPr>
              <a:t>In Liberty hospital, till now the process of applying live well grants is done through the paper applications. Due to this, the department members may find it difficult to review and maintain those applications. Likewise, the employees also found difficulty to maintain the records of all the programs maintained by foundation</a:t>
            </a:r>
            <a:r>
              <a:rPr lang="en-US" sz="2500"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8288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001"/>
            <a:ext cx="10515600" cy="954224"/>
          </a:xfrm>
        </p:spPr>
        <p:txBody>
          <a:bodyPr>
            <a:normAutofit/>
          </a:bodyPr>
          <a:lstStyle/>
          <a:p>
            <a:r>
              <a:rPr lang="en-US" sz="3500" dirty="0">
                <a:latin typeface="Times New Roman" panose="02020603050405020304" pitchFamily="18" charset="0"/>
                <a:cs typeface="Times New Roman" panose="02020603050405020304" pitchFamily="18" charset="0"/>
              </a:rPr>
              <a:t>PROBLEM </a:t>
            </a:r>
            <a:r>
              <a:rPr lang="en-US" sz="3500" dirty="0" smtClean="0">
                <a:latin typeface="Times New Roman" panose="02020603050405020304" pitchFamily="18" charset="0"/>
                <a:cs typeface="Times New Roman" panose="02020603050405020304" pitchFamily="18" charset="0"/>
              </a:rPr>
              <a:t>STATEMENT Contd....</a:t>
            </a:r>
            <a:endParaRPr lang="en-US" sz="3500" dirty="0"/>
          </a:p>
        </p:txBody>
      </p:sp>
      <p:sp>
        <p:nvSpPr>
          <p:cNvPr id="3" name="Content Placeholder 2"/>
          <p:cNvSpPr>
            <a:spLocks noGrp="1"/>
          </p:cNvSpPr>
          <p:nvPr>
            <p:ph idx="1"/>
          </p:nvPr>
        </p:nvSpPr>
        <p:spPr>
          <a:xfrm>
            <a:off x="838200" y="1499054"/>
            <a:ext cx="10515600" cy="4351338"/>
          </a:xfrm>
        </p:spPr>
        <p:txBody>
          <a:bodyPr/>
          <a:lstStyle/>
          <a:p>
            <a:pPr algn="just"/>
            <a:r>
              <a:rPr lang="en-US" sz="2500" dirty="0">
                <a:latin typeface="Times New Roman" panose="02020603050405020304" pitchFamily="18" charset="0"/>
                <a:cs typeface="Times New Roman" panose="02020603050405020304" pitchFamily="18" charset="0"/>
              </a:rPr>
              <a:t>To overcome the above problem, we developed a webpage where they users can submit their application online and employees' can review the submitted applications online. They can also keep track of the funds utilized in this website. </a:t>
            </a:r>
          </a:p>
          <a:p>
            <a:pPr algn="just"/>
            <a:r>
              <a:rPr lang="en-US" sz="2500" dirty="0">
                <a:latin typeface="Times New Roman" panose="02020603050405020304" pitchFamily="18" charset="0"/>
                <a:cs typeface="Times New Roman" panose="02020603050405020304" pitchFamily="18" charset="0"/>
              </a:rPr>
              <a:t>This website consists of three main components: </a:t>
            </a:r>
          </a:p>
          <a:p>
            <a:pPr marL="0" indent="0" algn="just">
              <a:buNone/>
            </a:pPr>
            <a:r>
              <a:rPr lang="en-US" sz="2500" dirty="0" smtClean="0">
                <a:latin typeface="Times New Roman" panose="02020603050405020304" pitchFamily="18" charset="0"/>
                <a:cs typeface="Times New Roman" panose="02020603050405020304" pitchFamily="18" charset="0"/>
              </a:rPr>
              <a:t>	1</a:t>
            </a:r>
            <a:r>
              <a:rPr lang="en-US" sz="2500" dirty="0">
                <a:latin typeface="Times New Roman" panose="02020603050405020304" pitchFamily="18" charset="0"/>
                <a:cs typeface="Times New Roman" panose="02020603050405020304" pitchFamily="18" charset="0"/>
              </a:rPr>
              <a:t>. Scholarship Portal </a:t>
            </a:r>
          </a:p>
          <a:p>
            <a:pPr marL="0" indent="0" algn="just">
              <a:buNone/>
            </a:pPr>
            <a:r>
              <a:rPr lang="en-US" sz="2500" dirty="0" smtClean="0">
                <a:latin typeface="Times New Roman" panose="02020603050405020304" pitchFamily="18" charset="0"/>
                <a:cs typeface="Times New Roman" panose="02020603050405020304" pitchFamily="18" charset="0"/>
              </a:rPr>
              <a:t>	2</a:t>
            </a:r>
            <a:r>
              <a:rPr lang="en-US" sz="2500" dirty="0">
                <a:latin typeface="Times New Roman" panose="02020603050405020304" pitchFamily="18" charset="0"/>
                <a:cs typeface="Times New Roman" panose="02020603050405020304" pitchFamily="18" charset="0"/>
              </a:rPr>
              <a:t>. Grants Portal </a:t>
            </a:r>
          </a:p>
          <a:p>
            <a:pPr marL="0" indent="0" algn="just">
              <a:buNone/>
            </a:pPr>
            <a:r>
              <a:rPr lang="en-US" sz="2500" dirty="0" smtClean="0">
                <a:latin typeface="Times New Roman" panose="02020603050405020304" pitchFamily="18" charset="0"/>
                <a:cs typeface="Times New Roman" panose="02020603050405020304" pitchFamily="18" charset="0"/>
              </a:rPr>
              <a:t>	3</a:t>
            </a:r>
            <a:r>
              <a:rPr lang="en-US" sz="2500" dirty="0">
                <a:latin typeface="Times New Roman" panose="02020603050405020304" pitchFamily="18" charset="0"/>
                <a:cs typeface="Times New Roman" panose="02020603050405020304" pitchFamily="18" charset="0"/>
              </a:rPr>
              <a:t>. Program Management Portal </a:t>
            </a:r>
          </a:p>
          <a:p>
            <a:endParaRPr lang="en-US" dirty="0"/>
          </a:p>
        </p:txBody>
      </p:sp>
    </p:spTree>
    <p:extLst>
      <p:ext uri="{BB962C8B-B14F-4D97-AF65-F5344CB8AC3E}">
        <p14:creationId xmlns:p14="http://schemas.microsoft.com/office/powerpoint/2010/main" val="227092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8697" y="2167799"/>
            <a:ext cx="6492240" cy="2338886"/>
          </a:xfrm>
        </p:spPr>
        <p:txBody>
          <a:bodyPr>
            <a:normAutofit/>
          </a:bodyPr>
          <a:lstStyle/>
          <a:p>
            <a:r>
              <a:rPr lang="en-US" sz="15000" b="1" dirty="0" smtClean="0">
                <a:latin typeface="Times New Roman" panose="02020603050405020304" pitchFamily="18" charset="0"/>
                <a:cs typeface="Times New Roman" panose="02020603050405020304" pitchFamily="18" charset="0"/>
              </a:rPr>
              <a:t>DEMO</a:t>
            </a:r>
            <a:endParaRPr lang="en-US" sz="15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6072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168</Words>
  <Application>Microsoft Office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PowerPoint Presentation</vt:lpstr>
      <vt:lpstr>TEAM MEMBERS</vt:lpstr>
      <vt:lpstr>PROBLEM STATEMENT:</vt:lpstr>
      <vt:lpstr>PROBLEM STATEMENT Contd....</vt:lpstr>
      <vt:lpstr>DEMO</vt:lpstr>
    </vt:vector>
  </TitlesOfParts>
  <Company>Northwest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Alladi,Sri Anurag Sai</dc:creator>
  <cp:lastModifiedBy>Alladi,Sri Anurag Sai</cp:lastModifiedBy>
  <cp:revision>2</cp:revision>
  <dcterms:created xsi:type="dcterms:W3CDTF">2020-05-05T04:03:47Z</dcterms:created>
  <dcterms:modified xsi:type="dcterms:W3CDTF">2020-05-05T04:17:11Z</dcterms:modified>
</cp:coreProperties>
</file>