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9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0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5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1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3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96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9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3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98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0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41D1-8CA5-4E8B-8417-6EDAAFE4683E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8130-2AF7-494D-904A-8E8D5CAD2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0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3104" y="89091"/>
            <a:ext cx="9144000" cy="1364805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для защиты отчета по учебной практике за 3 семестр.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56904" y="4371364"/>
            <a:ext cx="2682240" cy="165576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 студенты группы ФН2-32Б: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Попов Артем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Пащенко Николай.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yt3.ggpht.com/ytc/AAUvwnjX3Tgf16qQ35NPlyNhIwXXfY7CzjrZZa87K0-x=s900-c-k-c0x00ffffff-no-r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462">
            <a:off x="908304" y="3164356"/>
            <a:ext cx="4806695" cy="34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2416" y="2318111"/>
            <a:ext cx="893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местоположения точки в системе ячеек на плоскости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6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6616"/>
            <a:ext cx="7555992" cy="13350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геометрического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576" y="4325111"/>
            <a:ext cx="9156192" cy="2016443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Вычислительная геометрия – раздел информатики, в котором рассматриваются алгоритмы для решения геометрических задач.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прикладного применения геометрического поиска – задача об определении местоположения человека.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alidi-logistics.ru/upload/iblock/c53/c53347ee5d45c052e520bd906ec54f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986016" y="1773937"/>
            <a:ext cx="3438143" cy="202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74" y="1801368"/>
            <a:ext cx="4659750" cy="20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4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Локализация точки в системе ячеек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008" y="4334255"/>
            <a:ext cx="10515600" cy="1929385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предобработки. Сколько времени необходимо для организации данных перед поиском.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запроса. Сколько времени необходимо для ответа на один запрос.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Память. Сколько памяти необходимо для структуры данных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9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трассировки луча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152" y="4431665"/>
            <a:ext cx="10515600" cy="1868551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–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вершин ячеек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не требуется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Занимает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памяти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656" y="2507178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Вставить картинку с тестом данных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969264" y="2130552"/>
            <a:ext cx="137160" cy="5612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115568" y="2130552"/>
            <a:ext cx="1133856" cy="376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1234440" y="2507178"/>
            <a:ext cx="1014984" cy="7119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969264" y="2691844"/>
            <a:ext cx="256032" cy="527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008376" y="2243534"/>
            <a:ext cx="356616" cy="1371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3008376" y="1965960"/>
            <a:ext cx="1115568" cy="277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3364992" y="1965960"/>
            <a:ext cx="758952" cy="1627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362456" y="2507178"/>
            <a:ext cx="4169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97864" y="225730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А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полос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872" y="4462271"/>
            <a:ext cx="10515600" cy="2071307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предобработки –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O(n^2*log n)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всех вершин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запроса –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Требуемая память –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459736" y="2221993"/>
            <a:ext cx="585216" cy="1224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59736" y="2221993"/>
            <a:ext cx="1170432" cy="677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3044952" y="2899982"/>
            <a:ext cx="585216" cy="529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731520" y="2377440"/>
            <a:ext cx="445008" cy="106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40664" y="2706624"/>
            <a:ext cx="1203960" cy="739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1176528" y="2377440"/>
            <a:ext cx="771144" cy="3291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94360" y="3434564"/>
            <a:ext cx="4105656" cy="127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94360" y="2899982"/>
            <a:ext cx="4069080" cy="119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94360" y="2689289"/>
            <a:ext cx="4069080" cy="159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731520" y="2376488"/>
            <a:ext cx="3931920" cy="63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838200" y="2221993"/>
            <a:ext cx="3825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950976" y="2689289"/>
            <a:ext cx="91440" cy="22259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1621536" y="2707981"/>
            <a:ext cx="323088" cy="2020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2682240" y="2668912"/>
            <a:ext cx="100584" cy="2200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281934" y="2696060"/>
            <a:ext cx="342900" cy="1983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85632" y="2888951"/>
            <a:ext cx="2792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Вставить тестовые данные</a:t>
            </a:r>
          </a:p>
          <a:p>
            <a:endParaRPr lang="ru-RU" dirty="0"/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>
            <a:off x="3044952" y="2795239"/>
            <a:ext cx="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2980944" y="2795239"/>
            <a:ext cx="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96257" y="262300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7904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в среде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Wolfram Mathematica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352098"/>
            <a:ext cx="6216322" cy="4500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0558" y="5852160"/>
            <a:ext cx="505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пример: 206 ячеек, 15 точек для поиска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172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для защиты отчета по учебной практике за 3 семестр.</vt:lpstr>
      <vt:lpstr>Задача геометрического поиска</vt:lpstr>
      <vt:lpstr>Локализация точки в системе ячеек</vt:lpstr>
      <vt:lpstr>Метод трассировки луча</vt:lpstr>
      <vt:lpstr>Метод полос</vt:lpstr>
      <vt:lpstr>Визуализация в среде Wolfram Mathematica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защиты отчета по учебной практике за 3 семестр.</dc:title>
  <dc:creator>Артем</dc:creator>
  <cp:lastModifiedBy>Артем</cp:lastModifiedBy>
  <cp:revision>13</cp:revision>
  <dcterms:created xsi:type="dcterms:W3CDTF">2021-12-27T14:44:54Z</dcterms:created>
  <dcterms:modified xsi:type="dcterms:W3CDTF">2021-12-27T16:17:21Z</dcterms:modified>
</cp:coreProperties>
</file>