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2" r:id="rId3"/>
    <p:sldId id="263" r:id="rId4"/>
    <p:sldId id="266" r:id="rId5"/>
    <p:sldId id="264" r:id="rId6"/>
    <p:sldId id="265" r:id="rId7"/>
    <p:sldId id="261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43652D-C581-4020-9299-30AE0401245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20A89B3-0363-4EAD-B1A0-BBE5667977B8}">
      <dgm:prSet/>
      <dgm:spPr/>
      <dgm:t>
        <a:bodyPr/>
        <a:lstStyle/>
        <a:p>
          <a:pPr>
            <a:defRPr cap="all"/>
          </a:pPr>
          <a:r>
            <a:rPr lang="en-US"/>
            <a:t>A full-featured expense tracking web application.</a:t>
          </a:r>
        </a:p>
      </dgm:t>
    </dgm:pt>
    <dgm:pt modelId="{DB3A1945-D8FF-4A72-90CC-3E0FEFF38B40}" type="parTrans" cxnId="{103F00BB-5060-43AD-AC97-DCD379C19B4F}">
      <dgm:prSet/>
      <dgm:spPr/>
      <dgm:t>
        <a:bodyPr/>
        <a:lstStyle/>
        <a:p>
          <a:endParaRPr lang="en-US"/>
        </a:p>
      </dgm:t>
    </dgm:pt>
    <dgm:pt modelId="{539458F7-A79C-41BF-808B-8F49CA354737}" type="sibTrans" cxnId="{103F00BB-5060-43AD-AC97-DCD379C19B4F}">
      <dgm:prSet/>
      <dgm:spPr/>
      <dgm:t>
        <a:bodyPr/>
        <a:lstStyle/>
        <a:p>
          <a:endParaRPr lang="en-US"/>
        </a:p>
      </dgm:t>
    </dgm:pt>
    <dgm:pt modelId="{9CD49CC1-2CFF-4901-A49C-3B9E1B670284}">
      <dgm:prSet/>
      <dgm:spPr/>
      <dgm:t>
        <a:bodyPr/>
        <a:lstStyle/>
        <a:p>
          <a:pPr>
            <a:defRPr cap="all"/>
          </a:pPr>
          <a:r>
            <a:rPr lang="en-US" b="1"/>
            <a:t>Tech Stack</a:t>
          </a:r>
          <a:r>
            <a:rPr lang="en-US"/>
            <a:t>: Java 17, Spring Boot, AngularJS, Maven</a:t>
          </a:r>
        </a:p>
      </dgm:t>
    </dgm:pt>
    <dgm:pt modelId="{AB19E47B-D11F-4679-8B2F-771330CE9EB2}" type="parTrans" cxnId="{62540E3F-6193-4DA9-87E5-6BEB717DAF3F}">
      <dgm:prSet/>
      <dgm:spPr/>
      <dgm:t>
        <a:bodyPr/>
        <a:lstStyle/>
        <a:p>
          <a:endParaRPr lang="en-US"/>
        </a:p>
      </dgm:t>
    </dgm:pt>
    <dgm:pt modelId="{74F95E22-3809-46F1-B3F3-C9A0B71DBE38}" type="sibTrans" cxnId="{62540E3F-6193-4DA9-87E5-6BEB717DAF3F}">
      <dgm:prSet/>
      <dgm:spPr/>
      <dgm:t>
        <a:bodyPr/>
        <a:lstStyle/>
        <a:p>
          <a:endParaRPr lang="en-US"/>
        </a:p>
      </dgm:t>
    </dgm:pt>
    <dgm:pt modelId="{A02A4600-5E56-4D3F-8649-4F82C9604246}">
      <dgm:prSet/>
      <dgm:spPr/>
      <dgm:t>
        <a:bodyPr/>
        <a:lstStyle/>
        <a:p>
          <a:pPr>
            <a:defRPr cap="all"/>
          </a:pPr>
          <a:r>
            <a:rPr lang="en-US" b="1"/>
            <a:t>Architecture</a:t>
          </a:r>
          <a:r>
            <a:rPr lang="en-US"/>
            <a:t>: RESTful API with responsive frontend</a:t>
          </a:r>
        </a:p>
      </dgm:t>
    </dgm:pt>
    <dgm:pt modelId="{808A5080-DA49-4FBB-A8AE-06C7F8522D61}" type="parTrans" cxnId="{81015720-2407-4763-BA85-AA1203A38BBE}">
      <dgm:prSet/>
      <dgm:spPr/>
      <dgm:t>
        <a:bodyPr/>
        <a:lstStyle/>
        <a:p>
          <a:endParaRPr lang="en-US"/>
        </a:p>
      </dgm:t>
    </dgm:pt>
    <dgm:pt modelId="{F71051EC-7946-4EE3-A3B9-8A64D71868DD}" type="sibTrans" cxnId="{81015720-2407-4763-BA85-AA1203A38BBE}">
      <dgm:prSet/>
      <dgm:spPr/>
      <dgm:t>
        <a:bodyPr/>
        <a:lstStyle/>
        <a:p>
          <a:endParaRPr lang="en-US"/>
        </a:p>
      </dgm:t>
    </dgm:pt>
    <dgm:pt modelId="{48F8BD45-EB52-4080-848E-895743E14A88}">
      <dgm:prSet/>
      <dgm:spPr/>
      <dgm:t>
        <a:bodyPr/>
        <a:lstStyle/>
        <a:p>
          <a:pPr>
            <a:defRPr cap="all"/>
          </a:pPr>
          <a:r>
            <a:rPr lang="en-US" b="1"/>
            <a:t>Storage</a:t>
          </a:r>
          <a:r>
            <a:rPr lang="en-US"/>
            <a:t>: In-memory (Java Collections)</a:t>
          </a:r>
        </a:p>
      </dgm:t>
    </dgm:pt>
    <dgm:pt modelId="{9882E5FD-56FC-4338-9B1E-A9DED5726EF2}" type="parTrans" cxnId="{350103B1-5EE8-4233-8598-79E9FAA8E8EB}">
      <dgm:prSet/>
      <dgm:spPr/>
      <dgm:t>
        <a:bodyPr/>
        <a:lstStyle/>
        <a:p>
          <a:endParaRPr lang="en-US"/>
        </a:p>
      </dgm:t>
    </dgm:pt>
    <dgm:pt modelId="{E203C542-1C76-4FB7-976C-0C8C97F5282B}" type="sibTrans" cxnId="{350103B1-5EE8-4233-8598-79E9FAA8E8EB}">
      <dgm:prSet/>
      <dgm:spPr/>
      <dgm:t>
        <a:bodyPr/>
        <a:lstStyle/>
        <a:p>
          <a:endParaRPr lang="en-US"/>
        </a:p>
      </dgm:t>
    </dgm:pt>
    <dgm:pt modelId="{6F4C1C77-3B89-4943-90A8-0A8F5B2A485D}">
      <dgm:prSet/>
      <dgm:spPr/>
      <dgm:t>
        <a:bodyPr/>
        <a:lstStyle/>
        <a:p>
          <a:pPr>
            <a:defRPr cap="all"/>
          </a:pPr>
          <a:r>
            <a:rPr lang="en-US" b="1"/>
            <a:t>Testing</a:t>
          </a:r>
          <a:r>
            <a:rPr lang="en-US"/>
            <a:t>: JUnit 5 for backend</a:t>
          </a:r>
        </a:p>
      </dgm:t>
    </dgm:pt>
    <dgm:pt modelId="{21DDD29F-35F8-4C26-BEA5-869F7646030E}" type="parTrans" cxnId="{F374DFF0-181A-4711-8778-8C07C83A964E}">
      <dgm:prSet/>
      <dgm:spPr/>
      <dgm:t>
        <a:bodyPr/>
        <a:lstStyle/>
        <a:p>
          <a:endParaRPr lang="en-US"/>
        </a:p>
      </dgm:t>
    </dgm:pt>
    <dgm:pt modelId="{2D6719B2-96DA-4E13-BDD8-0ADA70F814FF}" type="sibTrans" cxnId="{F374DFF0-181A-4711-8778-8C07C83A964E}">
      <dgm:prSet/>
      <dgm:spPr/>
      <dgm:t>
        <a:bodyPr/>
        <a:lstStyle/>
        <a:p>
          <a:endParaRPr lang="en-US"/>
        </a:p>
      </dgm:t>
    </dgm:pt>
    <dgm:pt modelId="{505058BF-B06A-48BC-9F28-78856205E2D3}" type="pres">
      <dgm:prSet presAssocID="{B043652D-C581-4020-9299-30AE0401245C}" presName="root" presStyleCnt="0">
        <dgm:presLayoutVars>
          <dgm:dir/>
          <dgm:resizeHandles val="exact"/>
        </dgm:presLayoutVars>
      </dgm:prSet>
      <dgm:spPr/>
    </dgm:pt>
    <dgm:pt modelId="{5054B5D9-B706-4720-B93E-C9B0B4C5B718}" type="pres">
      <dgm:prSet presAssocID="{B20A89B3-0363-4EAD-B1A0-BBE5667977B8}" presName="compNode" presStyleCnt="0"/>
      <dgm:spPr/>
    </dgm:pt>
    <dgm:pt modelId="{00A49EB5-A0A1-4385-A91B-9163069D8CC1}" type="pres">
      <dgm:prSet presAssocID="{B20A89B3-0363-4EAD-B1A0-BBE5667977B8}" presName="iconBgRect" presStyleLbl="bgShp" presStyleIdx="0" presStyleCnt="5"/>
      <dgm:spPr/>
    </dgm:pt>
    <dgm:pt modelId="{EE9A17B5-FEB7-423B-89BB-867C90E45A8F}" type="pres">
      <dgm:prSet presAssocID="{B20A89B3-0363-4EAD-B1A0-BBE5667977B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on Viewing Ceremony"/>
        </a:ext>
      </dgm:extLst>
    </dgm:pt>
    <dgm:pt modelId="{8B790FBC-3992-4364-A59A-F5CB8FAA9692}" type="pres">
      <dgm:prSet presAssocID="{B20A89B3-0363-4EAD-B1A0-BBE5667977B8}" presName="spaceRect" presStyleCnt="0"/>
      <dgm:spPr/>
    </dgm:pt>
    <dgm:pt modelId="{97B91588-DB99-4570-AAC6-E6B8645BDF92}" type="pres">
      <dgm:prSet presAssocID="{B20A89B3-0363-4EAD-B1A0-BBE5667977B8}" presName="textRect" presStyleLbl="revTx" presStyleIdx="0" presStyleCnt="5">
        <dgm:presLayoutVars>
          <dgm:chMax val="1"/>
          <dgm:chPref val="1"/>
        </dgm:presLayoutVars>
      </dgm:prSet>
      <dgm:spPr/>
    </dgm:pt>
    <dgm:pt modelId="{94D67C05-6B6F-43A9-9E4C-44EC4C0F24FA}" type="pres">
      <dgm:prSet presAssocID="{539458F7-A79C-41BF-808B-8F49CA354737}" presName="sibTrans" presStyleCnt="0"/>
      <dgm:spPr/>
    </dgm:pt>
    <dgm:pt modelId="{B7137441-5FD3-491C-8342-336C620D1A69}" type="pres">
      <dgm:prSet presAssocID="{9CD49CC1-2CFF-4901-A49C-3B9E1B670284}" presName="compNode" presStyleCnt="0"/>
      <dgm:spPr/>
    </dgm:pt>
    <dgm:pt modelId="{83000463-CFA0-444A-9D70-CD42C81D69D0}" type="pres">
      <dgm:prSet presAssocID="{9CD49CC1-2CFF-4901-A49C-3B9E1B670284}" presName="iconBgRect" presStyleLbl="bgShp" presStyleIdx="1" presStyleCnt="5"/>
      <dgm:spPr/>
    </dgm:pt>
    <dgm:pt modelId="{2B4A4E89-4394-455C-A338-D7C3C30E067F}" type="pres">
      <dgm:prSet presAssocID="{9CD49CC1-2CFF-4901-A49C-3B9E1B67028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897FE15-C1FC-4AEE-B2D8-99467EE62E20}" type="pres">
      <dgm:prSet presAssocID="{9CD49CC1-2CFF-4901-A49C-3B9E1B670284}" presName="spaceRect" presStyleCnt="0"/>
      <dgm:spPr/>
    </dgm:pt>
    <dgm:pt modelId="{BE84624D-9FF7-4736-B3A2-A3B30F1C75B0}" type="pres">
      <dgm:prSet presAssocID="{9CD49CC1-2CFF-4901-A49C-3B9E1B670284}" presName="textRect" presStyleLbl="revTx" presStyleIdx="1" presStyleCnt="5">
        <dgm:presLayoutVars>
          <dgm:chMax val="1"/>
          <dgm:chPref val="1"/>
        </dgm:presLayoutVars>
      </dgm:prSet>
      <dgm:spPr/>
    </dgm:pt>
    <dgm:pt modelId="{E94A6754-238D-48E2-82B7-60279B727842}" type="pres">
      <dgm:prSet presAssocID="{74F95E22-3809-46F1-B3F3-C9A0B71DBE38}" presName="sibTrans" presStyleCnt="0"/>
      <dgm:spPr/>
    </dgm:pt>
    <dgm:pt modelId="{8A9BB728-5190-4846-B89A-E871467E4155}" type="pres">
      <dgm:prSet presAssocID="{A02A4600-5E56-4D3F-8649-4F82C9604246}" presName="compNode" presStyleCnt="0"/>
      <dgm:spPr/>
    </dgm:pt>
    <dgm:pt modelId="{CBF97FA7-16E0-40F7-BFFF-FD249DF87E33}" type="pres">
      <dgm:prSet presAssocID="{A02A4600-5E56-4D3F-8649-4F82C9604246}" presName="iconBgRect" presStyleLbl="bgShp" presStyleIdx="2" presStyleCnt="5"/>
      <dgm:spPr/>
    </dgm:pt>
    <dgm:pt modelId="{0E5A4D31-2A5F-41F4-8566-8F8A76B751BE}" type="pres">
      <dgm:prSet presAssocID="{A02A4600-5E56-4D3F-8649-4F82C960424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0769D54-B554-4F05-A833-C4993130FFCA}" type="pres">
      <dgm:prSet presAssocID="{A02A4600-5E56-4D3F-8649-4F82C9604246}" presName="spaceRect" presStyleCnt="0"/>
      <dgm:spPr/>
    </dgm:pt>
    <dgm:pt modelId="{D48BB4B4-1470-46DD-88B0-DEE2B48F76BA}" type="pres">
      <dgm:prSet presAssocID="{A02A4600-5E56-4D3F-8649-4F82C9604246}" presName="textRect" presStyleLbl="revTx" presStyleIdx="2" presStyleCnt="5">
        <dgm:presLayoutVars>
          <dgm:chMax val="1"/>
          <dgm:chPref val="1"/>
        </dgm:presLayoutVars>
      </dgm:prSet>
      <dgm:spPr/>
    </dgm:pt>
    <dgm:pt modelId="{E390F4D1-2431-45EC-B1E1-799378885421}" type="pres">
      <dgm:prSet presAssocID="{F71051EC-7946-4EE3-A3B9-8A64D71868DD}" presName="sibTrans" presStyleCnt="0"/>
      <dgm:spPr/>
    </dgm:pt>
    <dgm:pt modelId="{26DABCC1-CEEA-4E9A-83B1-DCB8654F4085}" type="pres">
      <dgm:prSet presAssocID="{48F8BD45-EB52-4080-848E-895743E14A88}" presName="compNode" presStyleCnt="0"/>
      <dgm:spPr/>
    </dgm:pt>
    <dgm:pt modelId="{D908C609-0954-41CF-80FA-ECEDC789056B}" type="pres">
      <dgm:prSet presAssocID="{48F8BD45-EB52-4080-848E-895743E14A88}" presName="iconBgRect" presStyleLbl="bgShp" presStyleIdx="3" presStyleCnt="5"/>
      <dgm:spPr/>
    </dgm:pt>
    <dgm:pt modelId="{5D09CADB-B34D-469E-9DA8-01CCC43EB6FC}" type="pres">
      <dgm:prSet presAssocID="{48F8BD45-EB52-4080-848E-895743E14A8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9022D4FA-7FA1-4830-A76D-9B7C9535F31B}" type="pres">
      <dgm:prSet presAssocID="{48F8BD45-EB52-4080-848E-895743E14A88}" presName="spaceRect" presStyleCnt="0"/>
      <dgm:spPr/>
    </dgm:pt>
    <dgm:pt modelId="{165F47FF-12DE-4EC2-B400-E90D1DCB8BB1}" type="pres">
      <dgm:prSet presAssocID="{48F8BD45-EB52-4080-848E-895743E14A88}" presName="textRect" presStyleLbl="revTx" presStyleIdx="3" presStyleCnt="5">
        <dgm:presLayoutVars>
          <dgm:chMax val="1"/>
          <dgm:chPref val="1"/>
        </dgm:presLayoutVars>
      </dgm:prSet>
      <dgm:spPr/>
    </dgm:pt>
    <dgm:pt modelId="{EBCA99FF-15AC-4654-AB9D-A251DA79EE46}" type="pres">
      <dgm:prSet presAssocID="{E203C542-1C76-4FB7-976C-0C8C97F5282B}" presName="sibTrans" presStyleCnt="0"/>
      <dgm:spPr/>
    </dgm:pt>
    <dgm:pt modelId="{25FD80F3-E2FD-4A56-A977-1880C672F688}" type="pres">
      <dgm:prSet presAssocID="{6F4C1C77-3B89-4943-90A8-0A8F5B2A485D}" presName="compNode" presStyleCnt="0"/>
      <dgm:spPr/>
    </dgm:pt>
    <dgm:pt modelId="{CD9891F6-972A-4F05-B384-ACFEAC819E8B}" type="pres">
      <dgm:prSet presAssocID="{6F4C1C77-3B89-4943-90A8-0A8F5B2A485D}" presName="iconBgRect" presStyleLbl="bgShp" presStyleIdx="4" presStyleCnt="5"/>
      <dgm:spPr/>
    </dgm:pt>
    <dgm:pt modelId="{B7F31063-1B96-40EF-9C2C-A95BAE231422}" type="pres">
      <dgm:prSet presAssocID="{6F4C1C77-3B89-4943-90A8-0A8F5B2A485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B6BC950B-5E5B-4B03-B3A6-9B634714077B}" type="pres">
      <dgm:prSet presAssocID="{6F4C1C77-3B89-4943-90A8-0A8F5B2A485D}" presName="spaceRect" presStyleCnt="0"/>
      <dgm:spPr/>
    </dgm:pt>
    <dgm:pt modelId="{2EEDA753-6A58-4742-8E4A-FD1F6778DA8B}" type="pres">
      <dgm:prSet presAssocID="{6F4C1C77-3B89-4943-90A8-0A8F5B2A485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1015720-2407-4763-BA85-AA1203A38BBE}" srcId="{B043652D-C581-4020-9299-30AE0401245C}" destId="{A02A4600-5E56-4D3F-8649-4F82C9604246}" srcOrd="2" destOrd="0" parTransId="{808A5080-DA49-4FBB-A8AE-06C7F8522D61}" sibTransId="{F71051EC-7946-4EE3-A3B9-8A64D71868DD}"/>
    <dgm:cxn modelId="{62540E3F-6193-4DA9-87E5-6BEB717DAF3F}" srcId="{B043652D-C581-4020-9299-30AE0401245C}" destId="{9CD49CC1-2CFF-4901-A49C-3B9E1B670284}" srcOrd="1" destOrd="0" parTransId="{AB19E47B-D11F-4679-8B2F-771330CE9EB2}" sibTransId="{74F95E22-3809-46F1-B3F3-C9A0B71DBE38}"/>
    <dgm:cxn modelId="{F7333A4A-3A95-4E4C-87F6-B25E28F7E522}" type="presOf" srcId="{B20A89B3-0363-4EAD-B1A0-BBE5667977B8}" destId="{97B91588-DB99-4570-AAC6-E6B8645BDF92}" srcOrd="0" destOrd="0" presId="urn:microsoft.com/office/officeart/2018/5/layout/IconCircleLabelList"/>
    <dgm:cxn modelId="{57392A54-3830-46CD-89E3-552563A70781}" type="presOf" srcId="{A02A4600-5E56-4D3F-8649-4F82C9604246}" destId="{D48BB4B4-1470-46DD-88B0-DEE2B48F76BA}" srcOrd="0" destOrd="0" presId="urn:microsoft.com/office/officeart/2018/5/layout/IconCircleLabelList"/>
    <dgm:cxn modelId="{09D43C6D-D4F4-4357-A906-D4E313F9B098}" type="presOf" srcId="{48F8BD45-EB52-4080-848E-895743E14A88}" destId="{165F47FF-12DE-4EC2-B400-E90D1DCB8BB1}" srcOrd="0" destOrd="0" presId="urn:microsoft.com/office/officeart/2018/5/layout/IconCircleLabelList"/>
    <dgm:cxn modelId="{24C60E75-B8FF-4A2D-9DD6-53CF201D27F0}" type="presOf" srcId="{6F4C1C77-3B89-4943-90A8-0A8F5B2A485D}" destId="{2EEDA753-6A58-4742-8E4A-FD1F6778DA8B}" srcOrd="0" destOrd="0" presId="urn:microsoft.com/office/officeart/2018/5/layout/IconCircleLabelList"/>
    <dgm:cxn modelId="{17295E79-528D-45AF-84BF-516DDEB7AF50}" type="presOf" srcId="{9CD49CC1-2CFF-4901-A49C-3B9E1B670284}" destId="{BE84624D-9FF7-4736-B3A2-A3B30F1C75B0}" srcOrd="0" destOrd="0" presId="urn:microsoft.com/office/officeart/2018/5/layout/IconCircleLabelList"/>
    <dgm:cxn modelId="{350103B1-5EE8-4233-8598-79E9FAA8E8EB}" srcId="{B043652D-C581-4020-9299-30AE0401245C}" destId="{48F8BD45-EB52-4080-848E-895743E14A88}" srcOrd="3" destOrd="0" parTransId="{9882E5FD-56FC-4338-9B1E-A9DED5726EF2}" sibTransId="{E203C542-1C76-4FB7-976C-0C8C97F5282B}"/>
    <dgm:cxn modelId="{103F00BB-5060-43AD-AC97-DCD379C19B4F}" srcId="{B043652D-C581-4020-9299-30AE0401245C}" destId="{B20A89B3-0363-4EAD-B1A0-BBE5667977B8}" srcOrd="0" destOrd="0" parTransId="{DB3A1945-D8FF-4A72-90CC-3E0FEFF38B40}" sibTransId="{539458F7-A79C-41BF-808B-8F49CA354737}"/>
    <dgm:cxn modelId="{6A5A77DB-A38A-4D12-8D45-CFCC1DAFA7A8}" type="presOf" srcId="{B043652D-C581-4020-9299-30AE0401245C}" destId="{505058BF-B06A-48BC-9F28-78856205E2D3}" srcOrd="0" destOrd="0" presId="urn:microsoft.com/office/officeart/2018/5/layout/IconCircleLabelList"/>
    <dgm:cxn modelId="{F374DFF0-181A-4711-8778-8C07C83A964E}" srcId="{B043652D-C581-4020-9299-30AE0401245C}" destId="{6F4C1C77-3B89-4943-90A8-0A8F5B2A485D}" srcOrd="4" destOrd="0" parTransId="{21DDD29F-35F8-4C26-BEA5-869F7646030E}" sibTransId="{2D6719B2-96DA-4E13-BDD8-0ADA70F814FF}"/>
    <dgm:cxn modelId="{8C9538B2-9141-4042-BDCD-D71FF1F59FED}" type="presParOf" srcId="{505058BF-B06A-48BC-9F28-78856205E2D3}" destId="{5054B5D9-B706-4720-B93E-C9B0B4C5B718}" srcOrd="0" destOrd="0" presId="urn:microsoft.com/office/officeart/2018/5/layout/IconCircleLabelList"/>
    <dgm:cxn modelId="{6215B6D0-E963-4DFF-90D5-ECB5C8BEF33E}" type="presParOf" srcId="{5054B5D9-B706-4720-B93E-C9B0B4C5B718}" destId="{00A49EB5-A0A1-4385-A91B-9163069D8CC1}" srcOrd="0" destOrd="0" presId="urn:microsoft.com/office/officeart/2018/5/layout/IconCircleLabelList"/>
    <dgm:cxn modelId="{8B30D61E-68C8-403C-813A-BA94398C2F79}" type="presParOf" srcId="{5054B5D9-B706-4720-B93E-C9B0B4C5B718}" destId="{EE9A17B5-FEB7-423B-89BB-867C90E45A8F}" srcOrd="1" destOrd="0" presId="urn:microsoft.com/office/officeart/2018/5/layout/IconCircleLabelList"/>
    <dgm:cxn modelId="{11E75B28-792B-4F2D-A03C-22D11EAF8650}" type="presParOf" srcId="{5054B5D9-B706-4720-B93E-C9B0B4C5B718}" destId="{8B790FBC-3992-4364-A59A-F5CB8FAA9692}" srcOrd="2" destOrd="0" presId="urn:microsoft.com/office/officeart/2018/5/layout/IconCircleLabelList"/>
    <dgm:cxn modelId="{7B7153BD-3542-4ABC-8108-B59E25148E67}" type="presParOf" srcId="{5054B5D9-B706-4720-B93E-C9B0B4C5B718}" destId="{97B91588-DB99-4570-AAC6-E6B8645BDF92}" srcOrd="3" destOrd="0" presId="urn:microsoft.com/office/officeart/2018/5/layout/IconCircleLabelList"/>
    <dgm:cxn modelId="{7D956CEA-E784-42CC-AEAC-643D21C19DBF}" type="presParOf" srcId="{505058BF-B06A-48BC-9F28-78856205E2D3}" destId="{94D67C05-6B6F-43A9-9E4C-44EC4C0F24FA}" srcOrd="1" destOrd="0" presId="urn:microsoft.com/office/officeart/2018/5/layout/IconCircleLabelList"/>
    <dgm:cxn modelId="{F3178343-6F5B-4F56-B2E7-E5353F3DFEA6}" type="presParOf" srcId="{505058BF-B06A-48BC-9F28-78856205E2D3}" destId="{B7137441-5FD3-491C-8342-336C620D1A69}" srcOrd="2" destOrd="0" presId="urn:microsoft.com/office/officeart/2018/5/layout/IconCircleLabelList"/>
    <dgm:cxn modelId="{E5015FA4-5CC0-4878-8709-1CE145892C58}" type="presParOf" srcId="{B7137441-5FD3-491C-8342-336C620D1A69}" destId="{83000463-CFA0-444A-9D70-CD42C81D69D0}" srcOrd="0" destOrd="0" presId="urn:microsoft.com/office/officeart/2018/5/layout/IconCircleLabelList"/>
    <dgm:cxn modelId="{0E79657F-C32D-42BC-ADD8-E111A86DCEF0}" type="presParOf" srcId="{B7137441-5FD3-491C-8342-336C620D1A69}" destId="{2B4A4E89-4394-455C-A338-D7C3C30E067F}" srcOrd="1" destOrd="0" presId="urn:microsoft.com/office/officeart/2018/5/layout/IconCircleLabelList"/>
    <dgm:cxn modelId="{9BF550CD-EC1E-4889-9751-0455EFEF2129}" type="presParOf" srcId="{B7137441-5FD3-491C-8342-336C620D1A69}" destId="{2897FE15-C1FC-4AEE-B2D8-99467EE62E20}" srcOrd="2" destOrd="0" presId="urn:microsoft.com/office/officeart/2018/5/layout/IconCircleLabelList"/>
    <dgm:cxn modelId="{4B836179-54E2-4457-A6DA-1269B03A0B27}" type="presParOf" srcId="{B7137441-5FD3-491C-8342-336C620D1A69}" destId="{BE84624D-9FF7-4736-B3A2-A3B30F1C75B0}" srcOrd="3" destOrd="0" presId="urn:microsoft.com/office/officeart/2018/5/layout/IconCircleLabelList"/>
    <dgm:cxn modelId="{CB12007F-CE41-45BA-A326-D79148161B36}" type="presParOf" srcId="{505058BF-B06A-48BC-9F28-78856205E2D3}" destId="{E94A6754-238D-48E2-82B7-60279B727842}" srcOrd="3" destOrd="0" presId="urn:microsoft.com/office/officeart/2018/5/layout/IconCircleLabelList"/>
    <dgm:cxn modelId="{EFB6C3D9-05D6-4C71-A580-33360F242EF9}" type="presParOf" srcId="{505058BF-B06A-48BC-9F28-78856205E2D3}" destId="{8A9BB728-5190-4846-B89A-E871467E4155}" srcOrd="4" destOrd="0" presId="urn:microsoft.com/office/officeart/2018/5/layout/IconCircleLabelList"/>
    <dgm:cxn modelId="{85C6976F-A8C5-4D77-BC98-54CCFF7253E0}" type="presParOf" srcId="{8A9BB728-5190-4846-B89A-E871467E4155}" destId="{CBF97FA7-16E0-40F7-BFFF-FD249DF87E33}" srcOrd="0" destOrd="0" presId="urn:microsoft.com/office/officeart/2018/5/layout/IconCircleLabelList"/>
    <dgm:cxn modelId="{4E6CBE82-87FF-4F00-B10D-CF9E6A6D0012}" type="presParOf" srcId="{8A9BB728-5190-4846-B89A-E871467E4155}" destId="{0E5A4D31-2A5F-41F4-8566-8F8A76B751BE}" srcOrd="1" destOrd="0" presId="urn:microsoft.com/office/officeart/2018/5/layout/IconCircleLabelList"/>
    <dgm:cxn modelId="{66785053-7F7C-4F5E-9970-33F995879D10}" type="presParOf" srcId="{8A9BB728-5190-4846-B89A-E871467E4155}" destId="{00769D54-B554-4F05-A833-C4993130FFCA}" srcOrd="2" destOrd="0" presId="urn:microsoft.com/office/officeart/2018/5/layout/IconCircleLabelList"/>
    <dgm:cxn modelId="{5A4D3EAB-3B5D-4409-B412-B6DEFF2F068E}" type="presParOf" srcId="{8A9BB728-5190-4846-B89A-E871467E4155}" destId="{D48BB4B4-1470-46DD-88B0-DEE2B48F76BA}" srcOrd="3" destOrd="0" presId="urn:microsoft.com/office/officeart/2018/5/layout/IconCircleLabelList"/>
    <dgm:cxn modelId="{31FCDC64-84CD-4CBF-8C31-D76C35346B6F}" type="presParOf" srcId="{505058BF-B06A-48BC-9F28-78856205E2D3}" destId="{E390F4D1-2431-45EC-B1E1-799378885421}" srcOrd="5" destOrd="0" presId="urn:microsoft.com/office/officeart/2018/5/layout/IconCircleLabelList"/>
    <dgm:cxn modelId="{3B384165-4C14-41CB-A280-EA06417220E0}" type="presParOf" srcId="{505058BF-B06A-48BC-9F28-78856205E2D3}" destId="{26DABCC1-CEEA-4E9A-83B1-DCB8654F4085}" srcOrd="6" destOrd="0" presId="urn:microsoft.com/office/officeart/2018/5/layout/IconCircleLabelList"/>
    <dgm:cxn modelId="{AF57EA6B-08F3-4259-B81A-A392A77F1BA5}" type="presParOf" srcId="{26DABCC1-CEEA-4E9A-83B1-DCB8654F4085}" destId="{D908C609-0954-41CF-80FA-ECEDC789056B}" srcOrd="0" destOrd="0" presId="urn:microsoft.com/office/officeart/2018/5/layout/IconCircleLabelList"/>
    <dgm:cxn modelId="{77896FA6-EECD-482F-8920-7F65D5840372}" type="presParOf" srcId="{26DABCC1-CEEA-4E9A-83B1-DCB8654F4085}" destId="{5D09CADB-B34D-469E-9DA8-01CCC43EB6FC}" srcOrd="1" destOrd="0" presId="urn:microsoft.com/office/officeart/2018/5/layout/IconCircleLabelList"/>
    <dgm:cxn modelId="{D00593A3-AC57-464A-8095-06C5F78F0C76}" type="presParOf" srcId="{26DABCC1-CEEA-4E9A-83B1-DCB8654F4085}" destId="{9022D4FA-7FA1-4830-A76D-9B7C9535F31B}" srcOrd="2" destOrd="0" presId="urn:microsoft.com/office/officeart/2018/5/layout/IconCircleLabelList"/>
    <dgm:cxn modelId="{B936B136-2C95-4B61-9C01-C752124832E1}" type="presParOf" srcId="{26DABCC1-CEEA-4E9A-83B1-DCB8654F4085}" destId="{165F47FF-12DE-4EC2-B400-E90D1DCB8BB1}" srcOrd="3" destOrd="0" presId="urn:microsoft.com/office/officeart/2018/5/layout/IconCircleLabelList"/>
    <dgm:cxn modelId="{2B527F7A-8D85-44A3-9A51-56BA8E0F0FD5}" type="presParOf" srcId="{505058BF-B06A-48BC-9F28-78856205E2D3}" destId="{EBCA99FF-15AC-4654-AB9D-A251DA79EE46}" srcOrd="7" destOrd="0" presId="urn:microsoft.com/office/officeart/2018/5/layout/IconCircleLabelList"/>
    <dgm:cxn modelId="{EEA79BD5-72E8-4BCA-A387-23D18B1A7085}" type="presParOf" srcId="{505058BF-B06A-48BC-9F28-78856205E2D3}" destId="{25FD80F3-E2FD-4A56-A977-1880C672F688}" srcOrd="8" destOrd="0" presId="urn:microsoft.com/office/officeart/2018/5/layout/IconCircleLabelList"/>
    <dgm:cxn modelId="{76F1AF0F-972D-4106-9C84-BB16005F1E2B}" type="presParOf" srcId="{25FD80F3-E2FD-4A56-A977-1880C672F688}" destId="{CD9891F6-972A-4F05-B384-ACFEAC819E8B}" srcOrd="0" destOrd="0" presId="urn:microsoft.com/office/officeart/2018/5/layout/IconCircleLabelList"/>
    <dgm:cxn modelId="{56D33142-F718-4C79-848E-F8F795C9465B}" type="presParOf" srcId="{25FD80F3-E2FD-4A56-A977-1880C672F688}" destId="{B7F31063-1B96-40EF-9C2C-A95BAE231422}" srcOrd="1" destOrd="0" presId="urn:microsoft.com/office/officeart/2018/5/layout/IconCircleLabelList"/>
    <dgm:cxn modelId="{4A487F25-AA63-4F6F-BB35-0FC6D7C724B4}" type="presParOf" srcId="{25FD80F3-E2FD-4A56-A977-1880C672F688}" destId="{B6BC950B-5E5B-4B03-B3A6-9B634714077B}" srcOrd="2" destOrd="0" presId="urn:microsoft.com/office/officeart/2018/5/layout/IconCircleLabelList"/>
    <dgm:cxn modelId="{3A2DE803-F6AF-47CB-A9C0-B30F8FC485D0}" type="presParOf" srcId="{25FD80F3-E2FD-4A56-A977-1880C672F688}" destId="{2EEDA753-6A58-4742-8E4A-FD1F6778DA8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29716B-36EE-413C-ADEF-39C068BEFC90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FF6194-7503-4BC9-A0B0-ACDE0E4EEBC3}">
      <dgm:prSet/>
      <dgm:spPr/>
      <dgm:t>
        <a:bodyPr/>
        <a:lstStyle/>
        <a:p>
          <a:r>
            <a:rPr lang="en-US" b="1"/>
            <a:t>Interface</a:t>
          </a:r>
          <a:r>
            <a:rPr lang="en-US"/>
            <a:t>:</a:t>
          </a:r>
        </a:p>
      </dgm:t>
    </dgm:pt>
    <dgm:pt modelId="{E8EBEBBE-A53E-47B0-B141-0B06C1168E62}" type="parTrans" cxnId="{32E18BB7-841E-4A13-8A04-CE4B9F1ACBBA}">
      <dgm:prSet/>
      <dgm:spPr/>
      <dgm:t>
        <a:bodyPr/>
        <a:lstStyle/>
        <a:p>
          <a:endParaRPr lang="en-US"/>
        </a:p>
      </dgm:t>
    </dgm:pt>
    <dgm:pt modelId="{5C948FE5-7ACD-4463-975D-1E34935A25E5}" type="sibTrans" cxnId="{32E18BB7-841E-4A13-8A04-CE4B9F1ACBBA}">
      <dgm:prSet/>
      <dgm:spPr/>
      <dgm:t>
        <a:bodyPr/>
        <a:lstStyle/>
        <a:p>
          <a:endParaRPr lang="en-US"/>
        </a:p>
      </dgm:t>
    </dgm:pt>
    <dgm:pt modelId="{87F9DE55-B802-457A-9F27-0C9879F1A4D5}">
      <dgm:prSet/>
      <dgm:spPr/>
      <dgm:t>
        <a:bodyPr/>
        <a:lstStyle/>
        <a:p>
          <a:r>
            <a:rPr lang="en-US"/>
            <a:t>Clean, modern layout</a:t>
          </a:r>
        </a:p>
      </dgm:t>
    </dgm:pt>
    <dgm:pt modelId="{A6D30D5C-D91C-419C-8F75-D428E8D32AE1}" type="parTrans" cxnId="{94A3F06F-D247-4710-A040-6CD292FC3830}">
      <dgm:prSet/>
      <dgm:spPr/>
      <dgm:t>
        <a:bodyPr/>
        <a:lstStyle/>
        <a:p>
          <a:endParaRPr lang="en-US"/>
        </a:p>
      </dgm:t>
    </dgm:pt>
    <dgm:pt modelId="{9E6B1BDA-8478-410B-A13F-D15525BD4A95}" type="sibTrans" cxnId="{94A3F06F-D247-4710-A040-6CD292FC3830}">
      <dgm:prSet/>
      <dgm:spPr/>
      <dgm:t>
        <a:bodyPr/>
        <a:lstStyle/>
        <a:p>
          <a:endParaRPr lang="en-US"/>
        </a:p>
      </dgm:t>
    </dgm:pt>
    <dgm:pt modelId="{C9BF3480-5CB4-4C4F-AFAD-10B470F42275}">
      <dgm:prSet/>
      <dgm:spPr/>
      <dgm:t>
        <a:bodyPr/>
        <a:lstStyle/>
        <a:p>
          <a:r>
            <a:rPr lang="en-US"/>
            <a:t>Real-time validation in forms</a:t>
          </a:r>
        </a:p>
      </dgm:t>
    </dgm:pt>
    <dgm:pt modelId="{9E98696B-8A4F-4197-B1BD-540545B12D34}" type="parTrans" cxnId="{90F7A4A1-0056-4DB1-A5A1-F2E4498A04F9}">
      <dgm:prSet/>
      <dgm:spPr/>
      <dgm:t>
        <a:bodyPr/>
        <a:lstStyle/>
        <a:p>
          <a:endParaRPr lang="en-US"/>
        </a:p>
      </dgm:t>
    </dgm:pt>
    <dgm:pt modelId="{B64F09B0-2314-4632-B20C-BEED752FD05D}" type="sibTrans" cxnId="{90F7A4A1-0056-4DB1-A5A1-F2E4498A04F9}">
      <dgm:prSet/>
      <dgm:spPr/>
      <dgm:t>
        <a:bodyPr/>
        <a:lstStyle/>
        <a:p>
          <a:endParaRPr lang="en-US"/>
        </a:p>
      </dgm:t>
    </dgm:pt>
    <dgm:pt modelId="{BD3B4D41-175D-426B-82DE-187E33B2B9D1}">
      <dgm:prSet/>
      <dgm:spPr/>
      <dgm:t>
        <a:bodyPr/>
        <a:lstStyle/>
        <a:p>
          <a:r>
            <a:rPr lang="en-US"/>
            <a:t>Animated charts for trends and categories</a:t>
          </a:r>
        </a:p>
      </dgm:t>
    </dgm:pt>
    <dgm:pt modelId="{0CF33543-E53B-4C91-AF5C-AA6AC409DC6E}" type="parTrans" cxnId="{8BE8F747-CA4B-42AC-AC92-BBAC15D583D0}">
      <dgm:prSet/>
      <dgm:spPr/>
      <dgm:t>
        <a:bodyPr/>
        <a:lstStyle/>
        <a:p>
          <a:endParaRPr lang="en-US"/>
        </a:p>
      </dgm:t>
    </dgm:pt>
    <dgm:pt modelId="{A8E93B13-FEA6-485A-B4BB-ECAB7EAEC65B}" type="sibTrans" cxnId="{8BE8F747-CA4B-42AC-AC92-BBAC15D583D0}">
      <dgm:prSet/>
      <dgm:spPr/>
      <dgm:t>
        <a:bodyPr/>
        <a:lstStyle/>
        <a:p>
          <a:endParaRPr lang="en-US"/>
        </a:p>
      </dgm:t>
    </dgm:pt>
    <dgm:pt modelId="{2A885E96-9D5F-472E-B338-AFC5ED59A39A}">
      <dgm:prSet/>
      <dgm:spPr/>
      <dgm:t>
        <a:bodyPr/>
        <a:lstStyle/>
        <a:p>
          <a:r>
            <a:rPr lang="en-US" b="1"/>
            <a:t>Data Handling</a:t>
          </a:r>
          <a:r>
            <a:rPr lang="en-US"/>
            <a:t>:</a:t>
          </a:r>
        </a:p>
      </dgm:t>
    </dgm:pt>
    <dgm:pt modelId="{15B04F65-0204-4CFA-9ACC-5FA18970F149}" type="parTrans" cxnId="{9FC05C19-E963-4E88-93DC-3B04CBF815B0}">
      <dgm:prSet/>
      <dgm:spPr/>
      <dgm:t>
        <a:bodyPr/>
        <a:lstStyle/>
        <a:p>
          <a:endParaRPr lang="en-US"/>
        </a:p>
      </dgm:t>
    </dgm:pt>
    <dgm:pt modelId="{919F1054-9A94-4168-A36F-12584DE75906}" type="sibTrans" cxnId="{9FC05C19-E963-4E88-93DC-3B04CBF815B0}">
      <dgm:prSet/>
      <dgm:spPr/>
      <dgm:t>
        <a:bodyPr/>
        <a:lstStyle/>
        <a:p>
          <a:endParaRPr lang="en-US"/>
        </a:p>
      </dgm:t>
    </dgm:pt>
    <dgm:pt modelId="{4CEEF1CC-D23F-472A-B92A-B6C81CA4C8B9}">
      <dgm:prSet/>
      <dgm:spPr/>
      <dgm:t>
        <a:bodyPr/>
        <a:lstStyle/>
        <a:p>
          <a:r>
            <a:rPr lang="en-US"/>
            <a:t>Smart filtering and sorting</a:t>
          </a:r>
        </a:p>
      </dgm:t>
    </dgm:pt>
    <dgm:pt modelId="{CDCE4B35-437F-43FE-8005-EDF65B58C473}" type="parTrans" cxnId="{78F6EF1B-2D2D-4BA6-AC0E-C869925044E9}">
      <dgm:prSet/>
      <dgm:spPr/>
      <dgm:t>
        <a:bodyPr/>
        <a:lstStyle/>
        <a:p>
          <a:endParaRPr lang="en-US"/>
        </a:p>
      </dgm:t>
    </dgm:pt>
    <dgm:pt modelId="{ED85EDB1-4F69-4178-89A8-B528DB842A6E}" type="sibTrans" cxnId="{78F6EF1B-2D2D-4BA6-AC0E-C869925044E9}">
      <dgm:prSet/>
      <dgm:spPr/>
      <dgm:t>
        <a:bodyPr/>
        <a:lstStyle/>
        <a:p>
          <a:endParaRPr lang="en-US"/>
        </a:p>
      </dgm:t>
    </dgm:pt>
    <dgm:pt modelId="{5289DDBA-167E-45C5-888C-21BCCCE908FD}">
      <dgm:prSet/>
      <dgm:spPr/>
      <dgm:t>
        <a:bodyPr/>
        <a:lstStyle/>
        <a:p>
          <a:r>
            <a:rPr lang="en-US"/>
            <a:t>Instant UI updates</a:t>
          </a:r>
        </a:p>
      </dgm:t>
    </dgm:pt>
    <dgm:pt modelId="{5F0D341D-A3F0-48DD-9FCB-74167B931F9B}" type="parTrans" cxnId="{53951F7D-CAAB-4183-838E-3A0F20C6C990}">
      <dgm:prSet/>
      <dgm:spPr/>
      <dgm:t>
        <a:bodyPr/>
        <a:lstStyle/>
        <a:p>
          <a:endParaRPr lang="en-US"/>
        </a:p>
      </dgm:t>
    </dgm:pt>
    <dgm:pt modelId="{C9707300-BC71-4BD4-8A94-7ED0B4F96428}" type="sibTrans" cxnId="{53951F7D-CAAB-4183-838E-3A0F20C6C990}">
      <dgm:prSet/>
      <dgm:spPr/>
      <dgm:t>
        <a:bodyPr/>
        <a:lstStyle/>
        <a:p>
          <a:endParaRPr lang="en-US"/>
        </a:p>
      </dgm:t>
    </dgm:pt>
    <dgm:pt modelId="{C90193A7-5586-4E67-91A2-291A7B9954BF}">
      <dgm:prSet/>
      <dgm:spPr/>
      <dgm:t>
        <a:bodyPr/>
        <a:lstStyle/>
        <a:p>
          <a:r>
            <a:rPr lang="en-US"/>
            <a:t>In-memory persistence</a:t>
          </a:r>
        </a:p>
      </dgm:t>
    </dgm:pt>
    <dgm:pt modelId="{BFBFC353-54F3-4F7E-A486-EFF32ECA0B6C}" type="parTrans" cxnId="{186AC8C0-A540-4E0B-BF6C-D3EB2D3185BF}">
      <dgm:prSet/>
      <dgm:spPr/>
      <dgm:t>
        <a:bodyPr/>
        <a:lstStyle/>
        <a:p>
          <a:endParaRPr lang="en-US"/>
        </a:p>
      </dgm:t>
    </dgm:pt>
    <dgm:pt modelId="{03A07EF2-BE1C-41EA-94D8-613BF0D6BE9B}" type="sibTrans" cxnId="{186AC8C0-A540-4E0B-BF6C-D3EB2D3185BF}">
      <dgm:prSet/>
      <dgm:spPr/>
      <dgm:t>
        <a:bodyPr/>
        <a:lstStyle/>
        <a:p>
          <a:endParaRPr lang="en-US"/>
        </a:p>
      </dgm:t>
    </dgm:pt>
    <dgm:pt modelId="{D42C043C-86FD-4FB0-82E9-BD67AA595AA1}">
      <dgm:prSet/>
      <dgm:spPr/>
      <dgm:t>
        <a:bodyPr/>
        <a:lstStyle/>
        <a:p>
          <a:r>
            <a:rPr lang="en-US"/>
            <a:t>Error feedback for user actions</a:t>
          </a:r>
        </a:p>
      </dgm:t>
    </dgm:pt>
    <dgm:pt modelId="{C9B318A1-2241-4CD1-96CF-A4C078FE81DF}" type="parTrans" cxnId="{F043087C-DDBD-41BE-A541-F51B377C4BE1}">
      <dgm:prSet/>
      <dgm:spPr/>
      <dgm:t>
        <a:bodyPr/>
        <a:lstStyle/>
        <a:p>
          <a:endParaRPr lang="en-US"/>
        </a:p>
      </dgm:t>
    </dgm:pt>
    <dgm:pt modelId="{E93A0F27-301C-4316-9630-85620AC811C4}" type="sibTrans" cxnId="{F043087C-DDBD-41BE-A541-F51B377C4BE1}">
      <dgm:prSet/>
      <dgm:spPr/>
      <dgm:t>
        <a:bodyPr/>
        <a:lstStyle/>
        <a:p>
          <a:endParaRPr lang="en-US"/>
        </a:p>
      </dgm:t>
    </dgm:pt>
    <dgm:pt modelId="{7C5D7EEA-EBC5-3E47-96FB-E11418212C5A}" type="pres">
      <dgm:prSet presAssocID="{3E29716B-36EE-413C-ADEF-39C068BEFC90}" presName="vert0" presStyleCnt="0">
        <dgm:presLayoutVars>
          <dgm:dir/>
          <dgm:animOne val="branch"/>
          <dgm:animLvl val="lvl"/>
        </dgm:presLayoutVars>
      </dgm:prSet>
      <dgm:spPr/>
    </dgm:pt>
    <dgm:pt modelId="{1F6A75C0-EF55-B547-A4A6-4272F054E0A8}" type="pres">
      <dgm:prSet presAssocID="{D6FF6194-7503-4BC9-A0B0-ACDE0E4EEBC3}" presName="thickLine" presStyleLbl="alignNode1" presStyleIdx="0" presStyleCnt="9"/>
      <dgm:spPr/>
    </dgm:pt>
    <dgm:pt modelId="{A50EDE22-FE13-BB4A-B829-1D46B764135E}" type="pres">
      <dgm:prSet presAssocID="{D6FF6194-7503-4BC9-A0B0-ACDE0E4EEBC3}" presName="horz1" presStyleCnt="0"/>
      <dgm:spPr/>
    </dgm:pt>
    <dgm:pt modelId="{084DA035-5738-0F46-B7C2-D7720FC28736}" type="pres">
      <dgm:prSet presAssocID="{D6FF6194-7503-4BC9-A0B0-ACDE0E4EEBC3}" presName="tx1" presStyleLbl="revTx" presStyleIdx="0" presStyleCnt="9"/>
      <dgm:spPr/>
    </dgm:pt>
    <dgm:pt modelId="{7A461F7A-4E75-B64A-BEB0-F98B70026DAC}" type="pres">
      <dgm:prSet presAssocID="{D6FF6194-7503-4BC9-A0B0-ACDE0E4EEBC3}" presName="vert1" presStyleCnt="0"/>
      <dgm:spPr/>
    </dgm:pt>
    <dgm:pt modelId="{0C55A31E-1998-B244-95B0-571D38EBDDEA}" type="pres">
      <dgm:prSet presAssocID="{87F9DE55-B802-457A-9F27-0C9879F1A4D5}" presName="thickLine" presStyleLbl="alignNode1" presStyleIdx="1" presStyleCnt="9"/>
      <dgm:spPr/>
    </dgm:pt>
    <dgm:pt modelId="{F87A7534-B628-0E48-AE0F-C7672A2D8CCF}" type="pres">
      <dgm:prSet presAssocID="{87F9DE55-B802-457A-9F27-0C9879F1A4D5}" presName="horz1" presStyleCnt="0"/>
      <dgm:spPr/>
    </dgm:pt>
    <dgm:pt modelId="{541AD61D-599D-A14A-BCDD-88A6AFED91E0}" type="pres">
      <dgm:prSet presAssocID="{87F9DE55-B802-457A-9F27-0C9879F1A4D5}" presName="tx1" presStyleLbl="revTx" presStyleIdx="1" presStyleCnt="9"/>
      <dgm:spPr/>
    </dgm:pt>
    <dgm:pt modelId="{D731A41E-538C-854B-AD1E-90BB7047219C}" type="pres">
      <dgm:prSet presAssocID="{87F9DE55-B802-457A-9F27-0C9879F1A4D5}" presName="vert1" presStyleCnt="0"/>
      <dgm:spPr/>
    </dgm:pt>
    <dgm:pt modelId="{C82C4541-DC67-3144-A219-E81372B7C27D}" type="pres">
      <dgm:prSet presAssocID="{C9BF3480-5CB4-4C4F-AFAD-10B470F42275}" presName="thickLine" presStyleLbl="alignNode1" presStyleIdx="2" presStyleCnt="9"/>
      <dgm:spPr/>
    </dgm:pt>
    <dgm:pt modelId="{93D2FC58-4463-054C-ADA1-9D00DEC91112}" type="pres">
      <dgm:prSet presAssocID="{C9BF3480-5CB4-4C4F-AFAD-10B470F42275}" presName="horz1" presStyleCnt="0"/>
      <dgm:spPr/>
    </dgm:pt>
    <dgm:pt modelId="{74597464-3491-9949-8714-E93361405685}" type="pres">
      <dgm:prSet presAssocID="{C9BF3480-5CB4-4C4F-AFAD-10B470F42275}" presName="tx1" presStyleLbl="revTx" presStyleIdx="2" presStyleCnt="9"/>
      <dgm:spPr/>
    </dgm:pt>
    <dgm:pt modelId="{56CFC967-8E5B-5D49-A0F4-BA544C078FF6}" type="pres">
      <dgm:prSet presAssocID="{C9BF3480-5CB4-4C4F-AFAD-10B470F42275}" presName="vert1" presStyleCnt="0"/>
      <dgm:spPr/>
    </dgm:pt>
    <dgm:pt modelId="{E90F36DF-0DF7-944D-97A9-824B226C42CE}" type="pres">
      <dgm:prSet presAssocID="{BD3B4D41-175D-426B-82DE-187E33B2B9D1}" presName="thickLine" presStyleLbl="alignNode1" presStyleIdx="3" presStyleCnt="9"/>
      <dgm:spPr/>
    </dgm:pt>
    <dgm:pt modelId="{92925AF6-762C-364E-B087-9E4AD908599C}" type="pres">
      <dgm:prSet presAssocID="{BD3B4D41-175D-426B-82DE-187E33B2B9D1}" presName="horz1" presStyleCnt="0"/>
      <dgm:spPr/>
    </dgm:pt>
    <dgm:pt modelId="{8FB7076A-8B77-3A47-AC9F-8D8EF8A83D97}" type="pres">
      <dgm:prSet presAssocID="{BD3B4D41-175D-426B-82DE-187E33B2B9D1}" presName="tx1" presStyleLbl="revTx" presStyleIdx="3" presStyleCnt="9"/>
      <dgm:spPr/>
    </dgm:pt>
    <dgm:pt modelId="{9D060F2A-E12C-7847-8445-AC3FEDD0C769}" type="pres">
      <dgm:prSet presAssocID="{BD3B4D41-175D-426B-82DE-187E33B2B9D1}" presName="vert1" presStyleCnt="0"/>
      <dgm:spPr/>
    </dgm:pt>
    <dgm:pt modelId="{7CF0A629-366B-C142-9801-D6F88806BF83}" type="pres">
      <dgm:prSet presAssocID="{2A885E96-9D5F-472E-B338-AFC5ED59A39A}" presName="thickLine" presStyleLbl="alignNode1" presStyleIdx="4" presStyleCnt="9"/>
      <dgm:spPr/>
    </dgm:pt>
    <dgm:pt modelId="{77FA23AE-0871-2944-8FE9-52CB71202D01}" type="pres">
      <dgm:prSet presAssocID="{2A885E96-9D5F-472E-B338-AFC5ED59A39A}" presName="horz1" presStyleCnt="0"/>
      <dgm:spPr/>
    </dgm:pt>
    <dgm:pt modelId="{E3B04B69-0B00-D34C-AB2E-CB12BAA47770}" type="pres">
      <dgm:prSet presAssocID="{2A885E96-9D5F-472E-B338-AFC5ED59A39A}" presName="tx1" presStyleLbl="revTx" presStyleIdx="4" presStyleCnt="9"/>
      <dgm:spPr/>
    </dgm:pt>
    <dgm:pt modelId="{E57526DA-C357-8445-A01C-E84939BF65FC}" type="pres">
      <dgm:prSet presAssocID="{2A885E96-9D5F-472E-B338-AFC5ED59A39A}" presName="vert1" presStyleCnt="0"/>
      <dgm:spPr/>
    </dgm:pt>
    <dgm:pt modelId="{C0BEE819-ABA2-E347-9B37-A372F486A526}" type="pres">
      <dgm:prSet presAssocID="{4CEEF1CC-D23F-472A-B92A-B6C81CA4C8B9}" presName="thickLine" presStyleLbl="alignNode1" presStyleIdx="5" presStyleCnt="9"/>
      <dgm:spPr/>
    </dgm:pt>
    <dgm:pt modelId="{559AB97B-47D2-B047-BA84-A2488F2A3F8B}" type="pres">
      <dgm:prSet presAssocID="{4CEEF1CC-D23F-472A-B92A-B6C81CA4C8B9}" presName="horz1" presStyleCnt="0"/>
      <dgm:spPr/>
    </dgm:pt>
    <dgm:pt modelId="{D17176D0-9772-4E41-93AE-93363A1E2E98}" type="pres">
      <dgm:prSet presAssocID="{4CEEF1CC-D23F-472A-B92A-B6C81CA4C8B9}" presName="tx1" presStyleLbl="revTx" presStyleIdx="5" presStyleCnt="9"/>
      <dgm:spPr/>
    </dgm:pt>
    <dgm:pt modelId="{098D0E9B-5A39-484E-AA9C-1921AC5DBD90}" type="pres">
      <dgm:prSet presAssocID="{4CEEF1CC-D23F-472A-B92A-B6C81CA4C8B9}" presName="vert1" presStyleCnt="0"/>
      <dgm:spPr/>
    </dgm:pt>
    <dgm:pt modelId="{758561E7-8DC6-0045-822B-85B468A90CCD}" type="pres">
      <dgm:prSet presAssocID="{5289DDBA-167E-45C5-888C-21BCCCE908FD}" presName="thickLine" presStyleLbl="alignNode1" presStyleIdx="6" presStyleCnt="9"/>
      <dgm:spPr/>
    </dgm:pt>
    <dgm:pt modelId="{C3E87D31-A21D-A042-A80B-615FAA295893}" type="pres">
      <dgm:prSet presAssocID="{5289DDBA-167E-45C5-888C-21BCCCE908FD}" presName="horz1" presStyleCnt="0"/>
      <dgm:spPr/>
    </dgm:pt>
    <dgm:pt modelId="{29329B3D-79A9-9C4E-9BE1-5A8F839B6233}" type="pres">
      <dgm:prSet presAssocID="{5289DDBA-167E-45C5-888C-21BCCCE908FD}" presName="tx1" presStyleLbl="revTx" presStyleIdx="6" presStyleCnt="9"/>
      <dgm:spPr/>
    </dgm:pt>
    <dgm:pt modelId="{1C3CCFEB-1B7D-0D4C-843F-BD2D6EAAB4F9}" type="pres">
      <dgm:prSet presAssocID="{5289DDBA-167E-45C5-888C-21BCCCE908FD}" presName="vert1" presStyleCnt="0"/>
      <dgm:spPr/>
    </dgm:pt>
    <dgm:pt modelId="{5581C671-4B49-8D45-A204-A2FB2CE63E8C}" type="pres">
      <dgm:prSet presAssocID="{C90193A7-5586-4E67-91A2-291A7B9954BF}" presName="thickLine" presStyleLbl="alignNode1" presStyleIdx="7" presStyleCnt="9"/>
      <dgm:spPr/>
    </dgm:pt>
    <dgm:pt modelId="{C1D54858-E7CC-894C-87B7-D90615D056E2}" type="pres">
      <dgm:prSet presAssocID="{C90193A7-5586-4E67-91A2-291A7B9954BF}" presName="horz1" presStyleCnt="0"/>
      <dgm:spPr/>
    </dgm:pt>
    <dgm:pt modelId="{8244ACE6-8172-7546-BE3D-B9F7E54FD70F}" type="pres">
      <dgm:prSet presAssocID="{C90193A7-5586-4E67-91A2-291A7B9954BF}" presName="tx1" presStyleLbl="revTx" presStyleIdx="7" presStyleCnt="9"/>
      <dgm:spPr/>
    </dgm:pt>
    <dgm:pt modelId="{AD38F516-A951-124B-8BEF-FA3184D92C0C}" type="pres">
      <dgm:prSet presAssocID="{C90193A7-5586-4E67-91A2-291A7B9954BF}" presName="vert1" presStyleCnt="0"/>
      <dgm:spPr/>
    </dgm:pt>
    <dgm:pt modelId="{0D54A811-714E-B04C-A490-008EDEE93C53}" type="pres">
      <dgm:prSet presAssocID="{D42C043C-86FD-4FB0-82E9-BD67AA595AA1}" presName="thickLine" presStyleLbl="alignNode1" presStyleIdx="8" presStyleCnt="9"/>
      <dgm:spPr/>
    </dgm:pt>
    <dgm:pt modelId="{8A5EA7A5-8594-9D4B-9791-C3DB786F07C4}" type="pres">
      <dgm:prSet presAssocID="{D42C043C-86FD-4FB0-82E9-BD67AA595AA1}" presName="horz1" presStyleCnt="0"/>
      <dgm:spPr/>
    </dgm:pt>
    <dgm:pt modelId="{1A046620-7FA7-894F-B531-9A82706F6324}" type="pres">
      <dgm:prSet presAssocID="{D42C043C-86FD-4FB0-82E9-BD67AA595AA1}" presName="tx1" presStyleLbl="revTx" presStyleIdx="8" presStyleCnt="9"/>
      <dgm:spPr/>
    </dgm:pt>
    <dgm:pt modelId="{808F83DD-F316-1049-A44F-593939A90D90}" type="pres">
      <dgm:prSet presAssocID="{D42C043C-86FD-4FB0-82E9-BD67AA595AA1}" presName="vert1" presStyleCnt="0"/>
      <dgm:spPr/>
    </dgm:pt>
  </dgm:ptLst>
  <dgm:cxnLst>
    <dgm:cxn modelId="{EADBAB0D-F1BB-B040-B67E-D6130CC83F79}" type="presOf" srcId="{87F9DE55-B802-457A-9F27-0C9879F1A4D5}" destId="{541AD61D-599D-A14A-BCDD-88A6AFED91E0}" srcOrd="0" destOrd="0" presId="urn:microsoft.com/office/officeart/2008/layout/LinedList"/>
    <dgm:cxn modelId="{9FC05C19-E963-4E88-93DC-3B04CBF815B0}" srcId="{3E29716B-36EE-413C-ADEF-39C068BEFC90}" destId="{2A885E96-9D5F-472E-B338-AFC5ED59A39A}" srcOrd="4" destOrd="0" parTransId="{15B04F65-0204-4CFA-9ACC-5FA18970F149}" sibTransId="{919F1054-9A94-4168-A36F-12584DE75906}"/>
    <dgm:cxn modelId="{78F6EF1B-2D2D-4BA6-AC0E-C869925044E9}" srcId="{3E29716B-36EE-413C-ADEF-39C068BEFC90}" destId="{4CEEF1CC-D23F-472A-B92A-B6C81CA4C8B9}" srcOrd="5" destOrd="0" parTransId="{CDCE4B35-437F-43FE-8005-EDF65B58C473}" sibTransId="{ED85EDB1-4F69-4178-89A8-B528DB842A6E}"/>
    <dgm:cxn modelId="{1584773F-7CDC-934B-92A7-3646EDF73D69}" type="presOf" srcId="{D6FF6194-7503-4BC9-A0B0-ACDE0E4EEBC3}" destId="{084DA035-5738-0F46-B7C2-D7720FC28736}" srcOrd="0" destOrd="0" presId="urn:microsoft.com/office/officeart/2008/layout/LinedList"/>
    <dgm:cxn modelId="{8BE8F747-CA4B-42AC-AC92-BBAC15D583D0}" srcId="{3E29716B-36EE-413C-ADEF-39C068BEFC90}" destId="{BD3B4D41-175D-426B-82DE-187E33B2B9D1}" srcOrd="3" destOrd="0" parTransId="{0CF33543-E53B-4C91-AF5C-AA6AC409DC6E}" sibTransId="{A8E93B13-FEA6-485A-B4BB-ECAB7EAEC65B}"/>
    <dgm:cxn modelId="{94A3F06F-D247-4710-A040-6CD292FC3830}" srcId="{3E29716B-36EE-413C-ADEF-39C068BEFC90}" destId="{87F9DE55-B802-457A-9F27-0C9879F1A4D5}" srcOrd="1" destOrd="0" parTransId="{A6D30D5C-D91C-419C-8F75-D428E8D32AE1}" sibTransId="{9E6B1BDA-8478-410B-A13F-D15525BD4A95}"/>
    <dgm:cxn modelId="{24309576-F3A9-3D4D-BA08-EF448EDE6085}" type="presOf" srcId="{D42C043C-86FD-4FB0-82E9-BD67AA595AA1}" destId="{1A046620-7FA7-894F-B531-9A82706F6324}" srcOrd="0" destOrd="0" presId="urn:microsoft.com/office/officeart/2008/layout/LinedList"/>
    <dgm:cxn modelId="{F043087C-DDBD-41BE-A541-F51B377C4BE1}" srcId="{3E29716B-36EE-413C-ADEF-39C068BEFC90}" destId="{D42C043C-86FD-4FB0-82E9-BD67AA595AA1}" srcOrd="8" destOrd="0" parTransId="{C9B318A1-2241-4CD1-96CF-A4C078FE81DF}" sibTransId="{E93A0F27-301C-4316-9630-85620AC811C4}"/>
    <dgm:cxn modelId="{53951F7D-CAAB-4183-838E-3A0F20C6C990}" srcId="{3E29716B-36EE-413C-ADEF-39C068BEFC90}" destId="{5289DDBA-167E-45C5-888C-21BCCCE908FD}" srcOrd="6" destOrd="0" parTransId="{5F0D341D-A3F0-48DD-9FCB-74167B931F9B}" sibTransId="{C9707300-BC71-4BD4-8A94-7ED0B4F96428}"/>
    <dgm:cxn modelId="{58C00382-D212-B14A-AB62-29B28A4D259D}" type="presOf" srcId="{C90193A7-5586-4E67-91A2-291A7B9954BF}" destId="{8244ACE6-8172-7546-BE3D-B9F7E54FD70F}" srcOrd="0" destOrd="0" presId="urn:microsoft.com/office/officeart/2008/layout/LinedList"/>
    <dgm:cxn modelId="{3F8F35A0-AD96-114F-8A6C-FB4138B75C6C}" type="presOf" srcId="{5289DDBA-167E-45C5-888C-21BCCCE908FD}" destId="{29329B3D-79A9-9C4E-9BE1-5A8F839B6233}" srcOrd="0" destOrd="0" presId="urn:microsoft.com/office/officeart/2008/layout/LinedList"/>
    <dgm:cxn modelId="{90F7A4A1-0056-4DB1-A5A1-F2E4498A04F9}" srcId="{3E29716B-36EE-413C-ADEF-39C068BEFC90}" destId="{C9BF3480-5CB4-4C4F-AFAD-10B470F42275}" srcOrd="2" destOrd="0" parTransId="{9E98696B-8A4F-4197-B1BD-540545B12D34}" sibTransId="{B64F09B0-2314-4632-B20C-BEED752FD05D}"/>
    <dgm:cxn modelId="{A4407BA9-C113-0A44-A4BD-8E7E7AE4691D}" type="presOf" srcId="{3E29716B-36EE-413C-ADEF-39C068BEFC90}" destId="{7C5D7EEA-EBC5-3E47-96FB-E11418212C5A}" srcOrd="0" destOrd="0" presId="urn:microsoft.com/office/officeart/2008/layout/LinedList"/>
    <dgm:cxn modelId="{32E18BB7-841E-4A13-8A04-CE4B9F1ACBBA}" srcId="{3E29716B-36EE-413C-ADEF-39C068BEFC90}" destId="{D6FF6194-7503-4BC9-A0B0-ACDE0E4EEBC3}" srcOrd="0" destOrd="0" parTransId="{E8EBEBBE-A53E-47B0-B141-0B06C1168E62}" sibTransId="{5C948FE5-7ACD-4463-975D-1E34935A25E5}"/>
    <dgm:cxn modelId="{388DA9BD-3934-864C-B148-E4868BA5AC40}" type="presOf" srcId="{BD3B4D41-175D-426B-82DE-187E33B2B9D1}" destId="{8FB7076A-8B77-3A47-AC9F-8D8EF8A83D97}" srcOrd="0" destOrd="0" presId="urn:microsoft.com/office/officeart/2008/layout/LinedList"/>
    <dgm:cxn modelId="{186AC8C0-A540-4E0B-BF6C-D3EB2D3185BF}" srcId="{3E29716B-36EE-413C-ADEF-39C068BEFC90}" destId="{C90193A7-5586-4E67-91A2-291A7B9954BF}" srcOrd="7" destOrd="0" parTransId="{BFBFC353-54F3-4F7E-A486-EFF32ECA0B6C}" sibTransId="{03A07EF2-BE1C-41EA-94D8-613BF0D6BE9B}"/>
    <dgm:cxn modelId="{3176D3CD-CC5E-A04E-BE2E-49AD1A9B212C}" type="presOf" srcId="{2A885E96-9D5F-472E-B338-AFC5ED59A39A}" destId="{E3B04B69-0B00-D34C-AB2E-CB12BAA47770}" srcOrd="0" destOrd="0" presId="urn:microsoft.com/office/officeart/2008/layout/LinedList"/>
    <dgm:cxn modelId="{850380D7-2847-A743-9F4F-9CE096528CEA}" type="presOf" srcId="{C9BF3480-5CB4-4C4F-AFAD-10B470F42275}" destId="{74597464-3491-9949-8714-E93361405685}" srcOrd="0" destOrd="0" presId="urn:microsoft.com/office/officeart/2008/layout/LinedList"/>
    <dgm:cxn modelId="{A0E828EE-57FB-E146-B399-D460E8D03528}" type="presOf" srcId="{4CEEF1CC-D23F-472A-B92A-B6C81CA4C8B9}" destId="{D17176D0-9772-4E41-93AE-93363A1E2E98}" srcOrd="0" destOrd="0" presId="urn:microsoft.com/office/officeart/2008/layout/LinedList"/>
    <dgm:cxn modelId="{37A615B9-5BAC-9749-93B5-B8837C4DCE13}" type="presParOf" srcId="{7C5D7EEA-EBC5-3E47-96FB-E11418212C5A}" destId="{1F6A75C0-EF55-B547-A4A6-4272F054E0A8}" srcOrd="0" destOrd="0" presId="urn:microsoft.com/office/officeart/2008/layout/LinedList"/>
    <dgm:cxn modelId="{6C8B26BF-D9B0-F64F-8A65-ED0E40FFAE72}" type="presParOf" srcId="{7C5D7EEA-EBC5-3E47-96FB-E11418212C5A}" destId="{A50EDE22-FE13-BB4A-B829-1D46B764135E}" srcOrd="1" destOrd="0" presId="urn:microsoft.com/office/officeart/2008/layout/LinedList"/>
    <dgm:cxn modelId="{D9301FAF-A856-0040-94C6-2B2E51B863B6}" type="presParOf" srcId="{A50EDE22-FE13-BB4A-B829-1D46B764135E}" destId="{084DA035-5738-0F46-B7C2-D7720FC28736}" srcOrd="0" destOrd="0" presId="urn:microsoft.com/office/officeart/2008/layout/LinedList"/>
    <dgm:cxn modelId="{40D3ADCB-1075-404B-8065-F9D845E2D203}" type="presParOf" srcId="{A50EDE22-FE13-BB4A-B829-1D46B764135E}" destId="{7A461F7A-4E75-B64A-BEB0-F98B70026DAC}" srcOrd="1" destOrd="0" presId="urn:microsoft.com/office/officeart/2008/layout/LinedList"/>
    <dgm:cxn modelId="{EBD29853-BC44-734D-96EF-407C651DE004}" type="presParOf" srcId="{7C5D7EEA-EBC5-3E47-96FB-E11418212C5A}" destId="{0C55A31E-1998-B244-95B0-571D38EBDDEA}" srcOrd="2" destOrd="0" presId="urn:microsoft.com/office/officeart/2008/layout/LinedList"/>
    <dgm:cxn modelId="{55B1BCC1-26EE-0647-81A4-8B14380C58C4}" type="presParOf" srcId="{7C5D7EEA-EBC5-3E47-96FB-E11418212C5A}" destId="{F87A7534-B628-0E48-AE0F-C7672A2D8CCF}" srcOrd="3" destOrd="0" presId="urn:microsoft.com/office/officeart/2008/layout/LinedList"/>
    <dgm:cxn modelId="{34E0F57F-AAAA-B746-AFD3-F484A5AF0D31}" type="presParOf" srcId="{F87A7534-B628-0E48-AE0F-C7672A2D8CCF}" destId="{541AD61D-599D-A14A-BCDD-88A6AFED91E0}" srcOrd="0" destOrd="0" presId="urn:microsoft.com/office/officeart/2008/layout/LinedList"/>
    <dgm:cxn modelId="{32426A3E-BC5F-2548-8CCA-966DB3295EAD}" type="presParOf" srcId="{F87A7534-B628-0E48-AE0F-C7672A2D8CCF}" destId="{D731A41E-538C-854B-AD1E-90BB7047219C}" srcOrd="1" destOrd="0" presId="urn:microsoft.com/office/officeart/2008/layout/LinedList"/>
    <dgm:cxn modelId="{5EBB2D27-3F15-9F45-AF94-134390D3D5C0}" type="presParOf" srcId="{7C5D7EEA-EBC5-3E47-96FB-E11418212C5A}" destId="{C82C4541-DC67-3144-A219-E81372B7C27D}" srcOrd="4" destOrd="0" presId="urn:microsoft.com/office/officeart/2008/layout/LinedList"/>
    <dgm:cxn modelId="{81126E91-CD97-6842-903D-02C928011A6E}" type="presParOf" srcId="{7C5D7EEA-EBC5-3E47-96FB-E11418212C5A}" destId="{93D2FC58-4463-054C-ADA1-9D00DEC91112}" srcOrd="5" destOrd="0" presId="urn:microsoft.com/office/officeart/2008/layout/LinedList"/>
    <dgm:cxn modelId="{265BAFD7-9783-E942-900B-AD610BFE590F}" type="presParOf" srcId="{93D2FC58-4463-054C-ADA1-9D00DEC91112}" destId="{74597464-3491-9949-8714-E93361405685}" srcOrd="0" destOrd="0" presId="urn:microsoft.com/office/officeart/2008/layout/LinedList"/>
    <dgm:cxn modelId="{C5920705-1435-1A43-9BE2-3FE23767EBF2}" type="presParOf" srcId="{93D2FC58-4463-054C-ADA1-9D00DEC91112}" destId="{56CFC967-8E5B-5D49-A0F4-BA544C078FF6}" srcOrd="1" destOrd="0" presId="urn:microsoft.com/office/officeart/2008/layout/LinedList"/>
    <dgm:cxn modelId="{8758DF30-3D98-9F49-85FD-CDFCA8C83D84}" type="presParOf" srcId="{7C5D7EEA-EBC5-3E47-96FB-E11418212C5A}" destId="{E90F36DF-0DF7-944D-97A9-824B226C42CE}" srcOrd="6" destOrd="0" presId="urn:microsoft.com/office/officeart/2008/layout/LinedList"/>
    <dgm:cxn modelId="{93FD78C9-31A1-104D-B60B-4FF9945A08AA}" type="presParOf" srcId="{7C5D7EEA-EBC5-3E47-96FB-E11418212C5A}" destId="{92925AF6-762C-364E-B087-9E4AD908599C}" srcOrd="7" destOrd="0" presId="urn:microsoft.com/office/officeart/2008/layout/LinedList"/>
    <dgm:cxn modelId="{388FCDED-BE9A-E24D-BD7E-FCE739C40E52}" type="presParOf" srcId="{92925AF6-762C-364E-B087-9E4AD908599C}" destId="{8FB7076A-8B77-3A47-AC9F-8D8EF8A83D97}" srcOrd="0" destOrd="0" presId="urn:microsoft.com/office/officeart/2008/layout/LinedList"/>
    <dgm:cxn modelId="{EFD65F47-6822-3E47-9612-ADD5D0719544}" type="presParOf" srcId="{92925AF6-762C-364E-B087-9E4AD908599C}" destId="{9D060F2A-E12C-7847-8445-AC3FEDD0C769}" srcOrd="1" destOrd="0" presId="urn:microsoft.com/office/officeart/2008/layout/LinedList"/>
    <dgm:cxn modelId="{FD4AE7A9-785D-7E49-898D-F388712DA81E}" type="presParOf" srcId="{7C5D7EEA-EBC5-3E47-96FB-E11418212C5A}" destId="{7CF0A629-366B-C142-9801-D6F88806BF83}" srcOrd="8" destOrd="0" presId="urn:microsoft.com/office/officeart/2008/layout/LinedList"/>
    <dgm:cxn modelId="{C9162C8C-AC3C-FE4B-95A9-3DEA1B3A29AE}" type="presParOf" srcId="{7C5D7EEA-EBC5-3E47-96FB-E11418212C5A}" destId="{77FA23AE-0871-2944-8FE9-52CB71202D01}" srcOrd="9" destOrd="0" presId="urn:microsoft.com/office/officeart/2008/layout/LinedList"/>
    <dgm:cxn modelId="{2086BA1E-FA26-5045-B82C-103915A14443}" type="presParOf" srcId="{77FA23AE-0871-2944-8FE9-52CB71202D01}" destId="{E3B04B69-0B00-D34C-AB2E-CB12BAA47770}" srcOrd="0" destOrd="0" presId="urn:microsoft.com/office/officeart/2008/layout/LinedList"/>
    <dgm:cxn modelId="{D23E9742-146B-AB4D-AA0F-E4E301A48A23}" type="presParOf" srcId="{77FA23AE-0871-2944-8FE9-52CB71202D01}" destId="{E57526DA-C357-8445-A01C-E84939BF65FC}" srcOrd="1" destOrd="0" presId="urn:microsoft.com/office/officeart/2008/layout/LinedList"/>
    <dgm:cxn modelId="{F2A5FA26-B67D-BE48-84B1-344BB4AF5C28}" type="presParOf" srcId="{7C5D7EEA-EBC5-3E47-96FB-E11418212C5A}" destId="{C0BEE819-ABA2-E347-9B37-A372F486A526}" srcOrd="10" destOrd="0" presId="urn:microsoft.com/office/officeart/2008/layout/LinedList"/>
    <dgm:cxn modelId="{CE2BBFB1-A115-D740-B692-B98C734F8CB9}" type="presParOf" srcId="{7C5D7EEA-EBC5-3E47-96FB-E11418212C5A}" destId="{559AB97B-47D2-B047-BA84-A2488F2A3F8B}" srcOrd="11" destOrd="0" presId="urn:microsoft.com/office/officeart/2008/layout/LinedList"/>
    <dgm:cxn modelId="{00A54961-C71C-A241-83C6-53B9345582A3}" type="presParOf" srcId="{559AB97B-47D2-B047-BA84-A2488F2A3F8B}" destId="{D17176D0-9772-4E41-93AE-93363A1E2E98}" srcOrd="0" destOrd="0" presId="urn:microsoft.com/office/officeart/2008/layout/LinedList"/>
    <dgm:cxn modelId="{F26DF743-DB45-DC48-9FC7-E28C38644C62}" type="presParOf" srcId="{559AB97B-47D2-B047-BA84-A2488F2A3F8B}" destId="{098D0E9B-5A39-484E-AA9C-1921AC5DBD90}" srcOrd="1" destOrd="0" presId="urn:microsoft.com/office/officeart/2008/layout/LinedList"/>
    <dgm:cxn modelId="{22B5C84B-AA42-BE47-83F7-268829D05C46}" type="presParOf" srcId="{7C5D7EEA-EBC5-3E47-96FB-E11418212C5A}" destId="{758561E7-8DC6-0045-822B-85B468A90CCD}" srcOrd="12" destOrd="0" presId="urn:microsoft.com/office/officeart/2008/layout/LinedList"/>
    <dgm:cxn modelId="{725E113C-1A7E-BC4D-AD53-44AB1A83DBD0}" type="presParOf" srcId="{7C5D7EEA-EBC5-3E47-96FB-E11418212C5A}" destId="{C3E87D31-A21D-A042-A80B-615FAA295893}" srcOrd="13" destOrd="0" presId="urn:microsoft.com/office/officeart/2008/layout/LinedList"/>
    <dgm:cxn modelId="{1EEED22F-1ED5-FE4A-8E6D-8353DDC654A4}" type="presParOf" srcId="{C3E87D31-A21D-A042-A80B-615FAA295893}" destId="{29329B3D-79A9-9C4E-9BE1-5A8F839B6233}" srcOrd="0" destOrd="0" presId="urn:microsoft.com/office/officeart/2008/layout/LinedList"/>
    <dgm:cxn modelId="{22B70FAE-2213-3A40-9209-5638DA0EB3E6}" type="presParOf" srcId="{C3E87D31-A21D-A042-A80B-615FAA295893}" destId="{1C3CCFEB-1B7D-0D4C-843F-BD2D6EAAB4F9}" srcOrd="1" destOrd="0" presId="urn:microsoft.com/office/officeart/2008/layout/LinedList"/>
    <dgm:cxn modelId="{DADBDE85-FAD9-9D43-A63D-4FE2892542AC}" type="presParOf" srcId="{7C5D7EEA-EBC5-3E47-96FB-E11418212C5A}" destId="{5581C671-4B49-8D45-A204-A2FB2CE63E8C}" srcOrd="14" destOrd="0" presId="urn:microsoft.com/office/officeart/2008/layout/LinedList"/>
    <dgm:cxn modelId="{8F685D63-28ED-1747-AD5B-61274E199B6D}" type="presParOf" srcId="{7C5D7EEA-EBC5-3E47-96FB-E11418212C5A}" destId="{C1D54858-E7CC-894C-87B7-D90615D056E2}" srcOrd="15" destOrd="0" presId="urn:microsoft.com/office/officeart/2008/layout/LinedList"/>
    <dgm:cxn modelId="{96DBB5B4-7240-A44E-B164-B50EE3908F83}" type="presParOf" srcId="{C1D54858-E7CC-894C-87B7-D90615D056E2}" destId="{8244ACE6-8172-7546-BE3D-B9F7E54FD70F}" srcOrd="0" destOrd="0" presId="urn:microsoft.com/office/officeart/2008/layout/LinedList"/>
    <dgm:cxn modelId="{D8C99E72-C15A-6444-B7A3-116F96CD3A9F}" type="presParOf" srcId="{C1D54858-E7CC-894C-87B7-D90615D056E2}" destId="{AD38F516-A951-124B-8BEF-FA3184D92C0C}" srcOrd="1" destOrd="0" presId="urn:microsoft.com/office/officeart/2008/layout/LinedList"/>
    <dgm:cxn modelId="{3995D153-C84D-CF4E-A602-BCE0034AF9DF}" type="presParOf" srcId="{7C5D7EEA-EBC5-3E47-96FB-E11418212C5A}" destId="{0D54A811-714E-B04C-A490-008EDEE93C53}" srcOrd="16" destOrd="0" presId="urn:microsoft.com/office/officeart/2008/layout/LinedList"/>
    <dgm:cxn modelId="{5CD9E624-BC80-3544-AAAE-C7511FC3A865}" type="presParOf" srcId="{7C5D7EEA-EBC5-3E47-96FB-E11418212C5A}" destId="{8A5EA7A5-8594-9D4B-9791-C3DB786F07C4}" srcOrd="17" destOrd="0" presId="urn:microsoft.com/office/officeart/2008/layout/LinedList"/>
    <dgm:cxn modelId="{9E9AD55F-E869-524B-933E-34E28AE50B6A}" type="presParOf" srcId="{8A5EA7A5-8594-9D4B-9791-C3DB786F07C4}" destId="{1A046620-7FA7-894F-B531-9A82706F6324}" srcOrd="0" destOrd="0" presId="urn:microsoft.com/office/officeart/2008/layout/LinedList"/>
    <dgm:cxn modelId="{A82ADED9-F01D-F945-909A-9BC6B93E9D9C}" type="presParOf" srcId="{8A5EA7A5-8594-9D4B-9791-C3DB786F07C4}" destId="{808F83DD-F316-1049-A44F-593939A90D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A49EB5-A0A1-4385-A91B-9163069D8CC1}">
      <dsp:nvSpPr>
        <dsp:cNvPr id="0" name=""/>
        <dsp:cNvSpPr/>
      </dsp:nvSpPr>
      <dsp:spPr>
        <a:xfrm>
          <a:off x="344184" y="131833"/>
          <a:ext cx="1071193" cy="107119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9A17B5-FEB7-423B-89BB-867C90E45A8F}">
      <dsp:nvSpPr>
        <dsp:cNvPr id="0" name=""/>
        <dsp:cNvSpPr/>
      </dsp:nvSpPr>
      <dsp:spPr>
        <a:xfrm>
          <a:off x="572471" y="360120"/>
          <a:ext cx="614619" cy="6146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91588-DB99-4570-AAC6-E6B8645BDF92}">
      <dsp:nvSpPr>
        <dsp:cNvPr id="0" name=""/>
        <dsp:cNvSpPr/>
      </dsp:nvSpPr>
      <dsp:spPr>
        <a:xfrm>
          <a:off x="1753" y="153667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A full-featured expense tracking web application.</a:t>
          </a:r>
        </a:p>
      </dsp:txBody>
      <dsp:txXfrm>
        <a:off x="1753" y="1536676"/>
        <a:ext cx="1756054" cy="702421"/>
      </dsp:txXfrm>
    </dsp:sp>
    <dsp:sp modelId="{83000463-CFA0-444A-9D70-CD42C81D69D0}">
      <dsp:nvSpPr>
        <dsp:cNvPr id="0" name=""/>
        <dsp:cNvSpPr/>
      </dsp:nvSpPr>
      <dsp:spPr>
        <a:xfrm>
          <a:off x="2407548" y="131833"/>
          <a:ext cx="1071193" cy="107119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4A4E89-4394-455C-A338-D7C3C30E067F}">
      <dsp:nvSpPr>
        <dsp:cNvPr id="0" name=""/>
        <dsp:cNvSpPr/>
      </dsp:nvSpPr>
      <dsp:spPr>
        <a:xfrm>
          <a:off x="2635835" y="360120"/>
          <a:ext cx="614619" cy="6146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4624D-9FF7-4736-B3A2-A3B30F1C75B0}">
      <dsp:nvSpPr>
        <dsp:cNvPr id="0" name=""/>
        <dsp:cNvSpPr/>
      </dsp:nvSpPr>
      <dsp:spPr>
        <a:xfrm>
          <a:off x="2065118" y="153667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Tech Stack</a:t>
          </a:r>
          <a:r>
            <a:rPr lang="en-US" sz="1400" kern="1200"/>
            <a:t>: Java 17, Spring Boot, AngularJS, Maven</a:t>
          </a:r>
        </a:p>
      </dsp:txBody>
      <dsp:txXfrm>
        <a:off x="2065118" y="1536676"/>
        <a:ext cx="1756054" cy="702421"/>
      </dsp:txXfrm>
    </dsp:sp>
    <dsp:sp modelId="{CBF97FA7-16E0-40F7-BFFF-FD249DF87E33}">
      <dsp:nvSpPr>
        <dsp:cNvPr id="0" name=""/>
        <dsp:cNvSpPr/>
      </dsp:nvSpPr>
      <dsp:spPr>
        <a:xfrm>
          <a:off x="4470913" y="131833"/>
          <a:ext cx="1071193" cy="107119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5A4D31-2A5F-41F4-8566-8F8A76B751BE}">
      <dsp:nvSpPr>
        <dsp:cNvPr id="0" name=""/>
        <dsp:cNvSpPr/>
      </dsp:nvSpPr>
      <dsp:spPr>
        <a:xfrm>
          <a:off x="4699200" y="360120"/>
          <a:ext cx="614619" cy="6146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8BB4B4-1470-46DD-88B0-DEE2B48F76BA}">
      <dsp:nvSpPr>
        <dsp:cNvPr id="0" name=""/>
        <dsp:cNvSpPr/>
      </dsp:nvSpPr>
      <dsp:spPr>
        <a:xfrm>
          <a:off x="4128482" y="153667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Architecture</a:t>
          </a:r>
          <a:r>
            <a:rPr lang="en-US" sz="1400" kern="1200"/>
            <a:t>: RESTful API with responsive frontend</a:t>
          </a:r>
        </a:p>
      </dsp:txBody>
      <dsp:txXfrm>
        <a:off x="4128482" y="1536676"/>
        <a:ext cx="1756054" cy="702421"/>
      </dsp:txXfrm>
    </dsp:sp>
    <dsp:sp modelId="{D908C609-0954-41CF-80FA-ECEDC789056B}">
      <dsp:nvSpPr>
        <dsp:cNvPr id="0" name=""/>
        <dsp:cNvSpPr/>
      </dsp:nvSpPr>
      <dsp:spPr>
        <a:xfrm>
          <a:off x="1375866" y="2678112"/>
          <a:ext cx="1071193" cy="1071193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09CADB-B34D-469E-9DA8-01CCC43EB6FC}">
      <dsp:nvSpPr>
        <dsp:cNvPr id="0" name=""/>
        <dsp:cNvSpPr/>
      </dsp:nvSpPr>
      <dsp:spPr>
        <a:xfrm>
          <a:off x="1604153" y="2906399"/>
          <a:ext cx="614619" cy="6146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F47FF-12DE-4EC2-B400-E90D1DCB8BB1}">
      <dsp:nvSpPr>
        <dsp:cNvPr id="0" name=""/>
        <dsp:cNvSpPr/>
      </dsp:nvSpPr>
      <dsp:spPr>
        <a:xfrm>
          <a:off x="1033436" y="408295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Storage</a:t>
          </a:r>
          <a:r>
            <a:rPr lang="en-US" sz="1400" kern="1200"/>
            <a:t>: In-memory (Java Collections)</a:t>
          </a:r>
        </a:p>
      </dsp:txBody>
      <dsp:txXfrm>
        <a:off x="1033436" y="4082956"/>
        <a:ext cx="1756054" cy="702421"/>
      </dsp:txXfrm>
    </dsp:sp>
    <dsp:sp modelId="{CD9891F6-972A-4F05-B384-ACFEAC819E8B}">
      <dsp:nvSpPr>
        <dsp:cNvPr id="0" name=""/>
        <dsp:cNvSpPr/>
      </dsp:nvSpPr>
      <dsp:spPr>
        <a:xfrm>
          <a:off x="3439230" y="2678112"/>
          <a:ext cx="1071193" cy="1071193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F31063-1B96-40EF-9C2C-A95BAE231422}">
      <dsp:nvSpPr>
        <dsp:cNvPr id="0" name=""/>
        <dsp:cNvSpPr/>
      </dsp:nvSpPr>
      <dsp:spPr>
        <a:xfrm>
          <a:off x="3667518" y="2906399"/>
          <a:ext cx="614619" cy="61461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DA753-6A58-4742-8E4A-FD1F6778DA8B}">
      <dsp:nvSpPr>
        <dsp:cNvPr id="0" name=""/>
        <dsp:cNvSpPr/>
      </dsp:nvSpPr>
      <dsp:spPr>
        <a:xfrm>
          <a:off x="3096800" y="4082956"/>
          <a:ext cx="1756054" cy="702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kern="1200"/>
            <a:t>Testing</a:t>
          </a:r>
          <a:r>
            <a:rPr lang="en-US" sz="1400" kern="1200"/>
            <a:t>: JUnit 5 for backend</a:t>
          </a:r>
        </a:p>
      </dsp:txBody>
      <dsp:txXfrm>
        <a:off x="3096800" y="4082956"/>
        <a:ext cx="1756054" cy="7024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6A75C0-EF55-B547-A4A6-4272F054E0A8}">
      <dsp:nvSpPr>
        <dsp:cNvPr id="0" name=""/>
        <dsp:cNvSpPr/>
      </dsp:nvSpPr>
      <dsp:spPr>
        <a:xfrm>
          <a:off x="0" y="58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84DA035-5738-0F46-B7C2-D7720FC28736}">
      <dsp:nvSpPr>
        <dsp:cNvPr id="0" name=""/>
        <dsp:cNvSpPr/>
      </dsp:nvSpPr>
      <dsp:spPr>
        <a:xfrm>
          <a:off x="0" y="588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Interface</a:t>
          </a:r>
          <a:r>
            <a:rPr lang="en-US" sz="2400" kern="1200"/>
            <a:t>:</a:t>
          </a:r>
        </a:p>
      </dsp:txBody>
      <dsp:txXfrm>
        <a:off x="0" y="588"/>
        <a:ext cx="6545199" cy="535445"/>
      </dsp:txXfrm>
    </dsp:sp>
    <dsp:sp modelId="{0C55A31E-1998-B244-95B0-571D38EBDDEA}">
      <dsp:nvSpPr>
        <dsp:cNvPr id="0" name=""/>
        <dsp:cNvSpPr/>
      </dsp:nvSpPr>
      <dsp:spPr>
        <a:xfrm>
          <a:off x="0" y="53603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88768"/>
                <a:satOff val="-2057"/>
                <a:lumOff val="-784"/>
                <a:alphaOff val="0"/>
                <a:tint val="98000"/>
                <a:lumMod val="100000"/>
              </a:schemeClr>
            </a:gs>
            <a:gs pos="100000">
              <a:schemeClr val="accent2">
                <a:hueOff val="-388768"/>
                <a:satOff val="-2057"/>
                <a:lumOff val="-78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88768"/>
              <a:satOff val="-2057"/>
              <a:lumOff val="-78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41AD61D-599D-A14A-BCDD-88A6AFED91E0}">
      <dsp:nvSpPr>
        <dsp:cNvPr id="0" name=""/>
        <dsp:cNvSpPr/>
      </dsp:nvSpPr>
      <dsp:spPr>
        <a:xfrm>
          <a:off x="0" y="536033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Clean, modern layout</a:t>
          </a:r>
        </a:p>
      </dsp:txBody>
      <dsp:txXfrm>
        <a:off x="0" y="536033"/>
        <a:ext cx="6545199" cy="535445"/>
      </dsp:txXfrm>
    </dsp:sp>
    <dsp:sp modelId="{C82C4541-DC67-3144-A219-E81372B7C27D}">
      <dsp:nvSpPr>
        <dsp:cNvPr id="0" name=""/>
        <dsp:cNvSpPr/>
      </dsp:nvSpPr>
      <dsp:spPr>
        <a:xfrm>
          <a:off x="0" y="107147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777537"/>
              <a:satOff val="-4113"/>
              <a:lumOff val="-1568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597464-3491-9949-8714-E93361405685}">
      <dsp:nvSpPr>
        <dsp:cNvPr id="0" name=""/>
        <dsp:cNvSpPr/>
      </dsp:nvSpPr>
      <dsp:spPr>
        <a:xfrm>
          <a:off x="0" y="1071478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Real-time validation in forms</a:t>
          </a:r>
        </a:p>
      </dsp:txBody>
      <dsp:txXfrm>
        <a:off x="0" y="1071478"/>
        <a:ext cx="6545199" cy="535445"/>
      </dsp:txXfrm>
    </dsp:sp>
    <dsp:sp modelId="{E90F36DF-0DF7-944D-97A9-824B226C42CE}">
      <dsp:nvSpPr>
        <dsp:cNvPr id="0" name=""/>
        <dsp:cNvSpPr/>
      </dsp:nvSpPr>
      <dsp:spPr>
        <a:xfrm>
          <a:off x="0" y="160692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166305"/>
                <a:satOff val="-6170"/>
                <a:lumOff val="-2353"/>
                <a:alphaOff val="0"/>
                <a:tint val="98000"/>
                <a:lumMod val="100000"/>
              </a:schemeClr>
            </a:gs>
            <a:gs pos="100000">
              <a:schemeClr val="accent2">
                <a:hueOff val="-1166305"/>
                <a:satOff val="-6170"/>
                <a:lumOff val="-2353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166305"/>
              <a:satOff val="-6170"/>
              <a:lumOff val="-2353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FB7076A-8B77-3A47-AC9F-8D8EF8A83D97}">
      <dsp:nvSpPr>
        <dsp:cNvPr id="0" name=""/>
        <dsp:cNvSpPr/>
      </dsp:nvSpPr>
      <dsp:spPr>
        <a:xfrm>
          <a:off x="0" y="1606923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Animated charts for trends and categories</a:t>
          </a:r>
        </a:p>
      </dsp:txBody>
      <dsp:txXfrm>
        <a:off x="0" y="1606923"/>
        <a:ext cx="6545199" cy="535445"/>
      </dsp:txXfrm>
    </dsp:sp>
    <dsp:sp modelId="{7CF0A629-366B-C142-9801-D6F88806BF83}">
      <dsp:nvSpPr>
        <dsp:cNvPr id="0" name=""/>
        <dsp:cNvSpPr/>
      </dsp:nvSpPr>
      <dsp:spPr>
        <a:xfrm>
          <a:off x="0" y="214236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555074"/>
              <a:satOff val="-8227"/>
              <a:lumOff val="-3137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3B04B69-0B00-D34C-AB2E-CB12BAA47770}">
      <dsp:nvSpPr>
        <dsp:cNvPr id="0" name=""/>
        <dsp:cNvSpPr/>
      </dsp:nvSpPr>
      <dsp:spPr>
        <a:xfrm>
          <a:off x="0" y="2142368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Data Handling</a:t>
          </a:r>
          <a:r>
            <a:rPr lang="en-US" sz="2400" kern="1200"/>
            <a:t>:</a:t>
          </a:r>
        </a:p>
      </dsp:txBody>
      <dsp:txXfrm>
        <a:off x="0" y="2142368"/>
        <a:ext cx="6545199" cy="535445"/>
      </dsp:txXfrm>
    </dsp:sp>
    <dsp:sp modelId="{C0BEE819-ABA2-E347-9B37-A372F486A526}">
      <dsp:nvSpPr>
        <dsp:cNvPr id="0" name=""/>
        <dsp:cNvSpPr/>
      </dsp:nvSpPr>
      <dsp:spPr>
        <a:xfrm>
          <a:off x="0" y="267781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1943842"/>
                <a:satOff val="-10283"/>
                <a:lumOff val="-3921"/>
                <a:alphaOff val="0"/>
                <a:tint val="98000"/>
                <a:lumMod val="100000"/>
              </a:schemeClr>
            </a:gs>
            <a:gs pos="100000">
              <a:schemeClr val="accent2">
                <a:hueOff val="-1943842"/>
                <a:satOff val="-10283"/>
                <a:lumOff val="-3921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1943842"/>
              <a:satOff val="-10283"/>
              <a:lumOff val="-3921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7176D0-9772-4E41-93AE-93363A1E2E98}">
      <dsp:nvSpPr>
        <dsp:cNvPr id="0" name=""/>
        <dsp:cNvSpPr/>
      </dsp:nvSpPr>
      <dsp:spPr>
        <a:xfrm>
          <a:off x="0" y="2677813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Smart filtering and sorting</a:t>
          </a:r>
        </a:p>
      </dsp:txBody>
      <dsp:txXfrm>
        <a:off x="0" y="2677813"/>
        <a:ext cx="6545199" cy="535445"/>
      </dsp:txXfrm>
    </dsp:sp>
    <dsp:sp modelId="{758561E7-8DC6-0045-822B-85B468A90CCD}">
      <dsp:nvSpPr>
        <dsp:cNvPr id="0" name=""/>
        <dsp:cNvSpPr/>
      </dsp:nvSpPr>
      <dsp:spPr>
        <a:xfrm>
          <a:off x="0" y="321325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332610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0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332610"/>
              <a:satOff val="-12340"/>
              <a:lumOff val="-4705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329B3D-79A9-9C4E-9BE1-5A8F839B6233}">
      <dsp:nvSpPr>
        <dsp:cNvPr id="0" name=""/>
        <dsp:cNvSpPr/>
      </dsp:nvSpPr>
      <dsp:spPr>
        <a:xfrm>
          <a:off x="0" y="3213258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Instant UI updates</a:t>
          </a:r>
        </a:p>
      </dsp:txBody>
      <dsp:txXfrm>
        <a:off x="0" y="3213258"/>
        <a:ext cx="6545199" cy="535445"/>
      </dsp:txXfrm>
    </dsp:sp>
    <dsp:sp modelId="{5581C671-4B49-8D45-A204-A2FB2CE63E8C}">
      <dsp:nvSpPr>
        <dsp:cNvPr id="0" name=""/>
        <dsp:cNvSpPr/>
      </dsp:nvSpPr>
      <dsp:spPr>
        <a:xfrm>
          <a:off x="0" y="3748703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2721379"/>
                <a:satOff val="-14396"/>
                <a:lumOff val="-5490"/>
                <a:alphaOff val="0"/>
                <a:tint val="98000"/>
                <a:lumMod val="100000"/>
              </a:schemeClr>
            </a:gs>
            <a:gs pos="100000">
              <a:schemeClr val="accent2">
                <a:hueOff val="-2721379"/>
                <a:satOff val="-14396"/>
                <a:lumOff val="-5490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2721379"/>
              <a:satOff val="-14396"/>
              <a:lumOff val="-5490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44ACE6-8172-7546-BE3D-B9F7E54FD70F}">
      <dsp:nvSpPr>
        <dsp:cNvPr id="0" name=""/>
        <dsp:cNvSpPr/>
      </dsp:nvSpPr>
      <dsp:spPr>
        <a:xfrm>
          <a:off x="0" y="3748703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In-memory persistence</a:t>
          </a:r>
        </a:p>
      </dsp:txBody>
      <dsp:txXfrm>
        <a:off x="0" y="3748703"/>
        <a:ext cx="6545199" cy="535445"/>
      </dsp:txXfrm>
    </dsp:sp>
    <dsp:sp modelId="{0D54A811-714E-B04C-A490-008EDEE93C53}">
      <dsp:nvSpPr>
        <dsp:cNvPr id="0" name=""/>
        <dsp:cNvSpPr/>
      </dsp:nvSpPr>
      <dsp:spPr>
        <a:xfrm>
          <a:off x="0" y="4284148"/>
          <a:ext cx="6545199" cy="0"/>
        </a:xfrm>
        <a:prstGeom prst="line">
          <a:avLst/>
        </a:prstGeom>
        <a:gradFill rotWithShape="0">
          <a:gsLst>
            <a:gs pos="0">
              <a:schemeClr val="accent2">
                <a:hueOff val="-3110147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7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 w="9525" cap="rnd" cmpd="sng" algn="ctr">
          <a:solidFill>
            <a:schemeClr val="accent2">
              <a:hueOff val="-3110147"/>
              <a:satOff val="-16453"/>
              <a:lumOff val="-6274"/>
              <a:alphaOff val="0"/>
            </a:schemeClr>
          </a:solidFill>
          <a:prstDash val="solid"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46620-7FA7-894F-B531-9A82706F6324}">
      <dsp:nvSpPr>
        <dsp:cNvPr id="0" name=""/>
        <dsp:cNvSpPr/>
      </dsp:nvSpPr>
      <dsp:spPr>
        <a:xfrm>
          <a:off x="0" y="4284148"/>
          <a:ext cx="6545199" cy="535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Error feedback for user actions</a:t>
          </a:r>
        </a:p>
      </dsp:txBody>
      <dsp:txXfrm>
        <a:off x="0" y="4284148"/>
        <a:ext cx="6545199" cy="535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948B1-029E-BBF6-204D-A147BDB8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4" y="639097"/>
            <a:ext cx="4789678" cy="3746634"/>
          </a:xfrm>
        </p:spPr>
        <p:txBody>
          <a:bodyPr>
            <a:normAutofit/>
          </a:bodyPr>
          <a:lstStyle/>
          <a:p>
            <a:r>
              <a:rPr lang="en-US"/>
              <a:t>Expense Tracker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83062-11C4-2908-D98E-889B74638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4" y="4385732"/>
            <a:ext cx="4813437" cy="1838087"/>
          </a:xfrm>
        </p:spPr>
        <p:txBody>
          <a:bodyPr>
            <a:normAutofit/>
          </a:bodyPr>
          <a:lstStyle/>
          <a:p>
            <a:r>
              <a:rPr lang="en-US"/>
              <a:t>Pradnya Wani </a:t>
            </a:r>
            <a:endParaRPr lang="en-US" dirty="0"/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6AF3851-02B3-87A6-D9DF-DB467F42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732" y="639097"/>
            <a:ext cx="4613674" cy="557543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7902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AAA216-F445-FE46-88B5-FD442C586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Overview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C66D788-2AE8-04F0-5EF5-1DD6C0608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2198125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8619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0EA68-56F0-659A-F5F9-E4823047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BC545-77EE-6050-4C49-0E4E87FFC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EBF02-6243-1B46-868D-A3B04E035E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CRUD for expenses</a:t>
            </a:r>
          </a:p>
          <a:p>
            <a:r>
              <a:rPr lang="en-US" dirty="0"/>
              <a:t>Filtering by date, range, or last 50 entries</a:t>
            </a:r>
          </a:p>
          <a:p>
            <a:r>
              <a:rPr lang="en-US" dirty="0"/>
              <a:t>Sorting by date, category, or amount</a:t>
            </a:r>
          </a:p>
          <a:p>
            <a:r>
              <a:rPr lang="en-US" dirty="0"/>
              <a:t>Real-time UI updates</a:t>
            </a:r>
          </a:p>
          <a:p>
            <a:r>
              <a:rPr lang="en-US" dirty="0"/>
              <a:t>Full validation (frontend + backend)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8D6CBA-3B69-4089-98FA-487DF90DC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5E4552-B39B-19D1-D32C-EDE8F997998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Monthly and yearly totals</a:t>
            </a:r>
          </a:p>
          <a:p>
            <a:r>
              <a:rPr lang="en-US" dirty="0"/>
              <a:t>Category-based breakdown</a:t>
            </a:r>
          </a:p>
          <a:p>
            <a:r>
              <a:rPr lang="en-US" dirty="0"/>
              <a:t>Trend charts</a:t>
            </a:r>
          </a:p>
          <a:p>
            <a:r>
              <a:rPr lang="en-US" dirty="0"/>
              <a:t>Highlight highest/lowest spending categories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22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A337FB-4FB3-9624-004F-E90C7407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7CE2FF-756F-B347-B525-50618EE800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367695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295870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D93E53-ABDF-759F-EF7A-3DE52CCF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High Level Architecture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29D0F-E9FD-8470-C5C3-1990F3C7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517543" cy="4557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Design Patterns</a:t>
            </a:r>
            <a:r>
              <a:rPr lang="en-US" dirty="0"/>
              <a:t>:</a:t>
            </a:r>
          </a:p>
          <a:p>
            <a:r>
              <a:rPr lang="en-US" dirty="0"/>
              <a:t>Layered architecture for separation of concerns</a:t>
            </a:r>
          </a:p>
          <a:p>
            <a:r>
              <a:rPr lang="en-US" dirty="0"/>
              <a:t>Dependency Injection with Spring IoC</a:t>
            </a:r>
          </a:p>
          <a:p>
            <a:r>
              <a:rPr lang="en-US" dirty="0"/>
              <a:t>Repository and DTO patterns</a:t>
            </a:r>
          </a:p>
          <a:p>
            <a:r>
              <a:rPr lang="en-US" dirty="0"/>
              <a:t>MVC structure on the frontend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444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8F7F6-6AC8-3B4E-AA16-F38EB0A24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and Setup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ECA0-C247-40E5-1FBA-C238792CE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Backend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B99475-829D-6F9E-A8D8-41BB433F3F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cd expense-tracker/backend</a:t>
            </a:r>
          </a:p>
          <a:p>
            <a:r>
              <a:rPr lang="en-US" dirty="0" err="1"/>
              <a:t>mvn</a:t>
            </a:r>
            <a:r>
              <a:rPr lang="en-US" dirty="0"/>
              <a:t> clean install</a:t>
            </a:r>
          </a:p>
          <a:p>
            <a:r>
              <a:rPr lang="en-US" dirty="0" err="1"/>
              <a:t>mvn</a:t>
            </a:r>
            <a:r>
              <a:rPr lang="en-US" dirty="0"/>
              <a:t> </a:t>
            </a:r>
            <a:r>
              <a:rPr lang="en-US" dirty="0" err="1"/>
              <a:t>spring-boot:run</a:t>
            </a:r>
            <a:r>
              <a:rPr lang="en-US" dirty="0"/>
              <a:t>  # http://localhost:8080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5E5439-D3B9-0A75-7ACF-07007271DA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Frontend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D74CDE-1AF2-8B48-7A50-86809481DC2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cd expense-tracker/frontend</a:t>
            </a:r>
          </a:p>
          <a:p>
            <a:r>
              <a:rPr lang="en-US" dirty="0"/>
              <a:t>python –m </a:t>
            </a:r>
            <a:r>
              <a:rPr lang="en-US" dirty="0" err="1"/>
              <a:t>http.server</a:t>
            </a:r>
            <a:r>
              <a:rPr lang="en-US" dirty="0"/>
              <a:t> 3000  </a:t>
            </a:r>
            <a:br>
              <a:rPr lang="en-US" dirty="0"/>
            </a:br>
            <a:r>
              <a:rPr lang="en-US" dirty="0"/>
              <a:t># http://localhost:3000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502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CBB0-6A17-664D-96C3-2383F819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2562D-C7F4-8A4D-D011-DC44E645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Backend Testing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E6AA3D-F41A-B672-E8BD-C951F3702D6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Unit/integration testing with JUnit 5</a:t>
            </a:r>
          </a:p>
          <a:p>
            <a:r>
              <a:rPr lang="en-US" dirty="0" err="1"/>
              <a:t>cURL</a:t>
            </a:r>
            <a:r>
              <a:rPr lang="en-US" dirty="0"/>
              <a:t> scripts for manual API testing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BB4CC-8750-BC20-B4DB-111D857384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Frontend testing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FBBA1B-5418-96B8-3000-8502C7DD762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Manual and responsive UI testing</a:t>
            </a:r>
          </a:p>
          <a:p>
            <a:r>
              <a:rPr lang="en-US" dirty="0"/>
              <a:t>Browser compatibility and user flow validation</a:t>
            </a:r>
          </a:p>
        </p:txBody>
      </p:sp>
    </p:spTree>
    <p:extLst>
      <p:ext uri="{BB962C8B-B14F-4D97-AF65-F5344CB8AC3E}">
        <p14:creationId xmlns:p14="http://schemas.microsoft.com/office/powerpoint/2010/main" val="3404194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A2A4E-D04F-4CC1-0700-EA379005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 for your time!!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53822-42AC-0E38-5826-A2AA3B5D1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Any questions?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700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154</TotalTime>
  <Words>235</Words>
  <Application>Microsoft Macintosh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Celestial</vt:lpstr>
      <vt:lpstr>Expense Tracker presentation</vt:lpstr>
      <vt:lpstr>Project Overview</vt:lpstr>
      <vt:lpstr>Functional Requirements</vt:lpstr>
      <vt:lpstr>Key Features</vt:lpstr>
      <vt:lpstr>High Level Architecture</vt:lpstr>
      <vt:lpstr>Installation and Setup</vt:lpstr>
      <vt:lpstr>Testing</vt:lpstr>
      <vt:lpstr>Thank you for your time!!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Wani, Pradnya P</dc:creator>
  <cp:lastModifiedBy>Wani, Pradnya P</cp:lastModifiedBy>
  <cp:revision>1</cp:revision>
  <dcterms:created xsi:type="dcterms:W3CDTF">2025-07-14T01:00:02Z</dcterms:created>
  <dcterms:modified xsi:type="dcterms:W3CDTF">2025-07-14T03:34:58Z</dcterms:modified>
</cp:coreProperties>
</file>