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408"/>
    <a:srgbClr val="E1050A"/>
    <a:srgbClr val="FA0A10"/>
    <a:srgbClr val="FA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2EFF6-4EAE-4143-B9C4-B76487BD1B33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A8CEA-757D-41E3-9D72-9F24BD220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15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A8CEA-757D-41E3-9D72-9F24BD2209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2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93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0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14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5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75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71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3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22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6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99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59E0F-7C91-4D6F-9CBE-397DEED8E13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F07A-EEAB-4546-ADCC-28388D3F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24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4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2582" y="2490856"/>
            <a:ext cx="5670099" cy="34868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06824" y="221216"/>
            <a:ext cx="741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err="1" smtClean="0">
                <a:latin typeface="+mj-lt"/>
              </a:rPr>
              <a:t>BeijerCorp_Issue_Escalation</a:t>
            </a:r>
            <a:endParaRPr lang="zh-TW" altLang="en-US" sz="4800" dirty="0">
              <a:latin typeface="+mj-lt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395610" y="4792614"/>
            <a:ext cx="3114372" cy="459817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605605" y="483785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Login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5605" y="3711714"/>
            <a:ext cx="3595353" cy="412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05606" y="3098975"/>
            <a:ext cx="3595353" cy="412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4851" y="1712890"/>
            <a:ext cx="159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>
              <a:latin typeface="+mj-lt"/>
            </a:endParaRPr>
          </a:p>
        </p:txBody>
      </p:sp>
      <p:pic>
        <p:nvPicPr>
          <p:cNvPr id="13" name="Picture 2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63" y="1052213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181578" y="3159632"/>
            <a:ext cx="1197736" cy="369332"/>
          </a:xfrm>
          <a:prstGeom prst="rect">
            <a:avLst/>
          </a:prstGeom>
          <a:solidFill>
            <a:srgbClr val="BC0408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Username: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91077" y="3754506"/>
            <a:ext cx="11977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Password: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41" y="5537202"/>
            <a:ext cx="796643" cy="33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54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9045" y="153782"/>
            <a:ext cx="333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BeijerCorp_Issue_Escalation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607616" y="33526"/>
            <a:ext cx="1622738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07239" y="15378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W</a:t>
            </a:r>
            <a:r>
              <a:rPr lang="en-US" altLang="zh-TW" dirty="0" err="1" smtClean="0">
                <a:solidFill>
                  <a:schemeClr val="bg1"/>
                </a:solidFill>
              </a:rPr>
              <a:t>orkList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798912" y="235848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07616" y="2047904"/>
            <a:ext cx="31561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Issue Escalation</a:t>
            </a:r>
          </a:p>
          <a:p>
            <a:r>
              <a:rPr lang="en-US" altLang="zh-TW" dirty="0" smtClean="0"/>
              <a:t>Project Support </a:t>
            </a:r>
            <a:r>
              <a:rPr lang="en-US" altLang="zh-TW" dirty="0" err="1" smtClean="0"/>
              <a:t>List_New</a:t>
            </a:r>
            <a:endParaRPr lang="en-US" altLang="zh-TW" dirty="0" smtClean="0"/>
          </a:p>
          <a:p>
            <a:r>
              <a:rPr lang="en-US" altLang="zh-TW" dirty="0" smtClean="0"/>
              <a:t>PWS-technical support record</a:t>
            </a:r>
          </a:p>
          <a:p>
            <a:r>
              <a:rPr lang="en-US" altLang="zh-TW" dirty="0" smtClean="0"/>
              <a:t>Script-technical support record</a:t>
            </a:r>
          </a:p>
          <a:p>
            <a:r>
              <a:rPr lang="en-US" altLang="zh-TW" dirty="0" smtClean="0"/>
              <a:t>IX Known Issue</a:t>
            </a:r>
          </a:p>
          <a:p>
            <a:r>
              <a:rPr lang="en-US" altLang="zh-TW" dirty="0" err="1" smtClean="0"/>
              <a:t>iX</a:t>
            </a:r>
            <a:r>
              <a:rPr lang="en-US" altLang="zh-TW" dirty="0" smtClean="0"/>
              <a:t> CCB</a:t>
            </a:r>
          </a:p>
          <a:p>
            <a:r>
              <a:rPr lang="en-US" altLang="zh-TW" dirty="0" err="1" smtClean="0"/>
              <a:t>iX</a:t>
            </a:r>
            <a:r>
              <a:rPr lang="en-US" altLang="zh-TW" dirty="0" smtClean="0"/>
              <a:t> Master Table</a:t>
            </a:r>
          </a:p>
          <a:p>
            <a:r>
              <a:rPr lang="en-US" altLang="zh-TW" dirty="0" err="1" smtClean="0"/>
              <a:t>iX</a:t>
            </a:r>
            <a:r>
              <a:rPr lang="en-US" altLang="zh-TW" dirty="0" smtClean="0"/>
              <a:t> EPC BOX Master Table</a:t>
            </a:r>
          </a:p>
          <a:p>
            <a:r>
              <a:rPr lang="en-US" altLang="zh-TW" dirty="0" err="1" smtClean="0"/>
              <a:t>iX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Misc</a:t>
            </a:r>
            <a:endParaRPr lang="en-US" altLang="zh-TW" dirty="0" smtClean="0"/>
          </a:p>
          <a:p>
            <a:r>
              <a:rPr lang="en-US" altLang="zh-TW" dirty="0" smtClean="0"/>
              <a:t>PWS Master Table</a:t>
            </a:r>
          </a:p>
          <a:p>
            <a:r>
              <a:rPr lang="en-US" altLang="zh-TW" dirty="0" err="1" smtClean="0"/>
              <a:t>iX</a:t>
            </a:r>
            <a:r>
              <a:rPr lang="en-US" altLang="zh-TW" dirty="0" smtClean="0"/>
              <a:t> Driver Release Note</a:t>
            </a:r>
          </a:p>
          <a:p>
            <a:r>
              <a:rPr lang="en-US" altLang="zh-TW" dirty="0" smtClean="0"/>
              <a:t>Cables</a:t>
            </a:r>
          </a:p>
          <a:p>
            <a:r>
              <a:rPr lang="en-US" altLang="zh-TW" dirty="0" err="1" smtClean="0"/>
              <a:t>Exter</a:t>
            </a:r>
            <a:r>
              <a:rPr lang="en-US" altLang="zh-TW" dirty="0" smtClean="0"/>
              <a:t> Information</a:t>
            </a:r>
          </a:p>
          <a:p>
            <a:r>
              <a:rPr lang="en-US" altLang="zh-TW" dirty="0" smtClean="0"/>
              <a:t>Project Support List</a:t>
            </a:r>
          </a:p>
          <a:p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798912" y="565433"/>
            <a:ext cx="194319" cy="12518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07616" y="1882851"/>
            <a:ext cx="3156165" cy="450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377595" y="33526"/>
            <a:ext cx="1111463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504234" y="129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Sales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等腰三角形 16"/>
          <p:cNvSpPr/>
          <p:nvPr/>
        </p:nvSpPr>
        <p:spPr>
          <a:xfrm flipV="1">
            <a:off x="7115979" y="200515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39481" y="1900440"/>
            <a:ext cx="1434181" cy="2521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866229" y="602165"/>
            <a:ext cx="1021899" cy="9408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940710" y="2007220"/>
            <a:ext cx="1322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</a:p>
          <a:p>
            <a:r>
              <a:rPr lang="en-US" altLang="zh-TW" dirty="0" smtClean="0"/>
              <a:t>James</a:t>
            </a:r>
          </a:p>
          <a:p>
            <a:r>
              <a:rPr lang="en-US" altLang="zh-TW" dirty="0" smtClean="0"/>
              <a:t>Glenn</a:t>
            </a:r>
          </a:p>
          <a:p>
            <a:r>
              <a:rPr lang="en-US" altLang="zh-TW" dirty="0" smtClean="0"/>
              <a:t>Jacky Shih</a:t>
            </a:r>
          </a:p>
          <a:p>
            <a:r>
              <a:rPr lang="en-US" altLang="zh-TW" dirty="0" smtClean="0"/>
              <a:t>Jacky Chang</a:t>
            </a:r>
          </a:p>
          <a:p>
            <a:r>
              <a:rPr lang="en-US" altLang="zh-TW" dirty="0" smtClean="0"/>
              <a:t>Jason Hsieh</a:t>
            </a:r>
          </a:p>
          <a:p>
            <a:r>
              <a:rPr lang="en-US" altLang="zh-TW" dirty="0" smtClean="0"/>
              <a:t>IS Park</a:t>
            </a:r>
          </a:p>
          <a:p>
            <a:r>
              <a:rPr lang="en-US" altLang="zh-TW" dirty="0" smtClean="0"/>
              <a:t>FJ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10784976" y="58493"/>
            <a:ext cx="1307208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0884788" y="154545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Logout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42" y="1124574"/>
            <a:ext cx="4870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登入進來會顯示第一個頁面</a:t>
            </a:r>
            <a:r>
              <a:rPr lang="en-US" altLang="zh-TW" dirty="0" smtClean="0"/>
              <a:t>Issue Escalation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可選擇其他工作表去編輯資訊、觀看資訊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可查看個人負責的事項</a:t>
            </a:r>
            <a:r>
              <a:rPr lang="en-US" altLang="zh-TW" dirty="0" smtClean="0"/>
              <a:t>(Sales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Owner)</a:t>
            </a:r>
          </a:p>
          <a:p>
            <a:r>
              <a:rPr lang="en-US" altLang="zh-TW" dirty="0" smtClean="0"/>
              <a:t>4.</a:t>
            </a:r>
            <a:r>
              <a:rPr lang="en-US" altLang="zh-TW" dirty="0"/>
              <a:t> Issue </a:t>
            </a:r>
            <a:r>
              <a:rPr lang="en-US" altLang="zh-TW" dirty="0" smtClean="0"/>
              <a:t>Escalation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Project Support </a:t>
            </a:r>
            <a:r>
              <a:rPr lang="en-US" altLang="zh-TW" dirty="0" err="1" smtClean="0"/>
              <a:t>List_New</a:t>
            </a:r>
            <a:r>
              <a:rPr lang="zh-TW" altLang="en-US" dirty="0" smtClean="0"/>
              <a:t>、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IX </a:t>
            </a:r>
            <a:r>
              <a:rPr lang="en-US" altLang="zh-TW" dirty="0"/>
              <a:t>Known </a:t>
            </a:r>
            <a:r>
              <a:rPr lang="en-US" altLang="zh-TW" dirty="0" smtClean="0"/>
              <a:t>Issue</a:t>
            </a:r>
            <a:r>
              <a:rPr lang="zh-TW" altLang="en-US" dirty="0" smtClean="0"/>
              <a:t>會有已解決歷史記錄</a:t>
            </a:r>
            <a:endParaRPr lang="en-US" altLang="zh-TW" dirty="0"/>
          </a:p>
          <a:p>
            <a:r>
              <a:rPr lang="en-US" altLang="zh-TW" dirty="0" smtClean="0"/>
              <a:t>5.menu</a:t>
            </a:r>
            <a:r>
              <a:rPr lang="zh-TW" altLang="en-US" dirty="0" smtClean="0"/>
              <a:t>可以新增項目刪除項目</a:t>
            </a:r>
            <a:endParaRPr lang="en-US" altLang="zh-TW" dirty="0" smtClean="0"/>
          </a:p>
          <a:p>
            <a:r>
              <a:rPr lang="en-US" altLang="zh-TW" dirty="0"/>
              <a:t>6</a:t>
            </a:r>
            <a:r>
              <a:rPr lang="en-US" altLang="zh-TW" smtClean="0"/>
              <a:t>.</a:t>
            </a:r>
            <a:r>
              <a:rPr lang="zh-TW" altLang="en-US" dirty="0" smtClean="0"/>
              <a:t>建立表格可新增刪除修改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605044" y="33459"/>
            <a:ext cx="1234223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731684" y="129511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Owner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8488430" y="182983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14137" y="1897882"/>
            <a:ext cx="1434181" cy="3329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024605" y="1514362"/>
            <a:ext cx="206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droupdown</a:t>
            </a:r>
            <a:r>
              <a:rPr lang="en-US" altLang="zh-TW" dirty="0" smtClean="0"/>
              <a:t> menu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17102" y="1991745"/>
            <a:ext cx="1322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</a:p>
          <a:p>
            <a:r>
              <a:rPr lang="en-US" altLang="zh-TW" dirty="0"/>
              <a:t>Jacky Shih</a:t>
            </a:r>
          </a:p>
          <a:p>
            <a:r>
              <a:rPr lang="en-US" altLang="zh-TW" dirty="0" smtClean="0"/>
              <a:t>Jacky </a:t>
            </a:r>
            <a:r>
              <a:rPr lang="en-US" altLang="zh-TW" dirty="0"/>
              <a:t>Chang</a:t>
            </a:r>
          </a:p>
          <a:p>
            <a:r>
              <a:rPr lang="en-US" altLang="zh-TW" dirty="0"/>
              <a:t>IS </a:t>
            </a:r>
            <a:r>
              <a:rPr lang="en-US" altLang="zh-TW" dirty="0" smtClean="0"/>
              <a:t>Park</a:t>
            </a:r>
          </a:p>
          <a:p>
            <a:r>
              <a:rPr lang="en-US" altLang="zh-TW" dirty="0" smtClean="0"/>
              <a:t>Jason Hsieh</a:t>
            </a:r>
          </a:p>
          <a:p>
            <a:r>
              <a:rPr lang="en-US" altLang="zh-TW" dirty="0" smtClean="0"/>
              <a:t>Glenn</a:t>
            </a:r>
          </a:p>
          <a:p>
            <a:r>
              <a:rPr lang="en-US" altLang="zh-TW" dirty="0" smtClean="0"/>
              <a:t>Rex</a:t>
            </a:r>
          </a:p>
          <a:p>
            <a:r>
              <a:rPr lang="en-US" altLang="zh-TW" dirty="0" smtClean="0"/>
              <a:t>Han</a:t>
            </a:r>
          </a:p>
          <a:p>
            <a:r>
              <a:rPr lang="en-US" altLang="zh-TW" dirty="0" smtClean="0"/>
              <a:t>Nick</a:t>
            </a:r>
          </a:p>
          <a:p>
            <a:r>
              <a:rPr lang="en-US" altLang="zh-TW" dirty="0" smtClean="0"/>
              <a:t>Jamie</a:t>
            </a:r>
          </a:p>
          <a:p>
            <a:endParaRPr lang="en-US" altLang="zh-TW" dirty="0" smtClean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8395203" y="602165"/>
            <a:ext cx="1021899" cy="9408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加號 32"/>
          <p:cNvSpPr/>
          <p:nvPr/>
        </p:nvSpPr>
        <p:spPr>
          <a:xfrm>
            <a:off x="6807156" y="5981323"/>
            <a:ext cx="501740" cy="437660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加號 33"/>
          <p:cNvSpPr/>
          <p:nvPr/>
        </p:nvSpPr>
        <p:spPr>
          <a:xfrm>
            <a:off x="8422595" y="3984664"/>
            <a:ext cx="501740" cy="437660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加號 34"/>
          <p:cNvSpPr/>
          <p:nvPr/>
        </p:nvSpPr>
        <p:spPr>
          <a:xfrm>
            <a:off x="9902815" y="4887050"/>
            <a:ext cx="350791" cy="337879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減號 35"/>
          <p:cNvSpPr/>
          <p:nvPr/>
        </p:nvSpPr>
        <p:spPr>
          <a:xfrm>
            <a:off x="7274978" y="6037799"/>
            <a:ext cx="508563" cy="30385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減號 36"/>
          <p:cNvSpPr/>
          <p:nvPr/>
        </p:nvSpPr>
        <p:spPr>
          <a:xfrm>
            <a:off x="8852637" y="4051567"/>
            <a:ext cx="410291" cy="280723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減號 37"/>
          <p:cNvSpPr/>
          <p:nvPr/>
        </p:nvSpPr>
        <p:spPr>
          <a:xfrm>
            <a:off x="10280495" y="4915627"/>
            <a:ext cx="410291" cy="280723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3542550E-294F-44C2-9A53-8D1FB8131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786" y="6206977"/>
            <a:ext cx="1279430" cy="53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29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54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9044" y="153782"/>
            <a:ext cx="370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BeijerCorp_Issue_Escalation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07616" y="33526"/>
            <a:ext cx="1622738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807239" y="15378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W</a:t>
            </a:r>
            <a:r>
              <a:rPr lang="en-US" altLang="zh-TW" dirty="0" err="1" smtClean="0">
                <a:solidFill>
                  <a:schemeClr val="bg1"/>
                </a:solidFill>
              </a:rPr>
              <a:t>orkList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5812593" y="255082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377595" y="33526"/>
            <a:ext cx="1111463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504234" y="129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Sales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flipV="1">
            <a:off x="7143353" y="240079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0784976" y="58493"/>
            <a:ext cx="1307208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884788" y="154545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Logout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605044" y="33459"/>
            <a:ext cx="1234223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31684" y="129511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Owner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flipV="1">
            <a:off x="8533039" y="249693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9045" y="849241"/>
            <a:ext cx="214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Issue Escalation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2931919" y="849241"/>
            <a:ext cx="105322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133867" y="875376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編輯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094327" y="849241"/>
            <a:ext cx="105322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96275" y="875376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儲存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5266174" y="835216"/>
            <a:ext cx="105322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49542" y="875376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新</a:t>
            </a:r>
            <a:r>
              <a:rPr lang="zh-TW" altLang="en-US" dirty="0">
                <a:solidFill>
                  <a:schemeClr val="bg1"/>
                </a:solidFill>
              </a:rPr>
              <a:t>增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6460282" y="835216"/>
            <a:ext cx="105231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641305" y="861351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7953487" y="835216"/>
            <a:ext cx="1417502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112237" y="861351"/>
            <a:ext cx="11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解決</a:t>
            </a:r>
            <a:r>
              <a:rPr lang="zh-TW" altLang="en-US" dirty="0">
                <a:solidFill>
                  <a:schemeClr val="bg1"/>
                </a:solidFill>
              </a:rPr>
              <a:t>記錄</a:t>
            </a:r>
          </a:p>
        </p:txBody>
      </p:sp>
    </p:spTree>
    <p:extLst>
      <p:ext uri="{BB962C8B-B14F-4D97-AF65-F5344CB8AC3E}">
        <p14:creationId xmlns:p14="http://schemas.microsoft.com/office/powerpoint/2010/main" val="306710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54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9044" y="153782"/>
            <a:ext cx="370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BeijerCorp_Issue_Escalation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07616" y="33526"/>
            <a:ext cx="1622738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807239" y="15378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W</a:t>
            </a:r>
            <a:r>
              <a:rPr lang="en-US" altLang="zh-TW" dirty="0" err="1" smtClean="0">
                <a:solidFill>
                  <a:schemeClr val="bg1"/>
                </a:solidFill>
              </a:rPr>
              <a:t>orkList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5798912" y="235848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377595" y="33526"/>
            <a:ext cx="1111463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504234" y="129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Sales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flipV="1">
            <a:off x="7115979" y="200515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0784976" y="58493"/>
            <a:ext cx="1307208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884788" y="154545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Logout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605044" y="33459"/>
            <a:ext cx="1234223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31684" y="129511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Owner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flipV="1">
            <a:off x="8488430" y="182983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9045" y="849241"/>
            <a:ext cx="3348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Project Support </a:t>
            </a:r>
            <a:r>
              <a:rPr lang="en-US" altLang="zh-TW" sz="2400" dirty="0" err="1"/>
              <a:t>List_New</a:t>
            </a:r>
            <a:endParaRPr lang="en-US" altLang="zh-TW" sz="2400" dirty="0"/>
          </a:p>
        </p:txBody>
      </p:sp>
      <p:sp>
        <p:nvSpPr>
          <p:cNvPr id="19" name="圓角矩形 18"/>
          <p:cNvSpPr/>
          <p:nvPr/>
        </p:nvSpPr>
        <p:spPr>
          <a:xfrm>
            <a:off x="4060532" y="838995"/>
            <a:ext cx="105322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262480" y="865130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編輯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5222940" y="838995"/>
            <a:ext cx="105322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424888" y="865130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儲存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6394787" y="824970"/>
            <a:ext cx="105322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578155" y="865130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新</a:t>
            </a:r>
            <a:r>
              <a:rPr lang="zh-TW" altLang="en-US" dirty="0">
                <a:solidFill>
                  <a:schemeClr val="bg1"/>
                </a:solidFill>
              </a:rPr>
              <a:t>增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7588895" y="824970"/>
            <a:ext cx="105231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769918" y="851105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9082100" y="824970"/>
            <a:ext cx="1417502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240850" y="851105"/>
            <a:ext cx="11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解決</a:t>
            </a:r>
            <a:r>
              <a:rPr lang="zh-TW" altLang="en-US" dirty="0">
                <a:solidFill>
                  <a:schemeClr val="bg1"/>
                </a:solidFill>
              </a:rPr>
              <a:t>記錄</a:t>
            </a:r>
          </a:p>
        </p:txBody>
      </p:sp>
    </p:spTree>
    <p:extLst>
      <p:ext uri="{BB962C8B-B14F-4D97-AF65-F5344CB8AC3E}">
        <p14:creationId xmlns:p14="http://schemas.microsoft.com/office/powerpoint/2010/main" val="219515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54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9044" y="153782"/>
            <a:ext cx="370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BeijerCorp_Issue_Escalation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07616" y="33526"/>
            <a:ext cx="1622738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807239" y="15378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W</a:t>
            </a:r>
            <a:r>
              <a:rPr lang="en-US" altLang="zh-TW" dirty="0" err="1" smtClean="0">
                <a:solidFill>
                  <a:schemeClr val="bg1"/>
                </a:solidFill>
              </a:rPr>
              <a:t>orkList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5798912" y="235848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377595" y="33526"/>
            <a:ext cx="1111463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504234" y="129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Sales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flipV="1">
            <a:off x="7115979" y="200515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0784976" y="58493"/>
            <a:ext cx="1307208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884788" y="154545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Logout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605044" y="33459"/>
            <a:ext cx="1234223" cy="601343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31684" y="129511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Owner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flipV="1">
            <a:off x="8488430" y="182983"/>
            <a:ext cx="231820" cy="21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9045" y="849241"/>
            <a:ext cx="2052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IX Known Issue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931919" y="849241"/>
            <a:ext cx="105322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133867" y="875376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編輯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094327" y="849241"/>
            <a:ext cx="105322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296275" y="875376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儲存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5266174" y="835216"/>
            <a:ext cx="105322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449542" y="875376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新</a:t>
            </a:r>
            <a:r>
              <a:rPr lang="zh-TW" altLang="en-US" dirty="0">
                <a:solidFill>
                  <a:schemeClr val="bg1"/>
                </a:solidFill>
              </a:rPr>
              <a:t>增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6460282" y="835216"/>
            <a:ext cx="1052318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641305" y="861351"/>
            <a:ext cx="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7953487" y="835216"/>
            <a:ext cx="1417502" cy="421602"/>
          </a:xfrm>
          <a:prstGeom prst="roundRect">
            <a:avLst/>
          </a:prstGeom>
          <a:solidFill>
            <a:srgbClr val="E105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112237" y="861351"/>
            <a:ext cx="11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解決</a:t>
            </a:r>
            <a:r>
              <a:rPr lang="zh-TW" altLang="en-US" dirty="0">
                <a:solidFill>
                  <a:schemeClr val="bg1"/>
                </a:solidFill>
              </a:rPr>
              <a:t>記錄</a:t>
            </a:r>
          </a:p>
        </p:txBody>
      </p:sp>
    </p:spTree>
    <p:extLst>
      <p:ext uri="{BB962C8B-B14F-4D97-AF65-F5344CB8AC3E}">
        <p14:creationId xmlns:p14="http://schemas.microsoft.com/office/powerpoint/2010/main" val="18936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191</Words>
  <Application>Microsoft Office PowerPoint</Application>
  <PresentationFormat>寬螢幕</PresentationFormat>
  <Paragraphs>83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Billy Hsieh</dc:creator>
  <cp:lastModifiedBy>Billy Hsieh</cp:lastModifiedBy>
  <cp:revision>33</cp:revision>
  <dcterms:created xsi:type="dcterms:W3CDTF">2019-01-04T06:20:55Z</dcterms:created>
  <dcterms:modified xsi:type="dcterms:W3CDTF">2019-01-14T05:42:11Z</dcterms:modified>
</cp:coreProperties>
</file>