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0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4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0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6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4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0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0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7F730-D021-4164-8CB4-485B5505871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39846-BA14-4E80-91AF-5B8107BDE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4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구축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90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67467" y="2590800"/>
            <a:ext cx="1964266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07867" y="2692400"/>
            <a:ext cx="1964266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5058833" y="2438399"/>
            <a:ext cx="2074333" cy="11006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대학교 업무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82133" y="4809067"/>
            <a:ext cx="1185334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학과명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556933" y="4809067"/>
            <a:ext cx="1185334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31733" y="4809067"/>
            <a:ext cx="1185334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사무실 위치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22533" y="4876801"/>
            <a:ext cx="1185334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교수번호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297333" y="4876801"/>
            <a:ext cx="1185334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 이름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872133" y="4876801"/>
            <a:ext cx="1185334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전공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37199" y="4197614"/>
            <a:ext cx="1185334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845733" y="3437467"/>
            <a:ext cx="1100667" cy="130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149600" y="3445668"/>
            <a:ext cx="0" cy="136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369733" y="3488267"/>
            <a:ext cx="1100667" cy="1253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497234" y="3547268"/>
            <a:ext cx="1195915" cy="131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890000" y="3527161"/>
            <a:ext cx="0" cy="128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042400" y="3547268"/>
            <a:ext cx="1100667" cy="13295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70400" y="2438399"/>
            <a:ext cx="0" cy="3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755466" y="2319866"/>
            <a:ext cx="0" cy="3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33166" y="2988732"/>
            <a:ext cx="571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6" idx="1"/>
          </p:cNvCxnSpPr>
          <p:nvPr/>
        </p:nvCxnSpPr>
        <p:spPr>
          <a:xfrm>
            <a:off x="4131733" y="2988732"/>
            <a:ext cx="9271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8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데이터베이스 구축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 </dc:title>
  <dc:creator>user</dc:creator>
  <cp:lastModifiedBy>user</cp:lastModifiedBy>
  <cp:revision>5</cp:revision>
  <dcterms:created xsi:type="dcterms:W3CDTF">2023-04-14T08:05:57Z</dcterms:created>
  <dcterms:modified xsi:type="dcterms:W3CDTF">2023-04-14T08:40:49Z</dcterms:modified>
</cp:coreProperties>
</file>