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8" r:id="rId8"/>
    <p:sldId id="273" r:id="rId9"/>
    <p:sldId id="272" r:id="rId10"/>
    <p:sldId id="269" r:id="rId11"/>
    <p:sldId id="274" r:id="rId12"/>
    <p:sldId id="275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15C-9E47-430B-A9F8-2161073D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15C-9E47-430B-A9F8-2161073D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15C-9E47-430B-A9F8-2161073D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15C-9E47-430B-A9F8-2161073D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15C-9E47-430B-A9F8-2161073D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15C-9E47-430B-A9F8-2161073D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15C-9E47-430B-A9F8-2161073D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15C-9E47-430B-A9F8-2161073D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15C-9E47-430B-A9F8-2161073D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15C-9E47-430B-A9F8-2161073D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15C-9E47-430B-A9F8-2161073D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AD99-7582-4A48-A82F-AE863E3272B3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815C-9E47-430B-A9F8-2161073D8F6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04"/>
            <a:ext cx="7772400" cy="1470025"/>
          </a:xfrm>
        </p:spPr>
        <p:txBody>
          <a:bodyPr/>
          <a:lstStyle/>
          <a:p>
            <a:r>
              <a:rPr lang="en-IN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57364"/>
            <a:ext cx="6400800" cy="3781436"/>
          </a:xfrm>
        </p:spPr>
        <p:txBody>
          <a:bodyPr/>
          <a:lstStyle/>
          <a:p>
            <a:r>
              <a:rPr lang="en-IN" dirty="0" smtClean="0"/>
              <a:t>Finding the first 10 Indian cities with most Vegan Restaurants</a:t>
            </a:r>
          </a:p>
          <a:p>
            <a:r>
              <a:rPr lang="en-IN" dirty="0" smtClean="0"/>
              <a:t>&amp;</a:t>
            </a:r>
          </a:p>
          <a:p>
            <a:r>
              <a:rPr lang="en-IN" dirty="0" smtClean="0"/>
              <a:t>Finding the most suitable place for investment on Opening a Vegan Restaurant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-24"/>
            <a:ext cx="6543692" cy="796908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Food Venues in Mumbai</a:t>
            </a:r>
            <a:endParaRPr lang="en-US" sz="2000" dirty="0"/>
          </a:p>
        </p:txBody>
      </p:sp>
      <p:pic>
        <p:nvPicPr>
          <p:cNvPr id="6" name="Content Placeholder 5" descr="2020-05-2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857231"/>
            <a:ext cx="9144032" cy="580602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6644" y="-24"/>
            <a:ext cx="1285884" cy="5072098"/>
          </a:xfrm>
        </p:spPr>
        <p:txBody>
          <a:bodyPr>
            <a:noAutofit/>
          </a:bodyPr>
          <a:lstStyle/>
          <a:p>
            <a:r>
              <a:rPr lang="en-IN" sz="1400" dirty="0" smtClean="0"/>
              <a:t>Food Clusters in Mumbai using DBSCAN Algorithm</a:t>
            </a:r>
            <a:endParaRPr lang="en-US" sz="1400" dirty="0"/>
          </a:p>
        </p:txBody>
      </p:sp>
      <p:pic>
        <p:nvPicPr>
          <p:cNvPr id="5" name="Content Placeholder 4" descr="Cluster of Venu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58016" cy="685801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Results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Three places are found out for , which are</a:t>
            </a:r>
          </a:p>
          <a:p>
            <a:pPr lvl="2"/>
            <a:r>
              <a:rPr lang="en-IN" dirty="0" err="1" smtClean="0"/>
              <a:t>Bandra</a:t>
            </a:r>
            <a:r>
              <a:rPr lang="en-IN" dirty="0" smtClean="0"/>
              <a:t>  area (Orange Cluster)</a:t>
            </a:r>
            <a:endParaRPr lang="en-US" dirty="0" smtClean="0"/>
          </a:p>
          <a:p>
            <a:pPr lvl="2"/>
            <a:r>
              <a:rPr lang="en-IN" dirty="0" err="1" smtClean="0"/>
              <a:t>Lokhandwala_Oshiwara</a:t>
            </a:r>
            <a:r>
              <a:rPr lang="en-IN" dirty="0" smtClean="0"/>
              <a:t> area(Green Cluster)</a:t>
            </a:r>
            <a:endParaRPr lang="en-US" dirty="0" smtClean="0"/>
          </a:p>
          <a:p>
            <a:pPr lvl="2"/>
            <a:r>
              <a:rPr lang="en-IN" dirty="0" err="1" smtClean="0"/>
              <a:t>Powai</a:t>
            </a:r>
            <a:r>
              <a:rPr lang="en-IN" dirty="0" smtClean="0"/>
              <a:t> area (Blue Cluster)</a:t>
            </a:r>
            <a:endParaRPr lang="en-US" dirty="0" smtClean="0"/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The above three locations are best suited for opening of a Vegan Restaurant</a:t>
            </a:r>
          </a:p>
          <a:p>
            <a:r>
              <a:rPr lang="en-IN" dirty="0" smtClean="0"/>
              <a:t>This is based on the assumption that</a:t>
            </a:r>
          </a:p>
          <a:p>
            <a:pPr lvl="1"/>
            <a:r>
              <a:rPr lang="en-IN" dirty="0" smtClean="0"/>
              <a:t>The identified clusters have the </a:t>
            </a:r>
            <a:r>
              <a:rPr lang="en-IN" dirty="0" err="1" smtClean="0"/>
              <a:t>locational</a:t>
            </a:r>
            <a:r>
              <a:rPr lang="en-IN" dirty="0" smtClean="0"/>
              <a:t> advantage due to proximity of Residential places, Tourist places and better accessibility.</a:t>
            </a:r>
          </a:p>
          <a:p>
            <a:endParaRPr lang="en-IN" dirty="0" smtClean="0"/>
          </a:p>
          <a:p>
            <a:pPr lvl="2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database of Foursquare database may not be complete, giving rise to error in the analysis.</a:t>
            </a:r>
          </a:p>
          <a:p>
            <a:r>
              <a:rPr lang="en-IN" dirty="0" smtClean="0"/>
              <a:t>Before investment, physical survey of the site must be conducted.</a:t>
            </a:r>
          </a:p>
          <a:p>
            <a:r>
              <a:rPr lang="en-IN" dirty="0" smtClean="0"/>
              <a:t>For the project, every food venue has been treated at PAR , which is not the case.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Data analysis and visualization is a very powerful tool to solve very complicated problems.</a:t>
            </a:r>
            <a:endParaRPr lang="en-US" dirty="0"/>
          </a:p>
          <a:p>
            <a:pPr lvl="1"/>
            <a:r>
              <a:rPr lang="en-IN" dirty="0"/>
              <a:t>The correctness of data plays a very important role in the overall process of decision making.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Veganism is the practice of abstaining from animal products</a:t>
            </a:r>
          </a:p>
          <a:p>
            <a:r>
              <a:rPr lang="en-IN" dirty="0" smtClean="0"/>
              <a:t>Veganism can be traced to Indus Valley Civilization</a:t>
            </a:r>
          </a:p>
          <a:p>
            <a:r>
              <a:rPr lang="en-IN" dirty="0" err="1" smtClean="0"/>
              <a:t>Vaganism</a:t>
            </a:r>
            <a:r>
              <a:rPr lang="en-IN" dirty="0" smtClean="0"/>
              <a:t> is still popular in India and as per estimates roughly 50 Million people still practice Veganism in India</a:t>
            </a:r>
          </a:p>
          <a:p>
            <a:r>
              <a:rPr lang="en-IN" dirty="0" smtClean="0"/>
              <a:t>Meat consumption is also treated as Taboo by certain people.</a:t>
            </a:r>
          </a:p>
          <a:p>
            <a:r>
              <a:rPr lang="en-IN" dirty="0" smtClean="0"/>
              <a:t>Such people prefer to visit restaurants offering STRICT VEGETARIAN menu.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Introduction..contd.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Despite of being so popular, finding a STRICT VEGAN Restaurant is difficult in present day Indian cities. In such a condition ,Vegans have to visit restaurants which also offer Non </a:t>
            </a:r>
            <a:r>
              <a:rPr lang="en-IN" dirty="0" err="1" smtClean="0"/>
              <a:t>Vegetraian</a:t>
            </a:r>
            <a:r>
              <a:rPr lang="en-IN" dirty="0" smtClean="0"/>
              <a:t> menu , for having Vegetarian cuisines, which they never prefer.</a:t>
            </a:r>
          </a:p>
          <a:p>
            <a:r>
              <a:rPr lang="en-IN" dirty="0" smtClean="0"/>
              <a:t>This project aims to</a:t>
            </a:r>
          </a:p>
          <a:p>
            <a:pPr lvl="1"/>
            <a:r>
              <a:rPr lang="en-IN" dirty="0" smtClean="0"/>
              <a:t>Find out first10 Indian Cities with most vegan restaurants </a:t>
            </a:r>
            <a:endParaRPr lang="en-IN" dirty="0"/>
          </a:p>
          <a:p>
            <a:pPr lvl="1"/>
            <a:r>
              <a:rPr lang="en-IN" dirty="0" smtClean="0"/>
              <a:t>Find out the business opportunity of opening a Vegan Restaurant at the most suitable place.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dataset, name of the Indian Cities with their population, is a prerequisite.</a:t>
            </a:r>
          </a:p>
          <a:p>
            <a:r>
              <a:rPr lang="en-IN" dirty="0" smtClean="0"/>
              <a:t>It is fetched from Open Sources.</a:t>
            </a:r>
          </a:p>
          <a:p>
            <a:r>
              <a:rPr lang="en-IN" dirty="0" smtClean="0"/>
              <a:t>The said dataset is further used to fetch related data from Foursquare API.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Firstly, the Geographical Coordinates are fetched from Foursquare API</a:t>
            </a:r>
          </a:p>
          <a:p>
            <a:r>
              <a:rPr lang="en-IN" dirty="0" smtClean="0"/>
              <a:t>Thereafter, Venues within 25 KMs of the </a:t>
            </a:r>
            <a:r>
              <a:rPr lang="en-IN" dirty="0" err="1" smtClean="0"/>
              <a:t>centroids</a:t>
            </a:r>
            <a:r>
              <a:rPr lang="en-IN" dirty="0" smtClean="0"/>
              <a:t> of  all the </a:t>
            </a:r>
            <a:r>
              <a:rPr lang="en-IN" dirty="0" err="1" smtClean="0"/>
              <a:t>Million_plus</a:t>
            </a:r>
            <a:r>
              <a:rPr lang="en-IN" dirty="0" smtClean="0"/>
              <a:t> cities are fetched.</a:t>
            </a:r>
          </a:p>
          <a:p>
            <a:r>
              <a:rPr lang="en-IN" dirty="0" smtClean="0"/>
              <a:t>The dataset is visualized.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01156" cy="68580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00430" y="142852"/>
            <a:ext cx="4857784" cy="64294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IN" sz="2000" dirty="0" err="1" smtClean="0"/>
              <a:t>Million_plus</a:t>
            </a:r>
            <a:r>
              <a:rPr lang="en-IN" sz="2000" dirty="0" smtClean="0"/>
              <a:t> Indian Cities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40" y="274638"/>
            <a:ext cx="1971660" cy="5583254"/>
          </a:xfrm>
        </p:spPr>
        <p:txBody>
          <a:bodyPr>
            <a:normAutofit/>
          </a:bodyPr>
          <a:lstStyle/>
          <a:p>
            <a:r>
              <a:rPr lang="en-IN" sz="1600" dirty="0" smtClean="0"/>
              <a:t>Most number of Vegan Restaurants</a:t>
            </a:r>
            <a:endParaRPr lang="en-US" sz="1600" dirty="0"/>
          </a:p>
        </p:txBody>
      </p:sp>
      <p:pic>
        <p:nvPicPr>
          <p:cNvPr id="8" name="Content Placeholder 7" descr="Vegan Restauran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786578" cy="678657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40" y="274638"/>
            <a:ext cx="1971660" cy="5583254"/>
          </a:xfrm>
        </p:spPr>
        <p:txBody>
          <a:bodyPr>
            <a:normAutofit/>
          </a:bodyPr>
          <a:lstStyle/>
          <a:p>
            <a:r>
              <a:rPr lang="en-IN" sz="1600" dirty="0" smtClean="0"/>
              <a:t>Most number of Food Venues-</a:t>
            </a:r>
            <a:br>
              <a:rPr lang="en-IN" sz="1600" dirty="0" smtClean="0"/>
            </a:br>
            <a:r>
              <a:rPr lang="en-IN" sz="1200" dirty="0" err="1" smtClean="0"/>
              <a:t>Hydearbad</a:t>
            </a:r>
            <a:r>
              <a:rPr lang="en-IN" sz="1200" dirty="0" smtClean="0"/>
              <a:t> has the maximum number of venues</a:t>
            </a:r>
            <a:endParaRPr lang="en-US" sz="1200" dirty="0"/>
          </a:p>
        </p:txBody>
      </p:sp>
      <p:pic>
        <p:nvPicPr>
          <p:cNvPr id="6" name="Content Placeholder 5" descr="Venues_citywi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82"/>
            <a:ext cx="6286512" cy="675084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40" y="274638"/>
            <a:ext cx="1971660" cy="5583254"/>
          </a:xfrm>
        </p:spPr>
        <p:txBody>
          <a:bodyPr>
            <a:normAutofit/>
          </a:bodyPr>
          <a:lstStyle/>
          <a:p>
            <a:r>
              <a:rPr lang="en-IN" sz="1600" dirty="0" smtClean="0"/>
              <a:t>Most number of Food Venues per Million </a:t>
            </a:r>
            <a:r>
              <a:rPr lang="en-IN" sz="1400" dirty="0" smtClean="0"/>
              <a:t>Population-Coimbatore has the most number of venues per Million population</a:t>
            </a:r>
            <a:endParaRPr lang="en-US" sz="1400" dirty="0"/>
          </a:p>
        </p:txBody>
      </p:sp>
      <p:pic>
        <p:nvPicPr>
          <p:cNvPr id="5" name="Content Placeholder 4" descr="Venues_per_Million_Popul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215074" cy="685799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424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</vt:lpstr>
      <vt:lpstr>Introduction</vt:lpstr>
      <vt:lpstr>Introduction..contd.</vt:lpstr>
      <vt:lpstr>Dataset</vt:lpstr>
      <vt:lpstr>Methodology</vt:lpstr>
      <vt:lpstr>Million_plus Indian Cities</vt:lpstr>
      <vt:lpstr>Most number of Vegan Restaurants</vt:lpstr>
      <vt:lpstr>Most number of Food Venues- Hydearbad has the maximum number of venues</vt:lpstr>
      <vt:lpstr>Most number of Food Venues per Million Population-Coimbatore has the most number of venues per Million population</vt:lpstr>
      <vt:lpstr>Food Venues in Mumbai</vt:lpstr>
      <vt:lpstr>Food Clusters in Mumbai using DBSCAN Algorithm</vt:lpstr>
      <vt:lpstr>Results</vt:lpstr>
      <vt:lpstr>Discussion</vt:lpstr>
      <vt:lpstr>Conclusion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hp</dc:creator>
  <cp:lastModifiedBy>hp</cp:lastModifiedBy>
  <cp:revision>4</cp:revision>
  <dcterms:created xsi:type="dcterms:W3CDTF">2020-05-29T15:12:50Z</dcterms:created>
  <dcterms:modified xsi:type="dcterms:W3CDTF">2020-05-29T16:48:43Z</dcterms:modified>
</cp:coreProperties>
</file>