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98" r:id="rId3"/>
    <p:sldId id="259" r:id="rId4"/>
    <p:sldId id="257" r:id="rId5"/>
    <p:sldId id="297" r:id="rId6"/>
    <p:sldId id="261" r:id="rId7"/>
    <p:sldId id="262" r:id="rId8"/>
    <p:sldId id="295" r:id="rId9"/>
    <p:sldId id="264" r:id="rId10"/>
    <p:sldId id="263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9" r:id="rId34"/>
    <p:sldId id="287" r:id="rId35"/>
    <p:sldId id="288" r:id="rId36"/>
    <p:sldId id="272" r:id="rId37"/>
    <p:sldId id="273" r:id="rId38"/>
    <p:sldId id="291" r:id="rId39"/>
    <p:sldId id="292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9" autoAdjust="0"/>
  </p:normalViewPr>
  <p:slideViewPr>
    <p:cSldViewPr>
      <p:cViewPr>
        <p:scale>
          <a:sx n="75" d="100"/>
          <a:sy n="75" d="100"/>
        </p:scale>
        <p:origin x="-16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6902-B6B8-4698-B3DE-5F29F53B9238}" type="datetimeFigureOut">
              <a:rPr lang="en-US" smtClean="0"/>
              <a:pPr/>
              <a:t>04-05-16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29E02-25DD-445A-9B6D-23C4EE66F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8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to browse the history of the project,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doesn’t need to go out to the server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the history and display it for you—it simply reads it directly from your local database.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see the changes introduced between the current version of a file and the file a month ago,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look up the file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month ago and do a local difference calculation, instead of having to either ask a remote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do it or pull an older version of the file from the remote server to do it locally.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has three main states that your files can reside in: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the data is safely stored in your local database.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you have changed the file but have not committed it to your database yet.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you have marked a modified file in its current version to go into your next commit snapshot.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 in your working directory can be in one of two states: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untracked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Tracked files are files that were in the last snapshot; they can be unmodified, modified, or staged.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the data is safely stored in your local database.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you have changed the file but have not committed it to your database yet.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you have marked a modified file in its current version to go into your next commit snapshot.</a:t>
            </a:r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Untracked files are everything else—any files in your working directory that weren’t in your last snapshot and aren’t in your staging area.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first clone a repository, all of your files will be tracked and unmodified because you just checked them out and haven’t edited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7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3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Tran</a:t>
            </a:r>
            <a:br>
              <a:rPr lang="en-US" dirty="0" smtClean="0"/>
            </a:br>
            <a:r>
              <a:rPr lang="en-US" sz="1600" dirty="0" smtClean="0"/>
              <a:t>Oct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427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U</a:t>
            </a:r>
            <a:r>
              <a:rPr lang="en-US" dirty="0" smtClean="0"/>
              <a:t>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code from remote repository (BitBucket, </a:t>
            </a:r>
            <a:r>
              <a:rPr lang="en-US" dirty="0" err="1" smtClean="0"/>
              <a:t>GitHub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clone &lt;repository-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cs typeface="Consolas" panose="020B0609020204030204" pitchFamily="49" charset="0"/>
            </a:endParaRPr>
          </a:p>
          <a:p>
            <a:r>
              <a:rPr lang="en-US" dirty="0" smtClean="0"/>
              <a:t>Init at local only (need to add remote repository later)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init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info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user.name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Trung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Le”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"Trung.Le@tma.com.vn"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core.autocrlf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</a:t>
            </a:r>
            <a:r>
              <a:rPr lang="en-US" dirty="0" smtClean="0"/>
              <a:t>status </a:t>
            </a:r>
            <a:r>
              <a:rPr lang="en-US" dirty="0"/>
              <a:t>of </a:t>
            </a:r>
            <a:r>
              <a:rPr lang="en-US" dirty="0" smtClean="0"/>
              <a:t>your files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US" dirty="0" smtClean="0"/>
              <a:t>Tracking new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add &lt;file&gt;</a:t>
            </a:r>
          </a:p>
          <a:p>
            <a:r>
              <a:rPr lang="en-US" dirty="0" smtClean="0"/>
              <a:t>Staging modified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add &lt;file&gt;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what you have changed</a:t>
            </a:r>
          </a:p>
          <a:p>
            <a:pPr lvl="1"/>
            <a:r>
              <a:rPr lang="en-US" dirty="0" smtClean="0"/>
              <a:t>Staged files: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diff –-cached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Unstaged files: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diff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Commit your changes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commit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commit –m “your commit message here”</a:t>
            </a:r>
          </a:p>
          <a:p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files from Git repository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2741212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67300"/>
            <a:ext cx="2610463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88" y="4953000"/>
            <a:ext cx="2741212" cy="1600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1"/>
            <a:endCxn id="5" idx="0"/>
          </p:cNvCxnSpPr>
          <p:nvPr/>
        </p:nvCxnSpPr>
        <p:spPr>
          <a:xfrm flipH="1">
            <a:off x="1838632" y="3238500"/>
            <a:ext cx="1133168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>
            <a:off x="5713012" y="3238500"/>
            <a:ext cx="1374582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738" y="28956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rm Ugly.java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289560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rm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–-cached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Ugly.java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00303" y="1524000"/>
            <a:ext cx="2286497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 flipH="1">
            <a:off x="7390299" y="2514600"/>
            <a:ext cx="15325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the commit history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  <a:endParaRPr lang="en-US" dirty="0" smtClean="0"/>
          </a:p>
          <a:p>
            <a:r>
              <a:rPr lang="en-US" dirty="0" smtClean="0"/>
              <a:t>Compare code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your last commit message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commit –-amend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Unstaging a staged file</a:t>
            </a:r>
          </a:p>
          <a:p>
            <a:pPr lvl="1"/>
            <a:r>
              <a:rPr lang="en-US" dirty="0" smtClean="0"/>
              <a:t>You’ve </a:t>
            </a:r>
            <a:r>
              <a:rPr lang="en-US" dirty="0"/>
              <a:t>changed </a:t>
            </a:r>
            <a:r>
              <a:rPr lang="en-US" dirty="0" smtClean="0"/>
              <a:t>two files </a:t>
            </a:r>
            <a:r>
              <a:rPr lang="en-US" dirty="0"/>
              <a:t>and want to commit them as two separate changes, but you accidentally type </a:t>
            </a:r>
            <a:r>
              <a:rPr lang="en-US" dirty="0" smtClean="0"/>
              <a:t>git add *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stage them </a:t>
            </a:r>
            <a:r>
              <a:rPr lang="en-US" dirty="0" smtClean="0"/>
              <a:t>both.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reset HEAD &lt;file&gt;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Revert to previous commit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&lt;commit id&gt;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0660" y="5117068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pointing into the commit data’s history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81250" y="2590800"/>
            <a:ext cx="4400550" cy="2209800"/>
            <a:chOff x="2381250" y="2590800"/>
            <a:chExt cx="4400550" cy="2209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667000"/>
              <a:ext cx="424815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410200" y="2590800"/>
              <a:ext cx="1371600" cy="640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of GIT (Basic commands, GIT Workflow…)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“You don’t know GIT, but now you can use it”. Feel comfortable to work with GIT.</a:t>
            </a:r>
          </a:p>
          <a:p>
            <a:r>
              <a:rPr lang="en-US" dirty="0" smtClean="0"/>
              <a:t>Process and Branch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580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branch testing from branch master: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–b testing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52688" y="3581400"/>
            <a:ext cx="4329112" cy="2286000"/>
            <a:chOff x="2452688" y="3581400"/>
            <a:chExt cx="4329112" cy="2286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688" y="3667125"/>
              <a:ext cx="4238625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562600" y="3581400"/>
              <a:ext cx="12192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62600" y="5181600"/>
              <a:ext cx="12192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Git know what branch you’re currently on?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HEAD pointer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52688" y="3124200"/>
            <a:ext cx="4238625" cy="3048000"/>
            <a:chOff x="2452688" y="3124200"/>
            <a:chExt cx="4238625" cy="3048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688" y="3219450"/>
              <a:ext cx="4238625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638800" y="3124200"/>
              <a:ext cx="1052513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branch testing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testing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5100" y="3048000"/>
            <a:ext cx="3848100" cy="3048000"/>
            <a:chOff x="2705100" y="3048000"/>
            <a:chExt cx="3848100" cy="3048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3048000"/>
              <a:ext cx="3733800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410200" y="4524375"/>
              <a:ext cx="1143000" cy="1571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some changes on branch testing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352800"/>
            <a:ext cx="5153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4114800"/>
            <a:ext cx="11430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back to branch master, make some changes, and commit them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790825"/>
            <a:ext cx="51244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4343400"/>
            <a:ext cx="11430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happened when switching to a branch?</a:t>
            </a:r>
          </a:p>
          <a:p>
            <a:pPr lvl="1"/>
            <a:r>
              <a:rPr lang="en-US" dirty="0" smtClean="0"/>
              <a:t>Git changes the current branch to the branch you check out (remember HEAD pointer)</a:t>
            </a:r>
          </a:p>
          <a:p>
            <a:pPr lvl="1"/>
            <a:r>
              <a:rPr lang="en-US" sz="2800" dirty="0" smtClean="0"/>
              <a:t>Git </a:t>
            </a:r>
            <a:r>
              <a:rPr lang="en-US" sz="2800" b="1" u="sng" dirty="0"/>
              <a:t>resets</a:t>
            </a:r>
            <a:r>
              <a:rPr lang="en-US" sz="2800" u="sng" dirty="0"/>
              <a:t> your working directory to look like the </a:t>
            </a:r>
            <a:r>
              <a:rPr lang="en-US" sz="2800" b="1" u="sng" dirty="0"/>
              <a:t>snapshot of the commit</a:t>
            </a:r>
            <a:r>
              <a:rPr lang="en-US" sz="2800" dirty="0"/>
              <a:t> that </a:t>
            </a:r>
            <a:r>
              <a:rPr lang="en-US" sz="2800" dirty="0" smtClean="0"/>
              <a:t>the branch </a:t>
            </a:r>
            <a:r>
              <a:rPr lang="en-US" sz="2800" dirty="0"/>
              <a:t>you check out points to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43400" y="4114800"/>
            <a:ext cx="3581400" cy="2133600"/>
            <a:chOff x="4343400" y="4114800"/>
            <a:chExt cx="3581400" cy="2133600"/>
          </a:xfrm>
        </p:grpSpPr>
        <p:sp>
          <p:nvSpPr>
            <p:cNvPr id="4" name="Rounded Rectangle 3"/>
            <p:cNvSpPr/>
            <p:nvPr/>
          </p:nvSpPr>
          <p:spPr>
            <a:xfrm>
              <a:off x="4343400" y="4876800"/>
              <a:ext cx="3581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 BY HEART!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4800600" y="4114800"/>
              <a:ext cx="13335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efore switching to other branch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that if your working directory or staging area </a:t>
            </a:r>
            <a:r>
              <a:rPr lang="en-US" u="sng" dirty="0" smtClean="0"/>
              <a:t>has uncommitted </a:t>
            </a:r>
            <a:r>
              <a:rPr lang="en-US" u="sng" dirty="0"/>
              <a:t>changes that conflict with the branch you’re checking out</a:t>
            </a:r>
            <a:r>
              <a:rPr lang="en-US" dirty="0"/>
              <a:t>, Git won’t let </a:t>
            </a:r>
            <a:r>
              <a:rPr lang="en-US" dirty="0" smtClean="0"/>
              <a:t>you switch </a:t>
            </a:r>
            <a:r>
              <a:rPr lang="en-US" dirty="0"/>
              <a:t>branches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It’s best to have a clean working state when you switch branches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branch from branch master to work on new issue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pull origin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–b iss53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4419600"/>
            <a:ext cx="21812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some changes and do commit on branch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vim index.html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add index.html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commit –m “iss53# added a new footer”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4191000"/>
            <a:ext cx="2943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back to branch master, make some changes and do commit</a:t>
            </a:r>
          </a:p>
          <a:p>
            <a:r>
              <a:rPr lang="en-US" dirty="0" smtClean="0"/>
              <a:t>Switch back to branch iss53, make some changes and do commit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905250"/>
            <a:ext cx="36957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past: CVS and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Centralized</a:t>
            </a:r>
            <a:r>
              <a:rPr lang="en-US" dirty="0"/>
              <a:t> Version Control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Users check code into central server</a:t>
            </a:r>
          </a:p>
          <a:p>
            <a:pPr lvl="1"/>
            <a:r>
              <a:rPr lang="en-US" dirty="0" smtClean="0"/>
              <a:t>Require connection to the server to perform commits, create branch, merge, view commit history,…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you’ve decided that your issue #53 work is complete and ready to be merged </a:t>
            </a:r>
            <a:r>
              <a:rPr lang="en-US" dirty="0" smtClean="0"/>
              <a:t>into your master branch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merge iss53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4267200"/>
            <a:ext cx="42005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3600" y="4800600"/>
            <a:ext cx="728663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3962400" y="4800600"/>
            <a:ext cx="609600" cy="581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724400" y="4800600"/>
            <a:ext cx="609600" cy="581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486400" y="5362575"/>
            <a:ext cx="609600" cy="581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39624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three-way merge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5943600"/>
            <a:ext cx="2133600" cy="552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ancestor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6" idx="2"/>
          </p:cNvCxnSpPr>
          <p:nvPr/>
        </p:nvCxnSpPr>
        <p:spPr>
          <a:xfrm flipV="1">
            <a:off x="2895600" y="5381625"/>
            <a:ext cx="1371600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changed the same part of the </a:t>
            </a:r>
            <a:r>
              <a:rPr lang="en-US" dirty="0" smtClean="0"/>
              <a:t>same file </a:t>
            </a:r>
            <a:r>
              <a:rPr lang="en-US" dirty="0"/>
              <a:t>differently in the two branches you’re merging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View which files are unmerged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US" dirty="0" smtClean="0"/>
              <a:t>Developers must resolve conflict using merge tools or text editor. Then use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add &lt;file&gt;</a:t>
            </a:r>
            <a:r>
              <a:rPr lang="en-US" dirty="0" smtClean="0"/>
              <a:t> to add these merged files to staging state.</a:t>
            </a:r>
          </a:p>
          <a:p>
            <a:pPr lvl="1"/>
            <a:r>
              <a:rPr lang="en-US" dirty="0" smtClean="0"/>
              <a:t>If you use merge tool, Git may run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add</a:t>
            </a:r>
            <a:r>
              <a:rPr lang="en-US" dirty="0" smtClean="0"/>
              <a:t> automatically for you.</a:t>
            </a:r>
          </a:p>
          <a:p>
            <a:r>
              <a:rPr lang="en-US" dirty="0" smtClean="0"/>
              <a:t>When all conflicts are resolved, you can run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lang="en-US" dirty="0" smtClean="0"/>
              <a:t> to finalize the merge commit.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4617B"/>
                </a:solidFill>
              </a:rPr>
              <a:t>Merge Using BitBucket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BitBucket Pull Request to merge branch iss53 into branch master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371850"/>
            <a:ext cx="36957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4617B"/>
                </a:solidFill>
              </a:rPr>
              <a:t>Merge Using BitBucket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our local branch iss53 to BitBucket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push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origin iss53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=</a:t>
            </a:r>
            <a:r>
              <a:rPr lang="en-US" dirty="0" smtClean="0"/>
              <a:t>&gt; </a:t>
            </a:r>
            <a:r>
              <a:rPr lang="en-US" u="sng" dirty="0" smtClean="0"/>
              <a:t>Local branch iss53 set up to track remote branch iss53 from origin</a:t>
            </a:r>
          </a:p>
          <a:p>
            <a:r>
              <a:rPr lang="en-US" dirty="0" smtClean="0"/>
              <a:t>Tip: 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–v</a:t>
            </a:r>
            <a:r>
              <a:rPr lang="en-US" dirty="0" smtClean="0"/>
              <a:t> to view your remotes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33600" y="2819400"/>
            <a:ext cx="4876800" cy="1219200"/>
            <a:chOff x="2133600" y="2819400"/>
            <a:chExt cx="4876800" cy="1219200"/>
          </a:xfrm>
        </p:grpSpPr>
        <p:sp>
          <p:nvSpPr>
            <p:cNvPr id="4" name="Rectangle 3"/>
            <p:cNvSpPr/>
            <p:nvPr/>
          </p:nvSpPr>
          <p:spPr>
            <a:xfrm>
              <a:off x="2133600" y="3505200"/>
              <a:ext cx="487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git@bitbucket.org:thetran/test.git</a:t>
              </a:r>
              <a:endParaRPr lang="en-US" sz="2400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4114800" y="2819400"/>
              <a:ext cx="457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6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Merge Using BitBucket Pull Request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4" y="1935163"/>
            <a:ext cx="8174591" cy="4389437"/>
          </a:xfrm>
        </p:spPr>
      </p:pic>
      <p:sp>
        <p:nvSpPr>
          <p:cNvPr id="5" name="Rectangle 4"/>
          <p:cNvSpPr/>
          <p:nvPr/>
        </p:nvSpPr>
        <p:spPr>
          <a:xfrm>
            <a:off x="1066800" y="28956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28956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Merge Using BitBucket Pull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5020"/>
            <a:ext cx="8229600" cy="4009723"/>
          </a:xfrm>
        </p:spPr>
      </p:pic>
      <p:sp>
        <p:nvSpPr>
          <p:cNvPr id="5" name="Rectangle 4"/>
          <p:cNvSpPr/>
          <p:nvPr/>
        </p:nvSpPr>
        <p:spPr>
          <a:xfrm>
            <a:off x="5791200" y="20574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your remotes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–v</a:t>
            </a:r>
          </a:p>
          <a:p>
            <a:r>
              <a:rPr lang="en-US" dirty="0" smtClean="0"/>
              <a:t>Add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add &lt;repo_alias&gt; remote_repo_url</a:t>
            </a:r>
          </a:p>
          <a:p>
            <a:r>
              <a:rPr lang="en-US" dirty="0" smtClean="0"/>
              <a:t>Remove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rm &lt;repo_alias&gt;</a:t>
            </a:r>
          </a:p>
          <a:p>
            <a:r>
              <a:rPr lang="en-US" u="sng" dirty="0"/>
              <a:t>If you cloned a repository, the command automatically adds that remote repository </a:t>
            </a:r>
            <a:r>
              <a:rPr lang="en-US" u="sng" dirty="0" smtClean="0"/>
              <a:t>under the </a:t>
            </a:r>
            <a:r>
              <a:rPr lang="en-US" u="sng" dirty="0"/>
              <a:t>name </a:t>
            </a:r>
            <a:r>
              <a:rPr lang="en-US" u="sng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n-US" u="sng" dirty="0" smtClean="0"/>
              <a:t>.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your remote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fetch origin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fetches any new work that has been pushed to </a:t>
            </a:r>
            <a:r>
              <a:rPr lang="en-US" dirty="0" smtClean="0"/>
              <a:t>that server </a:t>
            </a:r>
            <a:r>
              <a:rPr lang="en-US" dirty="0"/>
              <a:t>since you cloned (or last fetched from)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If you have a branch set up to track a remote </a:t>
            </a:r>
            <a:r>
              <a:rPr lang="en-US" dirty="0" smtClean="0"/>
              <a:t>branch, </a:t>
            </a:r>
            <a:r>
              <a:rPr lang="en-US" dirty="0"/>
              <a:t>you can use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 smtClean="0"/>
              <a:t> command </a:t>
            </a:r>
            <a:r>
              <a:rPr lang="en-US" dirty="0"/>
              <a:t>to </a:t>
            </a:r>
            <a:r>
              <a:rPr lang="en-US" b="1" u="sng" dirty="0"/>
              <a:t>automatically fetch and </a:t>
            </a:r>
            <a:r>
              <a:rPr lang="en-US" b="1" u="sng" dirty="0" smtClean="0"/>
              <a:t>then merge</a:t>
            </a:r>
            <a:r>
              <a:rPr lang="en-US" dirty="0" smtClean="0"/>
              <a:t> </a:t>
            </a:r>
            <a:r>
              <a:rPr lang="en-US" dirty="0"/>
              <a:t>a remote branch into your current branch.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Push your local branch to the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push –u origin iss53</a:t>
            </a:r>
          </a:p>
          <a:p>
            <a:pPr lvl="2"/>
            <a:r>
              <a:rPr lang="en-US" dirty="0" smtClean="0"/>
              <a:t>Your local branch </a:t>
            </a:r>
            <a:r>
              <a:rPr lang="en-US" b="1" dirty="0" smtClean="0">
                <a:solidFill>
                  <a:srgbClr val="FF0000"/>
                </a:solidFill>
              </a:rPr>
              <a:t>iss53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now </a:t>
            </a:r>
            <a:r>
              <a:rPr lang="en-US" b="1" dirty="0" smtClean="0"/>
              <a:t>track</a:t>
            </a:r>
            <a:r>
              <a:rPr lang="en-US" dirty="0" smtClean="0"/>
              <a:t> remote branch </a:t>
            </a:r>
            <a:r>
              <a:rPr lang="en-US" b="1" dirty="0" smtClean="0">
                <a:solidFill>
                  <a:srgbClr val="FF0000"/>
                </a:solidFill>
              </a:rPr>
              <a:t>origin/iss53</a:t>
            </a:r>
          </a:p>
          <a:p>
            <a:r>
              <a:rPr lang="en-US" dirty="0" smtClean="0"/>
              <a:t>Create local branch to track existing remote branch iss54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fetch origin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–b iss54 origin/iss54</a:t>
            </a:r>
          </a:p>
          <a:p>
            <a:r>
              <a:rPr lang="en-US" dirty="0" smtClean="0"/>
              <a:t>Push your work to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pull origin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push origin iss53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 GBST 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clone &lt;repository-url&gt;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Update your repository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fetch origin</a:t>
            </a:r>
          </a:p>
          <a:p>
            <a:r>
              <a:rPr lang="en-US" dirty="0" smtClean="0"/>
              <a:t>Get latest code from branch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pull origin master</a:t>
            </a:r>
          </a:p>
          <a:p>
            <a:r>
              <a:rPr lang="en-US" dirty="0" smtClean="0"/>
              <a:t>Create your own local branch from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–b iss55 </a:t>
            </a:r>
          </a:p>
          <a:p>
            <a:r>
              <a:rPr lang="en-US" dirty="0" smtClean="0"/>
              <a:t>Push your local branch to remote repository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push –u origin iss55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Coding your feature, commit your work to your local repository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$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your work from local repository to remote repository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 iss55</a:t>
            </a:r>
            <a:endParaRPr lang="en-US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push origin iss55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Distributed</a:t>
            </a:r>
            <a:r>
              <a:rPr lang="en-US" dirty="0"/>
              <a:t> Version Control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Created by Linus Torvald in 2005</a:t>
            </a:r>
          </a:p>
          <a:p>
            <a:r>
              <a:rPr lang="en-US" dirty="0" smtClean="0"/>
              <a:t>You can commit, create branch, merge, view commit history locally (nearly every operation is local)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13716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Calibri"/>
              </a:rPr>
              <a:t>Q &amp; 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vs</a:t>
            </a:r>
            <a:r>
              <a:rPr lang="en-US" dirty="0" smtClean="0"/>
              <a:t> SVN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5" y="1935163"/>
            <a:ext cx="3896395" cy="4389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58" y="2275888"/>
            <a:ext cx="4779642" cy="374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36268"/>
            <a:ext cx="295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b="1" dirty="0" smtClean="0"/>
              <a:t>Distributed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6336268"/>
            <a:ext cx="308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SVN: </a:t>
            </a:r>
            <a:r>
              <a:rPr lang="en-US" b="1" dirty="0" smtClean="0"/>
              <a:t>Centralized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Basic: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thinks of its data more like a </a:t>
            </a:r>
            <a:r>
              <a:rPr lang="en-US" dirty="0" smtClean="0"/>
              <a:t>set of </a:t>
            </a:r>
            <a:r>
              <a:rPr lang="en-US" b="1" dirty="0">
                <a:solidFill>
                  <a:srgbClr val="FF0000"/>
                </a:solidFill>
              </a:rPr>
              <a:t>snapshots</a:t>
            </a:r>
            <a:r>
              <a:rPr lang="en-US" dirty="0"/>
              <a:t> of a mini </a:t>
            </a:r>
            <a:r>
              <a:rPr lang="en-US" dirty="0" smtClean="0"/>
              <a:t>file system</a:t>
            </a:r>
          </a:p>
          <a:p>
            <a:r>
              <a:rPr lang="en-US" dirty="0"/>
              <a:t>Every time you </a:t>
            </a:r>
            <a:r>
              <a:rPr lang="en-US" i="1" dirty="0" smtClean="0"/>
              <a:t>commit</a:t>
            </a:r>
            <a:r>
              <a:rPr lang="en-US" dirty="0" smtClean="0"/>
              <a:t>, Git create a snapshot for changes in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9" y="3923965"/>
            <a:ext cx="5449061" cy="240063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Basic: 3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Modified, staged and committed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91" y="2571183"/>
            <a:ext cx="4420217" cy="405821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Basic: File Status Lifecycle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7375"/>
            <a:ext cx="74104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0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2362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nstaged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719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ocal repo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532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2514600" y="528361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5295900" y="528361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47789"/>
            <a:ext cx="159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add &lt;files&gt;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5714689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5714689"/>
            <a:ext cx="9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push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1752600" y="3200400"/>
            <a:ext cx="0" cy="166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1236</TotalTime>
  <Words>1638</Words>
  <Application>Microsoft Office PowerPoint</Application>
  <PresentationFormat>On-screen Show (4:3)</PresentationFormat>
  <Paragraphs>285</Paragraphs>
  <Slides>40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Flow</vt:lpstr>
      <vt:lpstr>Git Basic</vt:lpstr>
      <vt:lpstr>Objectives</vt:lpstr>
      <vt:lpstr>The past: CVS and SVN</vt:lpstr>
      <vt:lpstr>What is Git?</vt:lpstr>
      <vt:lpstr>GIT vs SVN</vt:lpstr>
      <vt:lpstr>Git Basic: Snapshot</vt:lpstr>
      <vt:lpstr>Git Basic: 3 States</vt:lpstr>
      <vt:lpstr>Git Basic: File Status Lifecycle</vt:lpstr>
      <vt:lpstr>Basic Workflow</vt:lpstr>
      <vt:lpstr>Basic Usage</vt:lpstr>
      <vt:lpstr>Basic Usage</vt:lpstr>
      <vt:lpstr>Basic Usage</vt:lpstr>
      <vt:lpstr>Basic Usage</vt:lpstr>
      <vt:lpstr>Basic Usage</vt:lpstr>
      <vt:lpstr>Basic Usage</vt:lpstr>
      <vt:lpstr>Undo Things</vt:lpstr>
      <vt:lpstr>Undo Things</vt:lpstr>
      <vt:lpstr>Undo Things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Branch Merging</vt:lpstr>
      <vt:lpstr>Branch Merging</vt:lpstr>
      <vt:lpstr>Branch Merging</vt:lpstr>
      <vt:lpstr>Branch Merging</vt:lpstr>
      <vt:lpstr>Dealing with Merge Conflicts</vt:lpstr>
      <vt:lpstr>Merge Using BitBucket Pull Request</vt:lpstr>
      <vt:lpstr>Merge Using BitBucket Pull Request</vt:lpstr>
      <vt:lpstr>Merge Using BitBucket Pull Request</vt:lpstr>
      <vt:lpstr>Merge Using BitBucket Pull Request</vt:lpstr>
      <vt:lpstr>Working with Remotes</vt:lpstr>
      <vt:lpstr>Working with Remotes</vt:lpstr>
      <vt:lpstr>Working with Remotes</vt:lpstr>
      <vt:lpstr>Apply to GBST FO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</dc:title>
  <dc:creator>Henry</dc:creator>
  <cp:lastModifiedBy>Anh Pham Quy</cp:lastModifiedBy>
  <cp:revision>545</cp:revision>
  <dcterms:created xsi:type="dcterms:W3CDTF">2013-10-12T06:18:51Z</dcterms:created>
  <dcterms:modified xsi:type="dcterms:W3CDTF">2016-05-04T04:31:42Z</dcterms:modified>
</cp:coreProperties>
</file>