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Describing Data &amp;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Hello and welcome...</a:t>
            </a:r>
            <a:br/>
            <a:r>
              <a:t>Today’s topic is Describing Data and Trends — a key academic skill.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Quiz Teaser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To sum up: good data descriptions are clear, concise, and based on evidence.</a:t>
            </a:r>
            <a:br/>
            <a:r>
              <a:t>Up next: an interactive quiz to test your skills!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Interpreting Academic Visuals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You’ll often use this when writing reports or giving presentations.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Vocabulary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Let’s start with some essential vocabulary...</a:t>
            </a:r>
            <a:br/>
            <a:r>
              <a:t>increase, decrease, fluctuate, peak, plateau.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Vocabulary in Context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For example: “The number of applicants increased sharply in 2022.”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Grammar Focus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Now let’s talk about grammar for trend descriptions.</a:t>
            </a:r>
            <a:br/>
            <a:r>
              <a:t>Past Simple vs. Present Perfect.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Comparisons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Use comparative phrases like: “more than,” “less than,” “as much as.”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Objectivity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Academic English values accuracy and objectivity.</a:t>
            </a:r>
            <a:br/>
            <a:r>
              <a:t>Describe only what the data shows.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Correct vs. Incorrect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Instead of saying “The drop was probably due to poor marketing,” say:</a:t>
            </a:r>
            <a:br/>
            <a:r>
              <a:t>“There was a 20% drop in sales between March and June.”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Prompt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Arial"/>
              </a:defRPr>
            </a:pPr>
            <a:r>
              <a:t>Here’s a quick challenge: describe this sample chart in 2–3 sentences.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