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8" r:id="rId3"/>
    <p:sldId id="300" r:id="rId4"/>
    <p:sldId id="301" r:id="rId5"/>
    <p:sldId id="302" r:id="rId6"/>
    <p:sldId id="27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B8C"/>
    <a:srgbClr val="636466"/>
    <a:srgbClr val="881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1350" autoAdjust="0"/>
  </p:normalViewPr>
  <p:slideViewPr>
    <p:cSldViewPr snapToGrid="0" snapToObjects="1">
      <p:cViewPr>
        <p:scale>
          <a:sx n="80" d="100"/>
          <a:sy n="80" d="100"/>
        </p:scale>
        <p:origin x="-1212" y="-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C7C71-1FA1-F34B-A7E7-56578131E1D2}" type="datetime1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13FD1-BC8F-3B4F-8E0E-901140DD6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791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39B92-B369-774A-92EE-01F6571F6AC9}" type="datetime1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E0077-5CE1-9A49-B8DA-43081B47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88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2180671"/>
            <a:ext cx="9144000" cy="1226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2303292"/>
            <a:ext cx="9144000" cy="2964033"/>
          </a:xfrm>
          <a:prstGeom prst="rect">
            <a:avLst/>
          </a:prstGeom>
          <a:solidFill>
            <a:srgbClr val="053B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53B8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553" y="2716978"/>
            <a:ext cx="8771615" cy="825112"/>
          </a:xfrm>
        </p:spPr>
        <p:txBody>
          <a:bodyPr>
            <a:normAutofit/>
          </a:bodyPr>
          <a:lstStyle>
            <a:lvl1pPr>
              <a:defRPr sz="27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3387"/>
            <a:ext cx="6400800" cy="6398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1002431"/>
            <a:ext cx="1899651" cy="9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32466"/>
            <a:ext cx="8229600" cy="467242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053B8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91088"/>
            <a:ext cx="9144000" cy="2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700" y="130728"/>
            <a:ext cx="8341291" cy="279770"/>
          </a:xfrm>
        </p:spPr>
        <p:txBody>
          <a:bodyPr anchor="b">
            <a:normAutofit/>
          </a:bodyPr>
          <a:lstStyle>
            <a:lvl1pPr marL="0" indent="0">
              <a:buNone/>
              <a:defRPr sz="1125">
                <a:solidFill>
                  <a:schemeClr val="tx1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5700" y="634602"/>
            <a:ext cx="8341291" cy="467244"/>
          </a:xfrm>
        </p:spPr>
        <p:txBody>
          <a:bodyPr anchor="t">
            <a:normAutofit/>
          </a:bodyPr>
          <a:lstStyle>
            <a:lvl1pPr algn="l">
              <a:defRPr sz="2100" b="1" cap="all">
                <a:solidFill>
                  <a:srgbClr val="053B8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15701" y="1101846"/>
            <a:ext cx="8341291" cy="268288"/>
          </a:xfrm>
        </p:spPr>
        <p:txBody>
          <a:bodyPr>
            <a:normAutofit/>
          </a:bodyPr>
          <a:lstStyle>
            <a:lvl1pPr marL="0" indent="0">
              <a:buNone/>
              <a:defRPr sz="1125" b="1">
                <a:solidFill>
                  <a:srgbClr val="053B8C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878585"/>
            <a:ext cx="2555869" cy="273844"/>
          </a:xfr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825" b="0" i="0" u="none" strike="noStrike" baseline="0" smtClean="0">
                <a:solidFill>
                  <a:schemeClr val="bg1"/>
                </a:solidFill>
              </a:defRPr>
            </a:lvl1pPr>
          </a:lstStyle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1350" y="4912117"/>
            <a:ext cx="2895600" cy="273844"/>
          </a:xfrm>
        </p:spPr>
        <p:txBody>
          <a:bodyPr/>
          <a:lstStyle>
            <a:lvl1pPr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878585"/>
            <a:ext cx="2133600" cy="273844"/>
          </a:xfrm>
        </p:spPr>
        <p:txBody>
          <a:bodyPr/>
          <a:lstStyle>
            <a:lvl1pPr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3DAC021E-BB74-4546-97E4-CA12CF2D3D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15700" y="1370134"/>
            <a:ext cx="8341291" cy="3265367"/>
          </a:xfrm>
        </p:spPr>
        <p:txBody>
          <a:bodyPr>
            <a:normAutofit/>
          </a:bodyPr>
          <a:lstStyle>
            <a:lvl1pPr marL="0" indent="0">
              <a:buNone/>
              <a:defRPr sz="1125" b="0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Body text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15701" y="410498"/>
            <a:ext cx="8341291" cy="172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37" y="87310"/>
            <a:ext cx="563211" cy="2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700" y="634602"/>
            <a:ext cx="8357892" cy="504595"/>
          </a:xfrm>
        </p:spPr>
        <p:txBody>
          <a:bodyPr anchor="t">
            <a:normAutofit/>
          </a:bodyPr>
          <a:lstStyle>
            <a:lvl1pPr algn="l">
              <a:defRPr sz="2100" b="1" cap="all">
                <a:solidFill>
                  <a:srgbClr val="053B8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50607"/>
            <a:ext cx="2484967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www.fdcc.com.vn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50607"/>
            <a:ext cx="2895600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850607"/>
            <a:ext cx="2133600" cy="27384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AC021E-BB74-4546-97E4-CA12CF2D3D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700" y="130728"/>
            <a:ext cx="8357892" cy="279770"/>
          </a:xfrm>
        </p:spPr>
        <p:txBody>
          <a:bodyPr anchor="b">
            <a:normAutofit/>
          </a:bodyPr>
          <a:lstStyle>
            <a:lvl1pPr marL="0" indent="0">
              <a:buNone/>
              <a:defRPr sz="1125">
                <a:solidFill>
                  <a:srgbClr val="053B8C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15701" y="1595437"/>
            <a:ext cx="2630571" cy="2919810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15701" y="410498"/>
            <a:ext cx="8341291" cy="172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3272813" y="1595437"/>
            <a:ext cx="2630571" cy="2919810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143022" y="1595437"/>
            <a:ext cx="2630571" cy="2919810"/>
          </a:xfrm>
        </p:spPr>
        <p:txBody>
          <a:bodyPr>
            <a:normAutofit/>
          </a:bodyPr>
          <a:lstStyle>
            <a:lvl1pPr marL="0" indent="0">
              <a:buNone/>
              <a:defRPr sz="1125">
                <a:solidFill>
                  <a:srgbClr val="636466"/>
                </a:solidFill>
                <a:latin typeface="Arial"/>
                <a:cs typeface="Arial"/>
              </a:defRPr>
            </a:lvl1pPr>
            <a:lvl2pPr>
              <a:defRPr sz="1200">
                <a:latin typeface="Myriad Pro"/>
                <a:cs typeface="Myriad Pro"/>
              </a:defRPr>
            </a:lvl2pPr>
            <a:lvl3pPr>
              <a:defRPr sz="1200">
                <a:latin typeface="Myriad Pro"/>
                <a:cs typeface="Myriad Pro"/>
              </a:defRPr>
            </a:lvl3pPr>
            <a:lvl4pPr>
              <a:defRPr sz="1200">
                <a:latin typeface="Myriad Pro"/>
                <a:cs typeface="Myriad Pro"/>
              </a:defRPr>
            </a:lvl4pPr>
            <a:lvl5pPr>
              <a:defRPr sz="1200">
                <a:latin typeface="Myriad Pro"/>
                <a:cs typeface="Myriad Pro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15701" y="1139196"/>
            <a:ext cx="2630571" cy="364719"/>
          </a:xfrm>
        </p:spPr>
        <p:txBody>
          <a:bodyPr anchor="b">
            <a:normAutofit/>
          </a:bodyPr>
          <a:lstStyle>
            <a:lvl1pPr marL="0" indent="0">
              <a:buNone/>
              <a:defRPr sz="1125" b="1">
                <a:solidFill>
                  <a:srgbClr val="053B8C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272813" y="1139196"/>
            <a:ext cx="2630571" cy="364719"/>
          </a:xfrm>
        </p:spPr>
        <p:txBody>
          <a:bodyPr anchor="b">
            <a:normAutofit/>
          </a:bodyPr>
          <a:lstStyle>
            <a:lvl1pPr marL="0" indent="0">
              <a:buNone/>
              <a:defRPr sz="1125" b="1">
                <a:solidFill>
                  <a:srgbClr val="053B8C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143022" y="1139196"/>
            <a:ext cx="2630571" cy="364719"/>
          </a:xfrm>
        </p:spPr>
        <p:txBody>
          <a:bodyPr anchor="b">
            <a:noAutofit/>
          </a:bodyPr>
          <a:lstStyle>
            <a:lvl1pPr marL="0" indent="0">
              <a:buNone/>
              <a:defRPr sz="1125" b="1">
                <a:solidFill>
                  <a:srgbClr val="053B8C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37" y="87310"/>
            <a:ext cx="563211" cy="2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35186"/>
            <a:ext cx="8229600" cy="857250"/>
          </a:xfrm>
        </p:spPr>
        <p:txBody>
          <a:bodyPr>
            <a:normAutofit/>
          </a:bodyPr>
          <a:lstStyle>
            <a:lvl1pPr>
              <a:defRPr sz="4500" b="1" baseline="0">
                <a:solidFill>
                  <a:srgbClr val="053B8C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TTC HOTEL PREMIUM NHA TRANG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2590802" y="1694821"/>
            <a:ext cx="3962398" cy="364719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 baseline="0">
                <a:solidFill>
                  <a:srgbClr val="636466"/>
                </a:solidFill>
                <a:latin typeface="Arial"/>
                <a:cs typeface="Arial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TP.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Minh, 00/00/2015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2180671"/>
            <a:ext cx="9144000" cy="1226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303292"/>
            <a:ext cx="9144000" cy="2840208"/>
          </a:xfrm>
          <a:prstGeom prst="rect">
            <a:avLst/>
          </a:prstGeom>
          <a:solidFill>
            <a:srgbClr val="053B8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53B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872038"/>
            <a:ext cx="2373259" cy="273844"/>
          </a:xfrm>
        </p:spPr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1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C021E-BB74-4546-97E4-CA12CF2D3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4891088"/>
            <a:ext cx="9144000" cy="2804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91088"/>
            <a:ext cx="2527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nl-NL" dirty="0" err="1" smtClean="0"/>
              <a:t>www.fdcc.com.vn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89108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89108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3DAC021E-BB74-4546-97E4-CA12CF2D3D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636466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36466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636466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636466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636466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636466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GIỚI THIỆU </a:t>
            </a:r>
            <a:r>
              <a:rPr lang="en-US" dirty="0" smtClean="0"/>
              <a:t>TIẾP CẬN HỆ </a:t>
            </a:r>
            <a:r>
              <a:rPr lang="en-US" dirty="0" smtClean="0"/>
              <a:t>THỐNG TÀI LIỆU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BỘ PHẬN: BAN ISO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1297" y="4550559"/>
            <a:ext cx="2801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err="1">
                <a:solidFill>
                  <a:srgbClr val="FFFFFF"/>
                </a:solidFill>
                <a:latin typeface="Arial"/>
                <a:cs typeface="Arial"/>
              </a:rPr>
              <a:t>www.fdcc.com.vn</a:t>
            </a:r>
            <a:endParaRPr lang="nl-NL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Subtitle 5"/>
          <p:cNvSpPr txBox="1">
            <a:spLocks/>
          </p:cNvSpPr>
          <p:nvPr/>
        </p:nvSpPr>
        <p:spPr>
          <a:xfrm>
            <a:off x="0" y="3955434"/>
            <a:ext cx="9053689" cy="63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NGƯỜI LẬP: NGUYỄN PHÚ TOÀN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179" y="760021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u="sng" dirty="0" smtClean="0"/>
              <a:t>nas.fdcc.com.vn:5000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88686" y="1553689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2: account, password </a:t>
            </a:r>
            <a:r>
              <a:rPr lang="en-US" u="sng" dirty="0" smtClean="0"/>
              <a:t>mail </a:t>
            </a:r>
            <a:r>
              <a:rPr lang="en-US" u="sng" dirty="0" err="1" smtClean="0"/>
              <a:t>cá</a:t>
            </a:r>
            <a:r>
              <a:rPr lang="en-US" u="sng" dirty="0" smtClean="0"/>
              <a:t> </a:t>
            </a:r>
            <a:r>
              <a:rPr lang="en-US" u="sng" dirty="0" err="1" smtClean="0"/>
              <a:t>nhân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22323" y="2466110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folder </a:t>
            </a:r>
            <a:r>
              <a:rPr lang="en-US" u="sng" dirty="0" smtClean="0"/>
              <a:t>DOCUMENT SYSTEM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32209" y="3390406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4: file excel </a:t>
            </a:r>
            <a:r>
              <a:rPr lang="en-US" u="sng" dirty="0" err="1" smtClean="0"/>
              <a:t>danh</a:t>
            </a:r>
            <a:r>
              <a:rPr lang="en-US" u="sng" dirty="0" smtClean="0"/>
              <a:t> </a:t>
            </a:r>
            <a:r>
              <a:rPr lang="en-US" u="sng" dirty="0" err="1" smtClean="0"/>
              <a:t>muc</a:t>
            </a:r>
            <a:r>
              <a:rPr lang="en-US" u="sng" dirty="0" smtClean="0"/>
              <a:t> tong.xlsx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9392" y="211777"/>
            <a:ext cx="282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TIẾP CẬN HỆ THỐNG 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66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179" y="760021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u="sng" dirty="0"/>
              <a:t>nas.fdcc.com.vn:5000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88686" y="1553689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u="sng" dirty="0" smtClean="0"/>
              <a:t>1.Paihong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22323" y="2466110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u="sng" dirty="0" smtClean="0"/>
              <a:t>3. Hop dong </a:t>
            </a:r>
            <a:r>
              <a:rPr lang="en-US" u="sng" dirty="0" err="1" smtClean="0"/>
              <a:t>Thanh</a:t>
            </a:r>
            <a:r>
              <a:rPr lang="en-US" u="sng" dirty="0" smtClean="0"/>
              <a:t> </a:t>
            </a:r>
            <a:r>
              <a:rPr lang="en-US" u="sng" dirty="0" err="1" smtClean="0"/>
              <a:t>toan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932209" y="3390406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/>
              <a:t>excel </a:t>
            </a:r>
            <a:r>
              <a:rPr lang="en-US" u="sng" dirty="0"/>
              <a:t>He thong </a:t>
            </a:r>
            <a:r>
              <a:rPr lang="en-US" u="sng" dirty="0" err="1"/>
              <a:t>luu</a:t>
            </a:r>
            <a:r>
              <a:rPr lang="en-US" u="sng" dirty="0"/>
              <a:t> </a:t>
            </a:r>
            <a:r>
              <a:rPr lang="en-US" u="sng" dirty="0" err="1"/>
              <a:t>tru</a:t>
            </a:r>
            <a:r>
              <a:rPr lang="en-US" u="sng" dirty="0"/>
              <a:t> ho so </a:t>
            </a:r>
            <a:r>
              <a:rPr lang="en-US" u="sng" dirty="0" err="1"/>
              <a:t>cong</a:t>
            </a:r>
            <a:r>
              <a:rPr lang="en-US" u="sng" dirty="0"/>
              <a:t> </a:t>
            </a:r>
            <a:r>
              <a:rPr lang="en-US" u="sng" dirty="0" smtClean="0"/>
              <a:t>truong.doc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43179" y="211777"/>
            <a:ext cx="650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LƯU TRỮ HỒ SƠ TRÊN NAS THEO CÁC CHỨC DANH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31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79" y="510646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  <a:r>
              <a:rPr lang="en-US" dirty="0" smtClean="0"/>
              <a:t>: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35" y="1126189"/>
            <a:ext cx="869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en-US" dirty="0" smtClean="0"/>
              <a:t>: </a:t>
            </a:r>
            <a:r>
              <a:rPr lang="en-US" dirty="0" err="1" smtClean="0"/>
              <a:t>xe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u="sng" dirty="0" smtClean="0"/>
              <a:t>3. MÔ TẢ CÔNG 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u="sng" dirty="0" err="1"/>
              <a:t>danh</a:t>
            </a:r>
            <a:r>
              <a:rPr lang="en-US" u="sng" dirty="0"/>
              <a:t> </a:t>
            </a:r>
            <a:r>
              <a:rPr lang="en-US" u="sng" dirty="0" err="1"/>
              <a:t>muc</a:t>
            </a:r>
            <a:r>
              <a:rPr lang="en-US" u="sng" dirty="0"/>
              <a:t> tong.xlsx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2322" y="1753610"/>
            <a:ext cx="835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  <a:r>
              <a:rPr lang="en-US" dirty="0" smtClean="0"/>
              <a:t>: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→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u="sng" dirty="0" smtClean="0"/>
              <a:t>III. MÔ TẢ CÔNG VIỆC</a:t>
            </a:r>
            <a:r>
              <a:rPr lang="en-US" dirty="0" smtClean="0"/>
              <a:t> → </a:t>
            </a:r>
            <a:r>
              <a:rPr lang="en-US" i="1" u="sng" dirty="0" smtClean="0"/>
              <a:t>2. TRÁCH NHIỆM QUYỀN HẠN→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b="1" dirty="0" smtClean="0"/>
              <a:t>CÔNG VIỆC </a:t>
            </a:r>
            <a:r>
              <a:rPr lang="en-US" dirty="0" smtClean="0"/>
              <a:t>→ so </a:t>
            </a:r>
            <a:r>
              <a:rPr lang="en-US" dirty="0" err="1" smtClean="0"/>
              <a:t>ngang</a:t>
            </a:r>
            <a:r>
              <a:rPr lang="en-US" dirty="0" smtClean="0"/>
              <a:t> qua </a:t>
            </a:r>
            <a:r>
              <a:rPr lang="en-US" dirty="0" err="1" smtClean="0"/>
              <a:t>cột</a:t>
            </a:r>
            <a:r>
              <a:rPr lang="en-US" dirty="0" smtClean="0"/>
              <a:t> 3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KẾT QUẢ ĐẦU RA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209" y="2642281"/>
            <a:ext cx="565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</a:t>
            </a:r>
            <a:r>
              <a:rPr lang="en-US" dirty="0" smtClean="0"/>
              <a:t>: </a:t>
            </a:r>
            <a:r>
              <a:rPr lang="en-US" dirty="0" smtClean="0"/>
              <a:t>quay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file </a:t>
            </a:r>
            <a:r>
              <a:rPr lang="en-US" u="sng" dirty="0" err="1"/>
              <a:t>danh</a:t>
            </a:r>
            <a:r>
              <a:rPr lang="en-US" u="sng" dirty="0"/>
              <a:t> </a:t>
            </a:r>
            <a:r>
              <a:rPr lang="en-US" u="sng" dirty="0" err="1"/>
              <a:t>muc</a:t>
            </a:r>
            <a:r>
              <a:rPr lang="en-US" u="sng" dirty="0"/>
              <a:t> </a:t>
            </a:r>
            <a:r>
              <a:rPr lang="en-US" u="sng" dirty="0" smtClean="0"/>
              <a:t>tong.xlsx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983" y="3329056"/>
            <a:ext cx="8320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ban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1: </a:t>
            </a:r>
            <a:r>
              <a:rPr lang="en-US" b="1" dirty="0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u="sng" dirty="0" smtClean="0"/>
              <a:t>4. QUY TRÌNH TÁC NGHIỆP</a:t>
            </a:r>
          </a:p>
          <a:p>
            <a:r>
              <a:rPr lang="en-US" dirty="0" smtClean="0"/>
              <a:t>                  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smtClean="0"/>
              <a:t>2: </a:t>
            </a:r>
            <a:r>
              <a:rPr lang="en-US" b="1" dirty="0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/>
              <a:t>tác</a:t>
            </a:r>
            <a:r>
              <a:rPr lang="en-US" dirty="0"/>
              <a:t> 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u="sng" dirty="0" smtClean="0"/>
              <a:t>7. BIỂU MẪU ĐỘC LẬP</a:t>
            </a:r>
            <a:endParaRPr lang="en-US" u="sng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053" y="4330046"/>
            <a:ext cx="86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1918" y="10490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 DỤNG HỆ THỐNG TÌM FORM MẪU HỢP LỆ 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109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874" y="760021"/>
            <a:ext cx="8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Bước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  <a:r>
              <a:rPr lang="en-US" dirty="0" smtClean="0"/>
              <a:t>: </a:t>
            </a:r>
            <a:r>
              <a:rPr lang="en-US" dirty="0" smtClean="0"/>
              <a:t>ban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881" y="1553689"/>
            <a:ext cx="876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Bước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b="1" dirty="0" err="1" smtClean="0"/>
              <a:t>úp</a:t>
            </a:r>
            <a:r>
              <a:rPr lang="en-US" b="1" dirty="0" smtClean="0"/>
              <a:t> </a:t>
            </a:r>
            <a:r>
              <a:rPr lang="en-US" b="1" dirty="0" err="1" smtClean="0"/>
              <a:t>hồ</a:t>
            </a:r>
            <a:r>
              <a:rPr lang="en-US" b="1" dirty="0" smtClean="0"/>
              <a:t> </a:t>
            </a:r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,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b="1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/>
              <a:t>2 </a:t>
            </a:r>
            <a:r>
              <a:rPr lang="en-US" b="1" dirty="0" err="1" smtClean="0"/>
              <a:t>ngày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5518" y="2466110"/>
            <a:ext cx="876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Bước</a:t>
            </a:r>
            <a:r>
              <a:rPr lang="en-US" dirty="0" smtClean="0">
                <a:solidFill>
                  <a:srgbClr val="FF0000"/>
                </a:solidFill>
              </a:rPr>
              <a:t> 3</a:t>
            </a:r>
            <a:r>
              <a:rPr lang="en-US" dirty="0" smtClean="0"/>
              <a:t>: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b="1" dirty="0" err="1" smtClean="0"/>
              <a:t>kiểm</a:t>
            </a:r>
            <a:r>
              <a:rPr lang="en-US" b="1" dirty="0" smtClean="0"/>
              <a:t> </a:t>
            </a:r>
            <a:r>
              <a:rPr lang="en-US" b="1" dirty="0" err="1" smtClean="0"/>
              <a:t>tra</a:t>
            </a:r>
            <a:r>
              <a:rPr lang="en-US" b="1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b="1" dirty="0" err="1" smtClean="0"/>
              <a:t>trước</a:t>
            </a:r>
            <a:r>
              <a:rPr lang="en-US" b="1" dirty="0" smtClean="0"/>
              <a:t> 1 </a:t>
            </a:r>
            <a:r>
              <a:rPr lang="en-US" b="1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404" y="3390406"/>
            <a:ext cx="8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Bước</a:t>
            </a:r>
            <a:r>
              <a:rPr lang="en-US" dirty="0" smtClean="0">
                <a:solidFill>
                  <a:srgbClr val="FF0000"/>
                </a:solidFill>
              </a:rPr>
              <a:t> 4</a:t>
            </a:r>
            <a:r>
              <a:rPr lang="en-US" dirty="0" smtClean="0"/>
              <a:t>: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thắc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1177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 BƯỚC KIỂM TRA TÌNH TRẠNG LƯU TRỮ HỒ SƠ TẠI CÔNG TRƯỜNG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082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71675" y="2580331"/>
            <a:ext cx="52006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Lầu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1, 236/6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Điện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Biên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Phủ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Quận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Bình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Thạnh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, TP.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Hồ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350" dirty="0" err="1">
                <a:solidFill>
                  <a:srgbClr val="FFFFFF"/>
                </a:solidFill>
                <a:latin typeface="Arial"/>
                <a:cs typeface="Arial"/>
              </a:rPr>
              <a:t>Chí</a:t>
            </a:r>
            <a:r>
              <a:rPr lang="pt-BR" sz="1350" dirty="0">
                <a:solidFill>
                  <a:srgbClr val="FFFFFF"/>
                </a:solidFill>
                <a:latin typeface="Arial"/>
                <a:cs typeface="Arial"/>
              </a:rPr>
              <a:t> Minh</a:t>
            </a:r>
          </a:p>
          <a:p>
            <a:pPr algn="ctr"/>
            <a:r>
              <a:rPr lang="en-US" sz="1350" dirty="0">
                <a:solidFill>
                  <a:srgbClr val="FFFFFF"/>
                </a:solidFill>
                <a:latin typeface="Arial"/>
                <a:cs typeface="Arial"/>
              </a:rPr>
              <a:t>T. 08 35 14 6699 | F. 08 3514 6677</a:t>
            </a:r>
          </a:p>
          <a:p>
            <a:pPr algn="ctr"/>
            <a:r>
              <a:rPr lang="nl-NL" sz="1350" b="1" dirty="0" err="1">
                <a:solidFill>
                  <a:srgbClr val="FFFFFF"/>
                </a:solidFill>
                <a:latin typeface="Arial"/>
                <a:cs typeface="Arial"/>
              </a:rPr>
              <a:t>www.fdcc.com.vn</a:t>
            </a:r>
            <a:endParaRPr lang="en-US" sz="135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044" y="829030"/>
            <a:ext cx="6637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Thank you !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03866" y="1816816"/>
            <a:ext cx="6637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TP. </a:t>
            </a:r>
            <a:r>
              <a:rPr lang="en-US" sz="1500" dirty="0" err="1" smtClean="0"/>
              <a:t>Hồ</a:t>
            </a:r>
            <a:r>
              <a:rPr lang="en-US" sz="1500" dirty="0" smtClean="0"/>
              <a:t> </a:t>
            </a:r>
            <a:r>
              <a:rPr lang="en-US" sz="1500" dirty="0" err="1" smtClean="0"/>
              <a:t>Chí</a:t>
            </a:r>
            <a:r>
              <a:rPr lang="en-US" sz="1500" dirty="0" smtClean="0"/>
              <a:t> Minh, 06/03/17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988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439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GIỚI THIỆU TIẾP CẬN HỆ THỐNG TÀI LIỆU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THO</dc:creator>
  <cp:lastModifiedBy>Administrator</cp:lastModifiedBy>
  <cp:revision>102</cp:revision>
  <dcterms:created xsi:type="dcterms:W3CDTF">2015-07-15T02:14:23Z</dcterms:created>
  <dcterms:modified xsi:type="dcterms:W3CDTF">2017-05-15T03:27:13Z</dcterms:modified>
</cp:coreProperties>
</file>