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52"/>
    <p:restoredTop sz="96327"/>
  </p:normalViewPr>
  <p:slideViewPr>
    <p:cSldViewPr snapToGrid="0">
      <p:cViewPr varScale="1">
        <p:scale>
          <a:sx n="125" d="100"/>
          <a:sy n="125" d="100"/>
        </p:scale>
        <p:origin x="16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6/25/23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6/25/23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6E5C3-5BEF-50C2-E38A-5D1C80A128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/>
              <a:t>MVVM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85E1D7-80AA-AF0E-F472-933DAB4F7E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1306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F5CDC-453A-A8A7-801A-DE1ACFAC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JP"/>
              <a:t>MVC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E56A78B-8759-8458-31FC-8076D4999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7" name="Content Placeholder 6" descr="A diagram of a model&#10;&#10;Description automatically generated with low confidence">
            <a:extLst>
              <a:ext uri="{FF2B5EF4-FFF2-40B4-BE49-F238E27FC236}">
                <a16:creationId xmlns:a16="http://schemas.microsoft.com/office/drawing/2014/main" id="{90CD4822-331D-814E-D7E4-479A49778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658875"/>
            <a:ext cx="6953577" cy="5215182"/>
          </a:xfrm>
          <a:prstGeom prst="rect">
            <a:avLst/>
          </a:prstGeom>
        </p:spPr>
      </p:pic>
      <p:sp>
        <p:nvSpPr>
          <p:cNvPr id="18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418D-6C16-0AC3-6097-9511F2720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MVVM</a:t>
            </a:r>
          </a:p>
        </p:txBody>
      </p:sp>
      <p:pic>
        <p:nvPicPr>
          <p:cNvPr id="5" name="Content Placeholder 4" descr="A picture containing text, screenshot, font, rectangle&#10;&#10;Description automatically generated">
            <a:extLst>
              <a:ext uri="{FF2B5EF4-FFF2-40B4-BE49-F238E27FC236}">
                <a16:creationId xmlns:a16="http://schemas.microsoft.com/office/drawing/2014/main" id="{FC5889B4-5AFB-DE65-0152-8482400DE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9213" y="2754478"/>
            <a:ext cx="8915400" cy="2536494"/>
          </a:xfrm>
        </p:spPr>
      </p:pic>
    </p:spTree>
    <p:extLst>
      <p:ext uri="{BB962C8B-B14F-4D97-AF65-F5344CB8AC3E}">
        <p14:creationId xmlns:p14="http://schemas.microsoft.com/office/powerpoint/2010/main" val="49105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51AA4-0D3C-F79D-1F8A-8FDC9F3C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/>
              <a:t>Binding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D9742-47B7-B77D-5077-A5E98B35B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>
                <a:solidFill>
                  <a:srgbClr val="404040"/>
                </a:solidFill>
                <a:effectLst/>
                <a:latin typeface="inherit"/>
              </a:rPr>
              <a:t>Delegate Pattern</a:t>
            </a:r>
          </a:p>
          <a:p>
            <a:r>
              <a:rPr lang="en-US" b="0" i="0" u="none" strike="noStrike">
                <a:solidFill>
                  <a:srgbClr val="404040"/>
                </a:solidFill>
                <a:effectLst/>
                <a:latin typeface="inherit"/>
              </a:rPr>
              <a:t>Observables</a:t>
            </a:r>
          </a:p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8215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4C104D-5F30-4811-9376-566B26E4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8FB51-E5BE-F37C-90DD-E68AEB9FF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effectLst/>
                <a:latin typeface="inherit"/>
              </a:rPr>
              <a:t>Delegate Pattern</a:t>
            </a:r>
            <a:br>
              <a:rPr lang="en-US" b="0" i="0" u="none" strike="noStrike">
                <a:effectLst/>
                <a:latin typeface="inherit"/>
              </a:rPr>
            </a:br>
            <a:endParaRPr lang="en-JP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5E34B-5D02-4E01-A936-E8E1C0AB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 descr="A picture containing text, screenshot, line, font&#10;&#10;Description automatically generated">
            <a:extLst>
              <a:ext uri="{FF2B5EF4-FFF2-40B4-BE49-F238E27FC236}">
                <a16:creationId xmlns:a16="http://schemas.microsoft.com/office/drawing/2014/main" id="{73664CC0-39B2-CD25-FB72-42D0E473A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14" y="1812213"/>
            <a:ext cx="8705599" cy="4570440"/>
          </a:xfrm>
          <a:prstGeom prst="rect">
            <a:avLst/>
          </a:prstGeom>
        </p:spPr>
      </p:pic>
      <p:sp>
        <p:nvSpPr>
          <p:cNvPr id="16" name="Freeform 11">
            <a:extLst>
              <a:ext uri="{FF2B5EF4-FFF2-40B4-BE49-F238E27FC236}">
                <a16:creationId xmlns:a16="http://schemas.microsoft.com/office/drawing/2014/main" id="{7DE3414B-B032-4710-A468-D3285E38C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76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BF0D7-A302-1617-A788-5396C299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>
                <a:solidFill>
                  <a:srgbClr val="404040"/>
                </a:solidFill>
                <a:effectLst/>
                <a:latin typeface="inherit"/>
              </a:rPr>
              <a:t>Observables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7A77F-F118-4DB7-EB17-4E0734E46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06790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97947-696E-27F9-A5CC-F008F4E22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38480"/>
            <a:ext cx="3506788" cy="6045200"/>
          </a:xfrm>
        </p:spPr>
        <p:txBody>
          <a:bodyPr/>
          <a:lstStyle/>
          <a:p>
            <a:r>
              <a:rPr lang="en-JP"/>
              <a:t>Tạo màn hình login</a:t>
            </a:r>
          </a:p>
          <a:p>
            <a:r>
              <a:rPr lang="en-JP"/>
              <a:t>Nhập username, password</a:t>
            </a:r>
          </a:p>
          <a:p>
            <a:pPr lvl="1"/>
            <a:r>
              <a:rPr lang="en-US"/>
              <a:t>Nếu nil, ký tự &lt; 4 thông báo lỗi(validate ngay lập tức)</a:t>
            </a:r>
          </a:p>
          <a:p>
            <a:pPr lvl="1"/>
            <a:r>
              <a:rPr lang="en-US"/>
              <a:t>Delay 3s, nếu username, password là admin -&gt; thông báo success, còn không thông báo fail.</a:t>
            </a:r>
          </a:p>
          <a:p>
            <a:r>
              <a:rPr lang="en-US"/>
              <a:t>Check logic ở viewmodel, layout tạo như hôm thứ 7 hướng dẫn.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475C5-B73B-DB39-2BDE-42792AB0C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855" y="0"/>
            <a:ext cx="46222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5301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</TotalTime>
  <Words>70</Words>
  <Application>Microsoft Macintosh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inherit</vt:lpstr>
      <vt:lpstr>Arial</vt:lpstr>
      <vt:lpstr>Century Gothic</vt:lpstr>
      <vt:lpstr>Wingdings 3</vt:lpstr>
      <vt:lpstr>Wisp</vt:lpstr>
      <vt:lpstr>MVVM</vt:lpstr>
      <vt:lpstr>MVC</vt:lpstr>
      <vt:lpstr>MVVM</vt:lpstr>
      <vt:lpstr>Binding data</vt:lpstr>
      <vt:lpstr>Delegate Pattern </vt:lpstr>
      <vt:lpstr>Observables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MVVM</dc:title>
  <dc:creator>Pham Quang Huy (FNS.FKO)</dc:creator>
  <cp:lastModifiedBy>Pham Quang Huy (FNS.FKO)</cp:lastModifiedBy>
  <cp:revision>7</cp:revision>
  <dcterms:created xsi:type="dcterms:W3CDTF">2023-06-25T09:41:33Z</dcterms:created>
  <dcterms:modified xsi:type="dcterms:W3CDTF">2023-06-25T12:55:24Z</dcterms:modified>
</cp:coreProperties>
</file>