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98"/>
    <p:restoredTop sz="96327"/>
  </p:normalViewPr>
  <p:slideViewPr>
    <p:cSldViewPr snapToGrid="0">
      <p:cViewPr varScale="1">
        <p:scale>
          <a:sx n="128" d="100"/>
          <a:sy n="128" d="100"/>
        </p:scale>
        <p:origin x="17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786B-9923-2E5F-932D-4B61DEAEB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/>
              <a:t>Unit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E44CE-C4C3-D073-E3F2-1E20AE1A9A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7720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751F-58A4-5790-FBFC-E57DA35E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>
                <a:solidFill>
                  <a:srgbClr val="333333"/>
                </a:solidFill>
                <a:effectLst/>
                <a:latin typeface="-apple-system"/>
              </a:rPr>
              <a:t>What is unit testing</a:t>
            </a:r>
            <a:br>
              <a:rPr lang="en-US" b="1" i="0" u="none" strike="noStrike">
                <a:solidFill>
                  <a:srgbClr val="333333"/>
                </a:solidFill>
                <a:effectLst/>
                <a:latin typeface="-apple-system"/>
              </a:rPr>
            </a:b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DA25E-6C86-BAB6-B950-6784A6D7C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>
                <a:solidFill>
                  <a:srgbClr val="333333"/>
                </a:solidFill>
                <a:effectLst/>
                <a:latin typeface="-apple-system"/>
              </a:rPr>
              <a:t>automated tests</a:t>
            </a:r>
          </a:p>
          <a:p>
            <a:r>
              <a:rPr lang="en-US" b="0" i="0" u="none" strike="noStrike">
                <a:solidFill>
                  <a:srgbClr val="333333"/>
                </a:solidFill>
                <a:effectLst/>
                <a:latin typeface="-apple-system"/>
              </a:rPr>
              <a:t>ensure it behaves as intended and meets its design</a:t>
            </a:r>
          </a:p>
          <a:p>
            <a:r>
              <a:rPr lang="en-US"/>
              <a:t>XCTestCase</a:t>
            </a:r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249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175D7-D674-A51A-413E-49451BA0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>
                <a:solidFill>
                  <a:srgbClr val="333333"/>
                </a:solidFill>
                <a:effectLst/>
                <a:latin typeface="-apple-system"/>
              </a:rPr>
              <a:t>Naming test cases and methods</a:t>
            </a:r>
            <a:br>
              <a:rPr lang="en-US" b="1" i="0" u="none" strike="noStrike">
                <a:solidFill>
                  <a:srgbClr val="333333"/>
                </a:solidFill>
                <a:effectLst/>
                <a:latin typeface="-apple-system"/>
              </a:rPr>
            </a:b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A19DE-A85F-A0BA-4892-5C297DD65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Class: name+</a:t>
            </a:r>
            <a:r>
              <a:rPr lang="en-US"/>
              <a:t>Tests.</a:t>
            </a:r>
          </a:p>
          <a:p>
            <a:r>
              <a:rPr lang="en-US"/>
              <a:t>Method: test+name</a:t>
            </a:r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44810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7684-F109-8C5B-4137-33339C79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>
                <a:solidFill>
                  <a:srgbClr val="333333"/>
                </a:solidFill>
                <a:effectLst/>
                <a:latin typeface="-apple-system"/>
              </a:rPr>
              <a:t>Setup and Teardown</a:t>
            </a:r>
            <a:br>
              <a:rPr lang="en-US" b="1" i="0" u="none" strike="noStrike">
                <a:solidFill>
                  <a:srgbClr val="333333"/>
                </a:solidFill>
                <a:effectLst/>
                <a:latin typeface="-apple-system"/>
              </a:rPr>
            </a:b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5AE30-9730-F995-A1BC-7C894E900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Setup: </a:t>
            </a:r>
            <a:r>
              <a:rPr lang="en-US"/>
              <a:t>initial state</a:t>
            </a:r>
          </a:p>
          <a:p>
            <a:r>
              <a:rPr lang="en-US"/>
              <a:t>Teardown: clean</a:t>
            </a:r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1602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3DF1-A0E4-B485-CFAE-F2F88208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>
                <a:solidFill>
                  <a:srgbClr val="333333"/>
                </a:solidFill>
                <a:effectLst/>
                <a:latin typeface="-apple-system"/>
              </a:rPr>
              <a:t>Running unit tests</a:t>
            </a:r>
            <a:br>
              <a:rPr lang="en-US" b="1" i="0" u="none" strike="noStrike">
                <a:solidFill>
                  <a:srgbClr val="333333"/>
                </a:solidFill>
                <a:effectLst/>
                <a:latin typeface="-apple-system"/>
              </a:rPr>
            </a:b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BF9ED-EDEB-9B78-954C-349EFC21E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Xcode -&gt; Product -&gt; Test</a:t>
            </a:r>
          </a:p>
          <a:p>
            <a:r>
              <a:rPr lang="en-JP"/>
              <a:t>Class test</a:t>
            </a:r>
          </a:p>
        </p:txBody>
      </p:sp>
    </p:spTree>
    <p:extLst>
      <p:ext uri="{BB962C8B-B14F-4D97-AF65-F5344CB8AC3E}">
        <p14:creationId xmlns:p14="http://schemas.microsoft.com/office/powerpoint/2010/main" val="357349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2F90-4546-4AC4-4CF9-35A325A9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333333"/>
                </a:solidFill>
                <a:latin typeface="-apple-system"/>
              </a:rPr>
              <a:t>C</a:t>
            </a:r>
            <a:r>
              <a:rPr lang="en-US" b="1" i="0" u="none" strike="noStrike">
                <a:solidFill>
                  <a:srgbClr val="333333"/>
                </a:solidFill>
                <a:effectLst/>
                <a:latin typeface="-apple-system"/>
              </a:rPr>
              <a:t>ode coverage</a:t>
            </a:r>
            <a:br>
              <a:rPr lang="en-US" b="1" i="0" u="none" strike="noStrike">
                <a:solidFill>
                  <a:srgbClr val="333333"/>
                </a:solidFill>
                <a:effectLst/>
                <a:latin typeface="-apple-system"/>
              </a:rPr>
            </a:b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87229-B3F6-613B-C64A-A17BC599E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Target: 90-100%</a:t>
            </a:r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58587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69D3-1548-4E77-19B1-D4080E7D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>
                <a:solidFill>
                  <a:srgbClr val="000000"/>
                </a:solidFill>
                <a:effectLst/>
                <a:latin typeface="Main"/>
              </a:rPr>
              <a:t>Unit testing asynchronous</a:t>
            </a:r>
            <a:br>
              <a:rPr lang="en-US" b="1" i="0" u="none" strike="noStrike">
                <a:solidFill>
                  <a:srgbClr val="000000"/>
                </a:solidFill>
                <a:effectLst/>
                <a:latin typeface="Main"/>
              </a:rPr>
            </a:b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38E4F-0A90-5718-6866-4FA58ACEE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473674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479</TotalTime>
  <Words>69</Words>
  <Application>Microsoft Macintosh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Main</vt:lpstr>
      <vt:lpstr>Arial</vt:lpstr>
      <vt:lpstr>Century Gothic</vt:lpstr>
      <vt:lpstr>Wingdings 3</vt:lpstr>
      <vt:lpstr>Wisp</vt:lpstr>
      <vt:lpstr>Unit test</vt:lpstr>
      <vt:lpstr>What is unit testing </vt:lpstr>
      <vt:lpstr>Naming test cases and methods </vt:lpstr>
      <vt:lpstr>Setup and Teardown </vt:lpstr>
      <vt:lpstr>Running unit tests </vt:lpstr>
      <vt:lpstr>Code coverage </vt:lpstr>
      <vt:lpstr>Unit testing asynchronous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</dc:title>
  <dc:creator>Pham Quang Huy (FNS.FKO)</dc:creator>
  <cp:lastModifiedBy>Pham Quang Huy (FNS.FKO)</cp:lastModifiedBy>
  <cp:revision>1</cp:revision>
  <dcterms:created xsi:type="dcterms:W3CDTF">2023-07-08T02:14:41Z</dcterms:created>
  <dcterms:modified xsi:type="dcterms:W3CDTF">2023-07-08T10:14:13Z</dcterms:modified>
</cp:coreProperties>
</file>