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3"/>
    <p:restoredTop sz="96327"/>
  </p:normalViewPr>
  <p:slideViewPr>
    <p:cSldViewPr snapToGrid="0">
      <p:cViewPr varScale="1">
        <p:scale>
          <a:sx n="157" d="100"/>
          <a:sy n="157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6/24/23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os-resolution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decocodes/swift-style-guide" TargetMode="External"/><Relationship Id="rId2" Type="http://schemas.openxmlformats.org/officeDocument/2006/relationships/hyperlink" Target="https://github.com/eure/swift-style-guid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odecocodes/swift-algorithm-club" TargetMode="External"/><Relationship Id="rId3" Type="http://schemas.openxmlformats.org/officeDocument/2006/relationships/hyperlink" Target="https://stackoverflow.com/" TargetMode="External"/><Relationship Id="rId7" Type="http://schemas.openxmlformats.org/officeDocument/2006/relationships/hyperlink" Target="https://github.com/" TargetMode="External"/><Relationship Id="rId12" Type="http://schemas.openxmlformats.org/officeDocument/2006/relationships/hyperlink" Target="https://github.com/ioscreator/ioscreator" TargetMode="External"/><Relationship Id="rId2" Type="http://schemas.openxmlformats.org/officeDocument/2006/relationships/hyperlink" Target="https://fpt-software.udem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ppcoda.com/ios-programming-course/" TargetMode="External"/><Relationship Id="rId11" Type="http://schemas.openxmlformats.org/officeDocument/2006/relationships/hyperlink" Target="https://github.com/uraimo/Awesome-Swift-Playgrounds" TargetMode="External"/><Relationship Id="rId5" Type="http://schemas.openxmlformats.org/officeDocument/2006/relationships/hyperlink" Target="https://www.kodeco.com/home" TargetMode="External"/><Relationship Id="rId10" Type="http://schemas.openxmlformats.org/officeDocument/2006/relationships/hyperlink" Target="https://github.com/soapyigu/LeetCode-Swift" TargetMode="External"/><Relationship Id="rId4" Type="http://schemas.openxmlformats.org/officeDocument/2006/relationships/hyperlink" Target="https://medium.com/" TargetMode="External"/><Relationship Id="rId9" Type="http://schemas.openxmlformats.org/officeDocument/2006/relationships/hyperlink" Target="https://github.com/mattneub/Programming-iOS-Book-Exampl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tagged/uicollectionviewlayou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46CB2-FBC5-8C43-1C9E-ED08242FC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/>
              <a:t>iOS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7937D-1728-3613-B6A6-3672FD7E58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380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7FA3-E609-A51B-30F3-55DDDDB3F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effectLst/>
                <a:latin typeface="Lato" panose="020F0502020204030204" pitchFamily="34" charset="0"/>
              </a:rPr>
              <a:t>iOS Resolution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FA241-B516-1EF4-62CE-202C1FB5E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https://www.ios-resolution.com</a:t>
            </a:r>
            <a:endParaRPr lang="en-US" dirty="0"/>
          </a:p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86553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728D5-C755-54B9-67F2-D08669AB2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right control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31758-C6BF-3036-1764-852ED6F09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Content size not over view size</a:t>
            </a:r>
          </a:p>
          <a:p>
            <a:pPr lvl="1"/>
            <a:r>
              <a:rPr lang="en-US"/>
              <a:t>V</a:t>
            </a:r>
            <a:r>
              <a:rPr lang="en-JP"/>
              <a:t>iew</a:t>
            </a:r>
          </a:p>
          <a:p>
            <a:r>
              <a:rPr lang="en-JP"/>
              <a:t>Content size over view size</a:t>
            </a:r>
          </a:p>
          <a:p>
            <a:pPr lvl="1"/>
            <a:r>
              <a:rPr lang="en-US"/>
              <a:t>Horizontal: scrollview, collectionview, pageviewcontroller, stackview</a:t>
            </a:r>
          </a:p>
          <a:p>
            <a:pPr lvl="1"/>
            <a:r>
              <a:rPr lang="en-US"/>
              <a:t>Vertical: scrollview, tableview, collectionview, stackview</a:t>
            </a:r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73001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BBC2-CF41-39E7-6D48-6A695332A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conventions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599AF-47CB-ACD8-4751-76DD98F51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https://github.com/eure/swift-style-guide</a:t>
            </a:r>
            <a:endParaRPr lang="en-US"/>
          </a:p>
          <a:p>
            <a:r>
              <a:rPr lang="en-US">
                <a:hlinkClick r:id="rId3"/>
              </a:rPr>
              <a:t>https://github.com/kodecocodes/swift-style-guide</a:t>
            </a:r>
            <a:endParaRPr lang="en-US"/>
          </a:p>
          <a:p>
            <a:r>
              <a:rPr lang="en-US"/>
              <a:t>Class name: UpperCamelCase</a:t>
            </a:r>
          </a:p>
          <a:p>
            <a:r>
              <a:rPr lang="en-US"/>
              <a:t>Function name: lowerCamelCase</a:t>
            </a:r>
          </a:p>
          <a:p>
            <a:r>
              <a:rPr lang="en-US"/>
              <a:t>Enums: lowerCamelCase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09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2814-0345-7CDB-D52B-264BA2D6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D16C0-83C9-4A5F-9DB7-0C64887CF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Paramter: </a:t>
            </a:r>
          </a:p>
          <a:p>
            <a:pPr lvl="1"/>
            <a:r>
              <a:rPr lang="en-US"/>
              <a:t>var item: Item</a:t>
            </a:r>
            <a:r>
              <a:rPr lang="en-US">
                <a:latin typeface="Apple Braille" pitchFamily="2" charset="0"/>
              </a:rPr>
              <a:t>?</a:t>
            </a:r>
            <a:r>
              <a:rPr lang="en-US"/>
              <a:t> = nil</a:t>
            </a:r>
          </a:p>
          <a:p>
            <a:r>
              <a:rPr lang="en-US"/>
              <a:t>Function:</a:t>
            </a:r>
          </a:p>
          <a:p>
            <a:pPr lvl="1"/>
            <a:r>
              <a:rPr lang="en-US"/>
              <a:t>func remove(at index: Index) -&gt; Element</a:t>
            </a:r>
          </a:p>
          <a:p>
            <a:r>
              <a:rPr lang="en-US"/>
              <a:t>Array:</a:t>
            </a:r>
          </a:p>
          <a:p>
            <a:pPr lvl="1"/>
            <a:r>
              <a:rPr lang="en-US"/>
              <a:t>let array = ["Hello", ”World"]</a:t>
            </a:r>
          </a:p>
          <a:p>
            <a:pPr lvl="1"/>
            <a:r>
              <a:rPr lang="en-US"/>
              <a:t>var array: [String] = [] </a:t>
            </a:r>
          </a:p>
        </p:txBody>
      </p:sp>
    </p:spTree>
    <p:extLst>
      <p:ext uri="{BB962C8B-B14F-4D97-AF65-F5344CB8AC3E}">
        <p14:creationId xmlns:p14="http://schemas.microsoft.com/office/powerpoint/2010/main" val="1596318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42FF5-D1EE-E6E0-C513-F28DF107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Force Unwrap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E301E-5C9E-C50A-09FE-4EABF7EAA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let object = objectOrNil { </a:t>
            </a:r>
          </a:p>
          <a:p>
            <a:pPr lvl="1"/>
            <a:r>
              <a:rPr lang="en-US"/>
              <a:t>// do something with unwrapped object</a:t>
            </a:r>
          </a:p>
          <a:p>
            <a:r>
              <a:rPr lang="en-US"/>
              <a:t> }</a:t>
            </a:r>
          </a:p>
          <a:p>
            <a:endParaRPr lang="en-US"/>
          </a:p>
          <a:p>
            <a:r>
              <a:rPr lang="en-US"/>
              <a:t>guard let object = objectOrNil else {</a:t>
            </a:r>
          </a:p>
          <a:p>
            <a:pPr lvl="1"/>
            <a:r>
              <a:rPr lang="en-US"/>
              <a:t>return</a:t>
            </a:r>
            <a:endParaRPr lang="en-JP"/>
          </a:p>
          <a:p>
            <a:r>
              <a:rPr lang="en-JP"/>
              <a:t>}</a:t>
            </a:r>
          </a:p>
          <a:p>
            <a:r>
              <a:rPr lang="en-US"/>
              <a:t>// do something with unwrapped object</a:t>
            </a:r>
          </a:p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4137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A485-3B6B-0494-736B-9BE8C33D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A4458-6FC4-A20C-7A03-B1BE725B5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https://fpt-software.udemy.com</a:t>
            </a:r>
            <a:endParaRPr lang="en-US" dirty="0"/>
          </a:p>
          <a:p>
            <a:r>
              <a:rPr lang="en-US" dirty="0">
                <a:hlinkClick r:id="rId3"/>
              </a:rPr>
              <a:t>https://stackoverflow.com</a:t>
            </a:r>
            <a:endParaRPr lang="en-US" dirty="0"/>
          </a:p>
          <a:p>
            <a:r>
              <a:rPr lang="en-US" dirty="0">
                <a:hlinkClick r:id="rId4"/>
              </a:rPr>
              <a:t>https://medium.com</a:t>
            </a:r>
            <a:endParaRPr lang="en-US" dirty="0"/>
          </a:p>
          <a:p>
            <a:r>
              <a:rPr lang="en-US" dirty="0">
                <a:hlinkClick r:id="rId5"/>
              </a:rPr>
              <a:t>https://www.kodeco.com/home</a:t>
            </a:r>
            <a:r>
              <a:rPr lang="en-US" dirty="0"/>
              <a:t> </a:t>
            </a:r>
            <a:r>
              <a:rPr lang="en-US" dirty="0" err="1"/>
              <a:t>raywenderlich</a:t>
            </a:r>
            <a:endParaRPr lang="en-US" dirty="0"/>
          </a:p>
          <a:p>
            <a:r>
              <a:rPr lang="en-US" dirty="0">
                <a:hlinkClick r:id="rId6"/>
              </a:rPr>
              <a:t>https://www.appcoda.com/ios-programming-course/</a:t>
            </a:r>
            <a:endParaRPr lang="en-US" dirty="0"/>
          </a:p>
          <a:p>
            <a:r>
              <a:rPr lang="en-US" dirty="0">
                <a:hlinkClick r:id="rId7"/>
              </a:rPr>
              <a:t>https://github.com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https://github.com/kodecocodes/swift-algorithm-club</a:t>
            </a:r>
            <a:endParaRPr lang="en-US" dirty="0"/>
          </a:p>
          <a:p>
            <a:pPr lvl="1"/>
            <a:r>
              <a:rPr lang="en-US" dirty="0">
                <a:hlinkClick r:id="rId9"/>
              </a:rPr>
              <a:t>https://github.com/mattneub/Programming-iOS-Book-Examples</a:t>
            </a:r>
            <a:endParaRPr lang="en-US" dirty="0"/>
          </a:p>
          <a:p>
            <a:pPr lvl="1"/>
            <a:r>
              <a:rPr lang="en-US" dirty="0">
                <a:hlinkClick r:id="rId10"/>
              </a:rPr>
              <a:t>https://github.com/soapyigu/LeetCode-Swift</a:t>
            </a:r>
            <a:endParaRPr lang="en-US" dirty="0"/>
          </a:p>
          <a:p>
            <a:pPr lvl="1"/>
            <a:r>
              <a:rPr lang="en-US" dirty="0">
                <a:hlinkClick r:id="rId11"/>
              </a:rPr>
              <a:t>https://github.com/uraimo/Awesome-Swift-Playgrounds</a:t>
            </a:r>
            <a:endParaRPr lang="en-US" dirty="0"/>
          </a:p>
          <a:p>
            <a:pPr lvl="1"/>
            <a:r>
              <a:rPr lang="en-US" dirty="0">
                <a:hlinkClick r:id="rId12"/>
              </a:rPr>
              <a:t>https://github.com/ioscreator/ioscreator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90641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25A1-289C-8F0E-757C-054B92E9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G</a:t>
            </a:r>
            <a:r>
              <a:rPr lang="en-US" dirty="0" err="1"/>
              <a:t>i</a:t>
            </a:r>
            <a:r>
              <a:rPr lang="en-JP" dirty="0"/>
              <a:t>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9EB36-64C8-6F25-DD89-42325EE4932F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b="1" i="0" u="none" strike="noStrike" dirty="0">
                <a:solidFill>
                  <a:srgbClr val="656D76"/>
                </a:solidFill>
                <a:effectLst/>
                <a:latin typeface="-apple-system"/>
              </a:rPr>
              <a:t>Languages: swift</a:t>
            </a:r>
          </a:p>
          <a:p>
            <a:r>
              <a:rPr lang="en-US" b="1" dirty="0">
                <a:solidFill>
                  <a:srgbClr val="656D76"/>
                </a:solidFill>
                <a:latin typeface="-apple-system"/>
              </a:rPr>
              <a:t>Sort by: Most stars, Recently updated …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66138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F1A8-212C-0BFD-C36B-BADFC2FF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stackoverflow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0129A-328A-9EB9-D3B9-16A4B5D6C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https://stackoverflow.com/questions/tagged/uicollectionviewlayout</a:t>
            </a:r>
            <a:endParaRPr lang="en-US" dirty="0"/>
          </a:p>
          <a:p>
            <a:r>
              <a:rPr lang="en-US" dirty="0"/>
              <a:t>Filter -&gt; Sorted by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54185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E68C-88DA-830E-FD91-CAC0F921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39B9-1AAC-6EF7-9F43-B86AA65F1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medium + keyword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429164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E55E2-8CDC-16E2-E1A2-3AEE8586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V</a:t>
            </a:r>
            <a:r>
              <a:rPr lang="en-JP" dirty="0"/>
              <a:t>iew layout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BEDAE41-8E61-7D34-F740-9AA85B173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Top -&gt; bottom </a:t>
            </a:r>
          </a:p>
          <a:p>
            <a:r>
              <a:rPr lang="en-US" dirty="0"/>
              <a:t>Left -&gt; right</a:t>
            </a:r>
          </a:p>
        </p:txBody>
      </p:sp>
      <p:pic>
        <p:nvPicPr>
          <p:cNvPr id="7" name="Content Placeholder 6" descr="A screenshot of a credit card&#10;&#10;Description automatically generated with low confidence">
            <a:extLst>
              <a:ext uri="{FF2B5EF4-FFF2-40B4-BE49-F238E27FC236}">
                <a16:creationId xmlns:a16="http://schemas.microsoft.com/office/drawing/2014/main" id="{F5499768-CA3C-B1BA-C25B-099924DD2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847" y="645106"/>
            <a:ext cx="6953577" cy="3859233"/>
          </a:xfrm>
          <a:prstGeom prst="rect">
            <a:avLst/>
          </a:prstGeom>
        </p:spPr>
      </p:pic>
      <p:sp>
        <p:nvSpPr>
          <p:cNvPr id="18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9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A2EC-3DD1-C40E-58E2-62A6C388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JP" dirty="0"/>
              <a:t>iew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57BED-649B-1775-9F45-9CE011804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Background view</a:t>
            </a:r>
          </a:p>
          <a:p>
            <a:r>
              <a:rPr lang="en-JP" dirty="0"/>
              <a:t>Content view</a:t>
            </a:r>
          </a:p>
          <a:p>
            <a:r>
              <a:rPr lang="en-JP" dirty="0"/>
              <a:t>Top view</a:t>
            </a:r>
          </a:p>
          <a:p>
            <a:r>
              <a:rPr lang="en-JP" dirty="0"/>
              <a:t>Middle view</a:t>
            </a:r>
          </a:p>
          <a:p>
            <a:r>
              <a:rPr lang="en-JP" dirty="0"/>
              <a:t>Bottom view</a:t>
            </a:r>
          </a:p>
        </p:txBody>
      </p:sp>
    </p:spTree>
    <p:extLst>
      <p:ext uri="{BB962C8B-B14F-4D97-AF65-F5344CB8AC3E}">
        <p14:creationId xmlns:p14="http://schemas.microsoft.com/office/powerpoint/2010/main" val="314176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AEFA-79C7-CB93-7B22-34A45A7A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Autolayout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27604-6109-4663-E722-4937DED8D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</a:t>
            </a:r>
          </a:p>
          <a:p>
            <a:r>
              <a:rPr lang="en-US" dirty="0"/>
              <a:t>Unchanged</a:t>
            </a:r>
          </a:p>
          <a:p>
            <a:r>
              <a:rPr lang="en-US" dirty="0"/>
              <a:t>Screen size</a:t>
            </a:r>
          </a:p>
          <a:p>
            <a:r>
              <a:rPr lang="en-US" dirty="0"/>
              <a:t>Debug autolayout</a:t>
            </a:r>
          </a:p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404744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5F7A-0A1F-F4FF-1257-FFA7E68B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add constraint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1D0F-022A-B3DB-CD9F-353B245C2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Left to right</a:t>
            </a:r>
          </a:p>
          <a:p>
            <a:r>
              <a:rPr lang="en-JP"/>
              <a:t>Right to left</a:t>
            </a:r>
          </a:p>
          <a:p>
            <a:r>
              <a:rPr lang="en-JP"/>
              <a:t>Top to bottom</a:t>
            </a:r>
          </a:p>
          <a:p>
            <a:r>
              <a:rPr lang="en-JP"/>
              <a:t>Bottom to top</a:t>
            </a:r>
          </a:p>
        </p:txBody>
      </p:sp>
    </p:spTree>
    <p:extLst>
      <p:ext uri="{BB962C8B-B14F-4D97-AF65-F5344CB8AC3E}">
        <p14:creationId xmlns:p14="http://schemas.microsoft.com/office/powerpoint/2010/main" val="10979408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914</TotalTime>
  <Words>316</Words>
  <Application>Microsoft Macintosh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Apple Braille</vt:lpstr>
      <vt:lpstr>Arial</vt:lpstr>
      <vt:lpstr>Century Gothic</vt:lpstr>
      <vt:lpstr>Lato</vt:lpstr>
      <vt:lpstr>Wingdings 3</vt:lpstr>
      <vt:lpstr>Wisp</vt:lpstr>
      <vt:lpstr>iOS Training</vt:lpstr>
      <vt:lpstr>Sources</vt:lpstr>
      <vt:lpstr>Github</vt:lpstr>
      <vt:lpstr>stackoverflow</vt:lpstr>
      <vt:lpstr>medium</vt:lpstr>
      <vt:lpstr>View layout</vt:lpstr>
      <vt:lpstr>View layout</vt:lpstr>
      <vt:lpstr>Autolayout</vt:lpstr>
      <vt:lpstr>How to add constraint</vt:lpstr>
      <vt:lpstr>iOS Resolution</vt:lpstr>
      <vt:lpstr>Choosing right control</vt:lpstr>
      <vt:lpstr>Coding conventions</vt:lpstr>
      <vt:lpstr>Declare</vt:lpstr>
      <vt:lpstr>Force Unwrap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Training</dc:title>
  <dc:creator>Pham Quang Huy (FNS.FKO)</dc:creator>
  <cp:lastModifiedBy>Pham Quang Huy (FNS.FKO)</cp:lastModifiedBy>
  <cp:revision>8</cp:revision>
  <dcterms:created xsi:type="dcterms:W3CDTF">2023-06-23T15:26:32Z</dcterms:created>
  <dcterms:modified xsi:type="dcterms:W3CDTF">2023-06-24T06:40:42Z</dcterms:modified>
</cp:coreProperties>
</file>