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59" r:id="rId5"/>
    <p:sldId id="263" r:id="rId6"/>
    <p:sldId id="258" r:id="rId7"/>
    <p:sldId id="264" r:id="rId8"/>
    <p:sldId id="265" r:id="rId9"/>
    <p:sldId id="266" r:id="rId10"/>
    <p:sldId id="267" r:id="rId11"/>
    <p:sldId id="269" r:id="rId12"/>
    <p:sldId id="271" r:id="rId13"/>
    <p:sldId id="268" r:id="rId14"/>
    <p:sldId id="270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85D"/>
    <a:srgbClr val="6D6D6D"/>
    <a:srgbClr val="363636"/>
    <a:srgbClr val="4F4F4F"/>
    <a:srgbClr val="533D40"/>
    <a:srgbClr val="483436"/>
    <a:srgbClr val="745350"/>
    <a:srgbClr val="E4CFCE"/>
    <a:srgbClr val="FFB7E5"/>
    <a:srgbClr val="FF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09/06/2022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64324" y="433880"/>
            <a:ext cx="3754328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4324" y="1960930"/>
            <a:ext cx="3754328" cy="80538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7" y="141882"/>
            <a:ext cx="8354094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4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127846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Course: Object-Oriented Programing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61855" y="3335275"/>
            <a:ext cx="5039265" cy="15270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363636"/>
                </a:solidFill>
              </a:rPr>
              <a:t>WELCOME TO OUR PRESENTATION</a:t>
            </a:r>
            <a:endParaRPr lang="en-US" dirty="0">
              <a:solidFill>
                <a:srgbClr val="36363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965" y="1178809"/>
            <a:ext cx="427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F4F4F"/>
                </a:solidFill>
              </a:rPr>
              <a:t>Group: </a:t>
            </a:r>
            <a:r>
              <a:rPr lang="en-US" sz="3600" dirty="0" smtClean="0">
                <a:solidFill>
                  <a:srgbClr val="4F4F4F"/>
                </a:solidFill>
                <a:latin typeface="+mj-lt"/>
              </a:rPr>
              <a:t>BLACK</a:t>
            </a:r>
            <a:r>
              <a:rPr lang="en-US" sz="3600" dirty="0" smtClean="0">
                <a:solidFill>
                  <a:srgbClr val="4F4F4F"/>
                </a:solidFill>
              </a:rPr>
              <a:t> CODE</a:t>
            </a:r>
            <a:endParaRPr lang="en-US" sz="36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Rotate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 smtClean="0"/>
              <a:t>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63" y="1774017"/>
            <a:ext cx="4397375" cy="2663854"/>
          </a:xfr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09770" y="1367026"/>
            <a:ext cx="3856819" cy="3512214"/>
          </a:xfrm>
        </p:spPr>
        <p:txBody>
          <a:bodyPr anchor="t"/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The row of arr1 is equal to the column of arr2 and contrary.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- We’ll make a loop to executed 4 time for 4 rotation.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405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Make block fall down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With </a:t>
            </a:r>
            <a:r>
              <a:rPr lang="en-US" b="0" dirty="0"/>
              <a:t>the block spawning at the middle top of game board, now we need to make them fall down by printing its </a:t>
            </a:r>
            <a:r>
              <a:rPr lang="en-US" b="0" dirty="0" smtClean="0"/>
              <a:t>position </a:t>
            </a:r>
            <a:r>
              <a:rPr lang="en-US" b="0" dirty="0"/>
              <a:t>after a fixed </a:t>
            </a:r>
            <a:r>
              <a:rPr lang="en-US" b="0" dirty="0" err="1"/>
              <a:t>timestep</a:t>
            </a:r>
            <a:r>
              <a:rPr lang="en-US" b="0" dirty="0"/>
              <a:t> and delete the previous one.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- So </a:t>
            </a:r>
            <a:r>
              <a:rPr lang="en-US" b="0" dirty="0"/>
              <a:t>the process is: </a:t>
            </a:r>
            <a:r>
              <a:rPr lang="en-US" dirty="0"/>
              <a:t>print-wait-delete-print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95" y="1547330"/>
            <a:ext cx="4621588" cy="33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5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Spawning New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 smtClean="0"/>
              <a:t> - When the current block hit the bottom edge of the game area, the game thread creates and spawns a new block and the reference to the new block object is stored in th</a:t>
            </a:r>
            <a:r>
              <a:rPr lang="en-US" b="0" dirty="0" smtClean="0"/>
              <a:t>e variable block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1798" y="1349375"/>
            <a:ext cx="3173305" cy="35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4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Line removal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 smtClean="0"/>
              <a:t> - First </a:t>
            </a:r>
            <a:r>
              <a:rPr lang="en-US" b="0" dirty="0"/>
              <a:t>we need to find the completed line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- Remove </a:t>
            </a:r>
            <a:r>
              <a:rPr lang="en-US" b="0" dirty="0"/>
              <a:t>it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- Shift </a:t>
            </a:r>
            <a:r>
              <a:rPr lang="en-US" b="0" dirty="0"/>
              <a:t>down the lines above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9763" y="2043411"/>
            <a:ext cx="4397375" cy="21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5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8268795" cy="3512214"/>
          </a:xfrm>
        </p:spPr>
        <p:txBody>
          <a:bodyPr anchor="t"/>
          <a:lstStyle/>
          <a:p>
            <a:pPr algn="l"/>
            <a:r>
              <a:rPr lang="en-US" b="0" dirty="0" smtClean="0"/>
              <a:t> - The game will run for demo: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4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0" cy="30541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 for listening 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Member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219" y="3320993"/>
            <a:ext cx="2177065" cy="77780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Phan </a:t>
            </a:r>
            <a:r>
              <a:rPr lang="en-US" sz="1600" dirty="0" err="1" smtClean="0"/>
              <a:t>Quoc</a:t>
            </a:r>
            <a:r>
              <a:rPr lang="en-US" sz="1600" dirty="0" smtClean="0"/>
              <a:t> </a:t>
            </a:r>
            <a:r>
              <a:rPr lang="en-US" sz="1600" dirty="0" err="1" smtClean="0"/>
              <a:t>Khoi</a:t>
            </a:r>
            <a:endParaRPr lang="en-US" sz="1600" dirty="0" smtClean="0"/>
          </a:p>
          <a:p>
            <a:r>
              <a:rPr lang="en-US" sz="1600" dirty="0" smtClean="0"/>
              <a:t>ITDSIU18028</a:t>
            </a:r>
            <a:endParaRPr lang="en-US" sz="1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344" y="1503306"/>
            <a:ext cx="1866813" cy="181768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3420581" y="3320936"/>
            <a:ext cx="2177065" cy="47239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Le Van</a:t>
            </a:r>
            <a:endParaRPr lang="en-US" sz="1600" dirty="0"/>
          </a:p>
        </p:txBody>
      </p:sp>
      <p:pic>
        <p:nvPicPr>
          <p:cNvPr id="1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86073" y="1503306"/>
            <a:ext cx="1866813" cy="1817687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idx="1"/>
          </p:nvPr>
        </p:nvSpPr>
        <p:spPr>
          <a:xfrm>
            <a:off x="6224798" y="3320935"/>
            <a:ext cx="2177065" cy="77786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Pham Ngoc Tuan </a:t>
            </a:r>
            <a:r>
              <a:rPr lang="en-US" sz="1600" dirty="0" err="1" smtClean="0"/>
              <a:t>Anh</a:t>
            </a:r>
            <a:endParaRPr lang="en-US" sz="1600" dirty="0" smtClean="0"/>
          </a:p>
          <a:p>
            <a:r>
              <a:rPr lang="en-US" sz="1600" dirty="0" smtClean="0"/>
              <a:t>ITITIU19074</a:t>
            </a:r>
            <a:endParaRPr lang="en-US" sz="1600" dirty="0"/>
          </a:p>
        </p:txBody>
      </p:sp>
      <p:pic>
        <p:nvPicPr>
          <p:cNvPr id="15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7802" y="1503249"/>
            <a:ext cx="1866813" cy="18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8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2" grpId="0" build="p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9267"/>
            <a:ext cx="6253163" cy="219476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9030" y="3946095"/>
            <a:ext cx="6250840" cy="1065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>
                <a:effectLst/>
                <a:latin typeface="+mn-lt"/>
              </a:rPr>
              <a:t>- A </a:t>
            </a:r>
            <a:r>
              <a:rPr lang="en-US" sz="2600" dirty="0">
                <a:effectLst/>
                <a:latin typeface="+mn-lt"/>
              </a:rPr>
              <a:t>simple game where we apply what we learnt in class to practice the concept of OOP.</a:t>
            </a:r>
          </a:p>
          <a:p>
            <a:r>
              <a:rPr lang="en-US" sz="2600" dirty="0" smtClean="0">
                <a:effectLst/>
                <a:latin typeface="+mn-lt"/>
              </a:rPr>
              <a:t>- In </a:t>
            </a:r>
            <a:r>
              <a:rPr lang="en-US" sz="2600" dirty="0">
                <a:effectLst/>
                <a:latin typeface="+mn-lt"/>
              </a:rPr>
              <a:t>this project, we use the Apache Net Bean IDE thanks to its beginner friendly GUI design.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7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To do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board game</a:t>
            </a:r>
          </a:p>
          <a:p>
            <a:r>
              <a:rPr lang="en-US" dirty="0"/>
              <a:t>Draw block on the board</a:t>
            </a:r>
          </a:p>
          <a:p>
            <a:r>
              <a:rPr lang="en-US" dirty="0"/>
              <a:t>Add block color</a:t>
            </a:r>
          </a:p>
          <a:p>
            <a:r>
              <a:rPr lang="en-US" dirty="0"/>
              <a:t>Make the block fall down</a:t>
            </a:r>
          </a:p>
          <a:p>
            <a:r>
              <a:rPr lang="en-US" dirty="0"/>
              <a:t>Spawn new block</a:t>
            </a:r>
          </a:p>
          <a:p>
            <a:r>
              <a:rPr lang="en-US" dirty="0"/>
              <a:t>Moving, rotating block on key press</a:t>
            </a:r>
          </a:p>
          <a:p>
            <a:r>
              <a:rPr lang="en-US" dirty="0"/>
              <a:t>Clear complete rows and add score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Java Swing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00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Board game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6260" y="1491716"/>
            <a:ext cx="3664920" cy="3370609"/>
          </a:xfrm>
        </p:spPr>
        <p:txBody>
          <a:bodyPr anchor="t">
            <a:normAutofit/>
          </a:bodyPr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First</a:t>
            </a:r>
            <a:r>
              <a:rPr lang="en-US" b="0" dirty="0"/>
              <a:t>, we create the game board by using </a:t>
            </a:r>
            <a:r>
              <a:rPr lang="en-US" b="0" dirty="0" err="1"/>
              <a:t>JPanel</a:t>
            </a:r>
            <a:r>
              <a:rPr lang="en-US" b="0" dirty="0"/>
              <a:t>, then we divided it into smaller cells base on the formula below.</a:t>
            </a:r>
            <a:endParaRPr lang="en-US" dirty="0"/>
          </a:p>
        </p:txBody>
      </p:sp>
      <p:pic>
        <p:nvPicPr>
          <p:cNvPr id="1026" name="Picture 2" descr="https://user-images.githubusercontent.com/52684784/170531720-a78f9f77-d865-4352-a5c3-d117951f5b68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6" y="1502815"/>
            <a:ext cx="4887240" cy="335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Drawing </a:t>
            </a:r>
            <a:r>
              <a:rPr lang="en-US" b="1" dirty="0" smtClean="0">
                <a:effectLst/>
              </a:rPr>
              <a:t>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2" y="1350111"/>
            <a:ext cx="3704114" cy="3512214"/>
          </a:xfrm>
        </p:spPr>
        <p:txBody>
          <a:bodyPr anchor="t"/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After </a:t>
            </a:r>
            <a:r>
              <a:rPr lang="en-US" b="0" dirty="0"/>
              <a:t>creating the board, now we need to draw the </a:t>
            </a:r>
            <a:r>
              <a:rPr lang="en-US" b="0" dirty="0" smtClean="0"/>
              <a:t>shape (</a:t>
            </a:r>
            <a:r>
              <a:rPr lang="en-US" b="0" dirty="0" err="1"/>
              <a:t>tetrominoes</a:t>
            </a:r>
            <a:r>
              <a:rPr lang="en-US" b="0" dirty="0"/>
              <a:t>) inside it. There are 7 </a:t>
            </a:r>
            <a:r>
              <a:rPr lang="en-US" b="0" dirty="0" err="1"/>
              <a:t>tetrominoes</a:t>
            </a:r>
            <a:r>
              <a:rPr lang="en-US" b="0" dirty="0"/>
              <a:t> in total, each of them will have different shape and color to distinguish.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1" y="1350111"/>
            <a:ext cx="4580548" cy="3512213"/>
          </a:xfrm>
        </p:spPr>
      </p:pic>
    </p:spTree>
    <p:extLst>
      <p:ext uri="{BB962C8B-B14F-4D97-AF65-F5344CB8AC3E}">
        <p14:creationId xmlns:p14="http://schemas.microsoft.com/office/powerpoint/2010/main" val="62662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Drawing </a:t>
            </a:r>
            <a:r>
              <a:rPr lang="en-US" b="1" dirty="0" smtClean="0">
                <a:effectLst/>
              </a:rPr>
              <a:t>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Each </a:t>
            </a:r>
            <a:r>
              <a:rPr lang="en-US" b="0" dirty="0" err="1"/>
              <a:t>tetrominoes</a:t>
            </a:r>
            <a:r>
              <a:rPr lang="en-US" b="0" dirty="0"/>
              <a:t> will be stored in a 2d array with values 0, 1 where 1 is colored cell and otherwise.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63" y="1350111"/>
            <a:ext cx="4397375" cy="3512214"/>
          </a:xfrm>
        </p:spPr>
      </p:pic>
    </p:spTree>
    <p:extLst>
      <p:ext uri="{BB962C8B-B14F-4D97-AF65-F5344CB8AC3E}">
        <p14:creationId xmlns:p14="http://schemas.microsoft.com/office/powerpoint/2010/main" val="4035468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Drawing </a:t>
            </a:r>
            <a:r>
              <a:rPr lang="en-US" b="1" dirty="0" smtClean="0">
                <a:effectLst/>
              </a:rPr>
              <a:t>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350111"/>
            <a:ext cx="3856819" cy="3512214"/>
          </a:xfrm>
        </p:spPr>
        <p:txBody>
          <a:bodyPr anchor="t"/>
          <a:lstStyle/>
          <a:p>
            <a:pPr algn="l"/>
            <a:r>
              <a:rPr lang="en-US" b="0" dirty="0"/>
              <a:t> </a:t>
            </a:r>
            <a:r>
              <a:rPr lang="en-US" b="0" dirty="0" smtClean="0"/>
              <a:t>- The </a:t>
            </a:r>
            <a:r>
              <a:rPr lang="en-US" b="0" dirty="0"/>
              <a:t>output is something similar like </a:t>
            </a:r>
            <a:r>
              <a:rPr lang="en-US" b="0" dirty="0" smtClean="0"/>
              <a:t>this: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55" y="1349375"/>
            <a:ext cx="2514391" cy="3513138"/>
          </a:xfrm>
        </p:spPr>
      </p:pic>
    </p:spTree>
    <p:extLst>
      <p:ext uri="{BB962C8B-B14F-4D97-AF65-F5344CB8AC3E}">
        <p14:creationId xmlns:p14="http://schemas.microsoft.com/office/powerpoint/2010/main" val="379838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On-screen Show (16:9)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Final Project</vt:lpstr>
      <vt:lpstr>Group Member</vt:lpstr>
      <vt:lpstr>Our Project</vt:lpstr>
      <vt:lpstr>To do list</vt:lpstr>
      <vt:lpstr>Requirements</vt:lpstr>
      <vt:lpstr>Board game</vt:lpstr>
      <vt:lpstr>Drawing Block</vt:lpstr>
      <vt:lpstr>Drawing Block</vt:lpstr>
      <vt:lpstr>Drawing Block</vt:lpstr>
      <vt:lpstr>Rotate block</vt:lpstr>
      <vt:lpstr>Make block fall down</vt:lpstr>
      <vt:lpstr>Spawning New Block</vt:lpstr>
      <vt:lpstr>Line removal</vt:lpstr>
      <vt:lpstr>Demo</vt:lpstr>
      <vt:lpstr>Thank you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2022-06-09T15:00:51Z</dcterms:modified>
</cp:coreProperties>
</file>