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2" r:id="rId4"/>
    <p:sldId id="259" r:id="rId5"/>
    <p:sldId id="263" r:id="rId6"/>
    <p:sldId id="258" r:id="rId7"/>
    <p:sldId id="264" r:id="rId8"/>
    <p:sldId id="265" r:id="rId9"/>
    <p:sldId id="266" r:id="rId10"/>
    <p:sldId id="267" r:id="rId11"/>
    <p:sldId id="269" r:id="rId12"/>
    <p:sldId id="271" r:id="rId13"/>
    <p:sldId id="268" r:id="rId14"/>
    <p:sldId id="270" r:id="rId15"/>
    <p:sldId id="273" r:id="rId16"/>
    <p:sldId id="274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85D"/>
    <a:srgbClr val="6D6D6D"/>
    <a:srgbClr val="363636"/>
    <a:srgbClr val="4F4F4F"/>
    <a:srgbClr val="533D40"/>
    <a:srgbClr val="483436"/>
    <a:srgbClr val="745350"/>
    <a:srgbClr val="E4CFCE"/>
    <a:srgbClr val="FFB7E5"/>
    <a:srgbClr val="FF9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10/06/2022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64324" y="433880"/>
            <a:ext cx="3754328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64324" y="1960930"/>
            <a:ext cx="3754328" cy="80538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07" y="141882"/>
            <a:ext cx="8354094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182" y="1350110"/>
            <a:ext cx="8343635" cy="3375291"/>
          </a:xfrm>
        </p:spPr>
        <p:txBody>
          <a:bodyPr/>
          <a:lstStyle>
            <a:lvl1pPr algn="l">
              <a:defRPr sz="28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algn="l"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2pPr>
            <a:lvl3pPr algn="l"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3pPr>
            <a:lvl4pPr algn="l"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 algn="l"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684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24"/>
            <a:ext cx="6252670" cy="3562895"/>
          </a:xfrm>
        </p:spPr>
        <p:txBody>
          <a:bodyPr/>
          <a:lstStyle>
            <a:lvl1pPr algn="l">
              <a:defRPr sz="2800">
                <a:solidFill>
                  <a:schemeClr val="accent4">
                    <a:lumMod val="75000"/>
                  </a:schemeClr>
                </a:solidFill>
              </a:defRPr>
            </a:lvl1pPr>
            <a:lvl2pPr algn="l">
              <a:defRPr>
                <a:solidFill>
                  <a:schemeClr val="accent4">
                    <a:lumMod val="75000"/>
                  </a:schemeClr>
                </a:solidFill>
              </a:defRPr>
            </a:lvl2pPr>
            <a:lvl3pPr algn="l">
              <a:defRPr>
                <a:solidFill>
                  <a:schemeClr val="accent4">
                    <a:lumMod val="75000"/>
                  </a:schemeClr>
                </a:solidFill>
              </a:defRPr>
            </a:lvl3pPr>
            <a:lvl4pPr algn="l">
              <a:defRPr>
                <a:solidFill>
                  <a:schemeClr val="accent4">
                    <a:lumMod val="75000"/>
                  </a:schemeClr>
                </a:solidFill>
              </a:defRPr>
            </a:lvl4pPr>
            <a:lvl5pPr algn="l">
              <a:defRPr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71" y="127846"/>
            <a:ext cx="8268795" cy="763525"/>
          </a:xfrm>
        </p:spPr>
        <p:txBody>
          <a:bodyPr>
            <a:normAutofit/>
          </a:bodyPr>
          <a:lstStyle>
            <a:lvl1pPr algn="l">
              <a:defRPr sz="3600" u="none" baseline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1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771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algn="ctr">
              <a:defRPr sz="2000">
                <a:solidFill>
                  <a:schemeClr val="accent4">
                    <a:lumMod val="20000"/>
                    <a:lumOff val="80000"/>
                  </a:schemeClr>
                </a:solidFill>
              </a:defRPr>
            </a:lvl2pPr>
            <a:lvl3pPr algn="ctr">
              <a:defRPr sz="1800">
                <a:solidFill>
                  <a:schemeClr val="accent4">
                    <a:lumMod val="20000"/>
                    <a:lumOff val="80000"/>
                  </a:schemeClr>
                </a:solidFill>
              </a:defRPr>
            </a:lvl3pPr>
            <a:lvl4pPr algn="ctr"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 algn="ctr"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92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892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algn="ctr">
              <a:defRPr sz="2000">
                <a:solidFill>
                  <a:schemeClr val="accent4">
                    <a:lumMod val="20000"/>
                    <a:lumOff val="80000"/>
                  </a:schemeClr>
                </a:solidFill>
              </a:defRPr>
            </a:lvl2pPr>
            <a:lvl3pPr algn="ctr">
              <a:defRPr sz="1800">
                <a:solidFill>
                  <a:schemeClr val="accent4">
                    <a:lumMod val="20000"/>
                    <a:lumOff val="80000"/>
                  </a:schemeClr>
                </a:solidFill>
              </a:defRPr>
            </a:lvl3pPr>
            <a:lvl4pPr algn="ctr"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 algn="ctr"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odraw.com/en/blog/211243890" TargetMode="External"/><Relationship Id="rId2" Type="http://schemas.openxmlformats.org/officeDocument/2006/relationships/hyperlink" Target="http://www.geom.uiuc.edu/java/tetris/explan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Course: Object-Oriented Programing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61855" y="3335275"/>
            <a:ext cx="5039265" cy="15270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363636"/>
                </a:solidFill>
              </a:rPr>
              <a:t>WELCOME TO OUR PRESENTATION</a:t>
            </a:r>
            <a:endParaRPr lang="en-US" dirty="0">
              <a:solidFill>
                <a:srgbClr val="36363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8965" y="1178809"/>
            <a:ext cx="4275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F4F4F"/>
                </a:solidFill>
              </a:rPr>
              <a:t>Group: </a:t>
            </a:r>
            <a:r>
              <a:rPr lang="en-US" sz="3600" dirty="0" smtClean="0">
                <a:solidFill>
                  <a:srgbClr val="4F4F4F"/>
                </a:solidFill>
                <a:latin typeface="+mj-lt"/>
              </a:rPr>
              <a:t>BLACK</a:t>
            </a:r>
            <a:r>
              <a:rPr lang="en-US" sz="3600" dirty="0" smtClean="0">
                <a:solidFill>
                  <a:srgbClr val="4F4F4F"/>
                </a:solidFill>
              </a:rPr>
              <a:t> CODE</a:t>
            </a:r>
            <a:endParaRPr lang="en-US" sz="3600" dirty="0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/>
              </a:rPr>
              <a:t>Rotate block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1" y="1350111"/>
            <a:ext cx="3856819" cy="3512214"/>
          </a:xfrm>
        </p:spPr>
        <p:txBody>
          <a:bodyPr anchor="t"/>
          <a:lstStyle/>
          <a:p>
            <a:pPr algn="l"/>
            <a:r>
              <a:rPr lang="en-US" b="0" dirty="0" smtClean="0"/>
              <a:t> 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763" y="1774017"/>
            <a:ext cx="4397375" cy="2663854"/>
          </a:xfr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09770" y="1367026"/>
            <a:ext cx="3856819" cy="3512214"/>
          </a:xfrm>
        </p:spPr>
        <p:txBody>
          <a:bodyPr anchor="t"/>
          <a:lstStyle/>
          <a:p>
            <a:pPr algn="l"/>
            <a:r>
              <a:rPr lang="en-US" b="0" dirty="0"/>
              <a:t> </a:t>
            </a:r>
            <a:r>
              <a:rPr lang="en-US" b="0" dirty="0" smtClean="0"/>
              <a:t>- The row of arr1 is equal to the column of arr2 and contrary.</a:t>
            </a:r>
          </a:p>
          <a:p>
            <a:pPr algn="l"/>
            <a:r>
              <a:rPr lang="en-US" b="0" dirty="0"/>
              <a:t> </a:t>
            </a:r>
            <a:r>
              <a:rPr lang="en-US" b="0" dirty="0" smtClean="0"/>
              <a:t>- We’ll make a loop to executed 4 time for 4 rotation.</a:t>
            </a:r>
            <a:endParaRPr lang="en-US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4" y="4402378"/>
            <a:ext cx="610821" cy="61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58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Make block fall down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1" y="1350111"/>
            <a:ext cx="3856819" cy="3206804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b="0" dirty="0"/>
              <a:t> </a:t>
            </a:r>
            <a:r>
              <a:rPr lang="en-US" b="0" dirty="0" smtClean="0"/>
              <a:t>- With </a:t>
            </a:r>
            <a:r>
              <a:rPr lang="en-US" b="0" dirty="0"/>
              <a:t>the block spawning at the middle top of game board, now we need to make them fall down by printing its </a:t>
            </a:r>
            <a:r>
              <a:rPr lang="en-US" b="0" dirty="0" smtClean="0"/>
              <a:t>position </a:t>
            </a:r>
            <a:r>
              <a:rPr lang="en-US" b="0" dirty="0"/>
              <a:t>after a fixed </a:t>
            </a:r>
            <a:r>
              <a:rPr lang="en-US" b="0" dirty="0" err="1"/>
              <a:t>timestep</a:t>
            </a:r>
            <a:r>
              <a:rPr lang="en-US" b="0" dirty="0"/>
              <a:t> and delete the previous one.</a:t>
            </a:r>
          </a:p>
          <a:p>
            <a:pPr algn="l"/>
            <a:r>
              <a:rPr lang="en-US" b="0" dirty="0"/>
              <a:t> </a:t>
            </a:r>
            <a:r>
              <a:rPr lang="en-US" b="0" dirty="0" smtClean="0"/>
              <a:t>- So </a:t>
            </a:r>
            <a:r>
              <a:rPr lang="en-US" b="0" dirty="0"/>
              <a:t>the process is: </a:t>
            </a:r>
            <a:r>
              <a:rPr lang="en-US" dirty="0" smtClean="0"/>
              <a:t>print-wait-delete-print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295" y="1547330"/>
            <a:ext cx="4621588" cy="3314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4" y="4402378"/>
            <a:ext cx="610821" cy="61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35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/>
              </a:rPr>
              <a:t>Spawning New Block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1" y="1350111"/>
            <a:ext cx="3856819" cy="3512214"/>
          </a:xfrm>
        </p:spPr>
        <p:txBody>
          <a:bodyPr anchor="t"/>
          <a:lstStyle/>
          <a:p>
            <a:pPr algn="l"/>
            <a:r>
              <a:rPr lang="en-US" b="0" dirty="0" smtClean="0"/>
              <a:t> - When the current block hit the bottom edge of the game area, the game thread creates and spawns a new block and the reference to the new block object is stored in the variable block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61798" y="1349375"/>
            <a:ext cx="3173305" cy="35131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4" y="4404210"/>
            <a:ext cx="610821" cy="61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24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Line removal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1" y="1350111"/>
            <a:ext cx="3856819" cy="3512214"/>
          </a:xfrm>
        </p:spPr>
        <p:txBody>
          <a:bodyPr anchor="t"/>
          <a:lstStyle/>
          <a:p>
            <a:pPr algn="l"/>
            <a:r>
              <a:rPr lang="en-US" b="0" dirty="0" smtClean="0"/>
              <a:t> - First </a:t>
            </a:r>
            <a:r>
              <a:rPr lang="en-US" b="0" dirty="0"/>
              <a:t>we need to find the completed line</a:t>
            </a:r>
          </a:p>
          <a:p>
            <a:pPr algn="l"/>
            <a:r>
              <a:rPr lang="en-US" b="0" dirty="0"/>
              <a:t> </a:t>
            </a:r>
            <a:r>
              <a:rPr lang="en-US" b="0" dirty="0" smtClean="0"/>
              <a:t>- Remove </a:t>
            </a:r>
            <a:r>
              <a:rPr lang="en-US" b="0" dirty="0"/>
              <a:t>it</a:t>
            </a:r>
          </a:p>
          <a:p>
            <a:pPr algn="l"/>
            <a:r>
              <a:rPr lang="en-US" b="0" dirty="0"/>
              <a:t> </a:t>
            </a:r>
            <a:r>
              <a:rPr lang="en-US" b="0" dirty="0" smtClean="0"/>
              <a:t>- Shift </a:t>
            </a:r>
            <a:r>
              <a:rPr lang="en-US" b="0" dirty="0"/>
              <a:t>down the lines above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49763" y="2043411"/>
            <a:ext cx="4397375" cy="2125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4" y="4402378"/>
            <a:ext cx="610821" cy="61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5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/>
              </a:rPr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1" y="1350111"/>
            <a:ext cx="8268795" cy="3512214"/>
          </a:xfrm>
        </p:spPr>
        <p:txBody>
          <a:bodyPr anchor="t"/>
          <a:lstStyle/>
          <a:p>
            <a:pPr algn="l"/>
            <a:r>
              <a:rPr lang="en-US" b="0" dirty="0" smtClean="0"/>
              <a:t> - The game will run for demo: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4" y="4402378"/>
            <a:ext cx="610821" cy="61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44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b="1" dirty="0" smtClean="0">
                <a:solidFill>
                  <a:schemeClr val="tx1"/>
                </a:solidFill>
                <a:hlinkClick r:id="rId2"/>
              </a:rPr>
              <a:t>www.geom.uiuc.edu/java/tetris/explanation.html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b="1" dirty="0" smtClean="0">
                <a:solidFill>
                  <a:schemeClr val="tx1"/>
                </a:solidFill>
                <a:hlinkClick r:id="rId3"/>
              </a:rPr>
              <a:t>www.iodraw.com/en/blog/211243890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4" y="4402378"/>
            <a:ext cx="610821" cy="61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77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3487980"/>
            <a:ext cx="5486400" cy="110917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Thank you for listening !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65" y="1808225"/>
            <a:ext cx="1832460" cy="18324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139950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065" y="41399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79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Member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219" y="3320993"/>
            <a:ext cx="2177065" cy="77780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Phan </a:t>
            </a:r>
            <a:r>
              <a:rPr lang="en-US" sz="1600" dirty="0" err="1" smtClean="0"/>
              <a:t>Quoc</a:t>
            </a:r>
            <a:r>
              <a:rPr lang="en-US" sz="1600" dirty="0" smtClean="0"/>
              <a:t> </a:t>
            </a:r>
            <a:r>
              <a:rPr lang="en-US" sz="1600" dirty="0" err="1" smtClean="0"/>
              <a:t>Khoi</a:t>
            </a:r>
            <a:endParaRPr lang="en-US" sz="1600" dirty="0" smtClean="0"/>
          </a:p>
          <a:p>
            <a:r>
              <a:rPr lang="en-US" sz="1600" dirty="0" smtClean="0"/>
              <a:t>ITDSIU18028</a:t>
            </a:r>
            <a:endParaRPr lang="en-US" sz="1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4344" y="1503306"/>
            <a:ext cx="1866813" cy="1817687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idx="1"/>
          </p:nvPr>
        </p:nvSpPr>
        <p:spPr>
          <a:xfrm>
            <a:off x="3420581" y="3320936"/>
            <a:ext cx="2177065" cy="77786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Le </a:t>
            </a:r>
            <a:r>
              <a:rPr lang="en-US" sz="1600" dirty="0" smtClean="0"/>
              <a:t>Van</a:t>
            </a:r>
          </a:p>
          <a:p>
            <a:r>
              <a:rPr lang="en-US" sz="1600" dirty="0" smtClean="0"/>
              <a:t>ITITIU19242</a:t>
            </a:r>
            <a:endParaRPr lang="en-US" sz="1600" dirty="0"/>
          </a:p>
        </p:txBody>
      </p:sp>
      <p:pic>
        <p:nvPicPr>
          <p:cNvPr id="1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86073" y="1503306"/>
            <a:ext cx="1866813" cy="1817687"/>
          </a:xfrm>
          <a:prstGeom prst="rect">
            <a:avLst/>
          </a:prstGeom>
        </p:spPr>
      </p:pic>
      <p:sp>
        <p:nvSpPr>
          <p:cNvPr id="14" name="Text Placeholder 4"/>
          <p:cNvSpPr>
            <a:spLocks noGrp="1"/>
          </p:cNvSpPr>
          <p:nvPr>
            <p:ph type="body" idx="1"/>
          </p:nvPr>
        </p:nvSpPr>
        <p:spPr>
          <a:xfrm>
            <a:off x="6224798" y="3320935"/>
            <a:ext cx="2177065" cy="77786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Pham Ngoc Tuan </a:t>
            </a:r>
            <a:r>
              <a:rPr lang="en-US" sz="1600" dirty="0" err="1" smtClean="0"/>
              <a:t>Anh</a:t>
            </a:r>
            <a:endParaRPr lang="en-US" sz="1600" dirty="0" smtClean="0"/>
          </a:p>
          <a:p>
            <a:r>
              <a:rPr lang="en-US" sz="1600" dirty="0" smtClean="0"/>
              <a:t>ITITIU19074</a:t>
            </a:r>
            <a:endParaRPr lang="en-US" sz="1600" dirty="0"/>
          </a:p>
        </p:txBody>
      </p:sp>
      <p:pic>
        <p:nvPicPr>
          <p:cNvPr id="15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7802" y="1503249"/>
            <a:ext cx="1866813" cy="181768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56" y="4251505"/>
            <a:ext cx="763525" cy="7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87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12" grpId="0" build="p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9267"/>
            <a:ext cx="6253163" cy="2194768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9030" y="3946095"/>
            <a:ext cx="6250840" cy="1065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smtClean="0">
                <a:effectLst/>
                <a:latin typeface="+mn-lt"/>
              </a:rPr>
              <a:t>- A </a:t>
            </a:r>
            <a:r>
              <a:rPr lang="en-US" sz="2600" dirty="0">
                <a:effectLst/>
                <a:latin typeface="+mn-lt"/>
              </a:rPr>
              <a:t>simple game where we apply what we learnt in class to practice the concept of OOP.</a:t>
            </a:r>
          </a:p>
          <a:p>
            <a:r>
              <a:rPr lang="en-US" sz="2600" dirty="0" smtClean="0">
                <a:effectLst/>
                <a:latin typeface="+mn-lt"/>
              </a:rPr>
              <a:t>- In </a:t>
            </a:r>
            <a:r>
              <a:rPr lang="en-US" sz="2600" dirty="0">
                <a:effectLst/>
                <a:latin typeface="+mn-lt"/>
              </a:rPr>
              <a:t>this project, we use the Apache Net Bean IDE thanks to its beginner friendly GUI design.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77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To do list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the board game</a:t>
            </a:r>
          </a:p>
          <a:p>
            <a:r>
              <a:rPr lang="en-US" dirty="0"/>
              <a:t>Draw block on the board</a:t>
            </a:r>
          </a:p>
          <a:p>
            <a:r>
              <a:rPr lang="en-US" dirty="0"/>
              <a:t>Add block color</a:t>
            </a:r>
          </a:p>
          <a:p>
            <a:r>
              <a:rPr lang="en-US" dirty="0"/>
              <a:t>Make the block fall down</a:t>
            </a:r>
          </a:p>
          <a:p>
            <a:r>
              <a:rPr lang="en-US" dirty="0"/>
              <a:t>Spawn new block</a:t>
            </a:r>
          </a:p>
          <a:p>
            <a:r>
              <a:rPr lang="en-US" dirty="0"/>
              <a:t>Moving, rotating block on key press</a:t>
            </a:r>
          </a:p>
          <a:p>
            <a:r>
              <a:rPr lang="en-US" dirty="0"/>
              <a:t>Clear complete rows and add score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r>
              <a:rPr lang="en-US" dirty="0"/>
              <a:t>Java Swing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00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Board game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96260" y="1491716"/>
            <a:ext cx="3664920" cy="3370609"/>
          </a:xfrm>
        </p:spPr>
        <p:txBody>
          <a:bodyPr anchor="t">
            <a:normAutofit/>
          </a:bodyPr>
          <a:lstStyle/>
          <a:p>
            <a:pPr algn="l"/>
            <a:r>
              <a:rPr lang="en-US" b="0" dirty="0"/>
              <a:t> </a:t>
            </a:r>
            <a:r>
              <a:rPr lang="en-US" b="0" dirty="0" smtClean="0"/>
              <a:t>- First</a:t>
            </a:r>
            <a:r>
              <a:rPr lang="en-US" b="0" dirty="0"/>
              <a:t>, we create the game board by using </a:t>
            </a:r>
            <a:r>
              <a:rPr lang="en-US" b="0" dirty="0" err="1"/>
              <a:t>JPanel</a:t>
            </a:r>
            <a:r>
              <a:rPr lang="en-US" b="0" dirty="0"/>
              <a:t>, then we divided it into smaller cells base on the formula below.</a:t>
            </a:r>
            <a:endParaRPr lang="en-US" dirty="0"/>
          </a:p>
        </p:txBody>
      </p:sp>
      <p:pic>
        <p:nvPicPr>
          <p:cNvPr id="1026" name="Picture 2" descr="https://user-images.githubusercontent.com/52684784/170531720-a78f9f77-d865-4352-a5c3-d117951f5b68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86" y="1502815"/>
            <a:ext cx="4887240" cy="335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4" y="4404210"/>
            <a:ext cx="610821" cy="61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Drawing </a:t>
            </a:r>
            <a:r>
              <a:rPr lang="en-US" b="1" dirty="0" smtClean="0">
                <a:effectLst/>
              </a:rPr>
              <a:t>Block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2" y="1350111"/>
            <a:ext cx="3704114" cy="3512214"/>
          </a:xfrm>
        </p:spPr>
        <p:txBody>
          <a:bodyPr anchor="t"/>
          <a:lstStyle/>
          <a:p>
            <a:pPr algn="l"/>
            <a:r>
              <a:rPr lang="en-US" b="0" dirty="0"/>
              <a:t> </a:t>
            </a:r>
            <a:r>
              <a:rPr lang="en-US" b="0" dirty="0" smtClean="0"/>
              <a:t>- After </a:t>
            </a:r>
            <a:r>
              <a:rPr lang="en-US" b="0" dirty="0"/>
              <a:t>creating the board, now we need to draw the </a:t>
            </a:r>
            <a:r>
              <a:rPr lang="en-US" b="0" dirty="0" smtClean="0"/>
              <a:t>shape (</a:t>
            </a:r>
            <a:r>
              <a:rPr lang="en-US" b="0" dirty="0" err="1"/>
              <a:t>tetrominoes</a:t>
            </a:r>
            <a:r>
              <a:rPr lang="en-US" b="0" dirty="0"/>
              <a:t>) inside it. There are 7 </a:t>
            </a:r>
            <a:r>
              <a:rPr lang="en-US" b="0" dirty="0" err="1"/>
              <a:t>tetrominoes</a:t>
            </a:r>
            <a:r>
              <a:rPr lang="en-US" b="0" dirty="0"/>
              <a:t> in total, each of them will have different shape and color to distinguish.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91" y="1350111"/>
            <a:ext cx="4580548" cy="351221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4" y="4402378"/>
            <a:ext cx="610821" cy="61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27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Drawing </a:t>
            </a:r>
            <a:r>
              <a:rPr lang="en-US" b="1" dirty="0" smtClean="0">
                <a:effectLst/>
              </a:rPr>
              <a:t>Block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1" y="1350111"/>
            <a:ext cx="3856819" cy="3512214"/>
          </a:xfrm>
        </p:spPr>
        <p:txBody>
          <a:bodyPr anchor="t"/>
          <a:lstStyle/>
          <a:p>
            <a:pPr algn="l"/>
            <a:r>
              <a:rPr lang="en-US" b="0" dirty="0"/>
              <a:t> </a:t>
            </a:r>
            <a:r>
              <a:rPr lang="en-US" b="0" dirty="0" smtClean="0"/>
              <a:t>- Each </a:t>
            </a:r>
            <a:r>
              <a:rPr lang="en-US" b="0" dirty="0" err="1"/>
              <a:t>tetrominoes</a:t>
            </a:r>
            <a:r>
              <a:rPr lang="en-US" b="0" dirty="0"/>
              <a:t> will be stored in a 2d array with values 0, 1 where 1 is colored cell and otherwise.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763" y="1350111"/>
            <a:ext cx="4397375" cy="351221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4" y="4402378"/>
            <a:ext cx="610821" cy="61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68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Drawing </a:t>
            </a:r>
            <a:r>
              <a:rPr lang="en-US" b="1" dirty="0" smtClean="0">
                <a:effectLst/>
              </a:rPr>
              <a:t>Block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1" y="1350111"/>
            <a:ext cx="3856819" cy="3512214"/>
          </a:xfrm>
        </p:spPr>
        <p:txBody>
          <a:bodyPr anchor="t"/>
          <a:lstStyle/>
          <a:p>
            <a:pPr algn="l"/>
            <a:r>
              <a:rPr lang="en-US" b="0" dirty="0"/>
              <a:t> </a:t>
            </a:r>
            <a:r>
              <a:rPr lang="en-US" b="0" dirty="0" smtClean="0"/>
              <a:t>- The </a:t>
            </a:r>
            <a:r>
              <a:rPr lang="en-US" b="0" dirty="0"/>
              <a:t>output is something similar like </a:t>
            </a:r>
            <a:r>
              <a:rPr lang="en-US" b="0" dirty="0" smtClean="0"/>
              <a:t>this: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255" y="1349375"/>
            <a:ext cx="2514391" cy="35131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4" y="4402378"/>
            <a:ext cx="610821" cy="61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89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On-screen Show (16:9)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Final Project</vt:lpstr>
      <vt:lpstr>Group Member</vt:lpstr>
      <vt:lpstr>Our Project</vt:lpstr>
      <vt:lpstr>To do list</vt:lpstr>
      <vt:lpstr>Requirements</vt:lpstr>
      <vt:lpstr>Board game</vt:lpstr>
      <vt:lpstr>Drawing Block</vt:lpstr>
      <vt:lpstr>Drawing Block</vt:lpstr>
      <vt:lpstr>Drawing Block</vt:lpstr>
      <vt:lpstr>Rotate block</vt:lpstr>
      <vt:lpstr>Make block fall down</vt:lpstr>
      <vt:lpstr>Spawning New Block</vt:lpstr>
      <vt:lpstr>Line removal</vt:lpstr>
      <vt:lpstr>Demo</vt:lpstr>
      <vt:lpstr>Reference</vt:lpstr>
      <vt:lpstr>Thank you for listening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2022-06-09T18:31:09Z</dcterms:modified>
</cp:coreProperties>
</file>