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2CAC1-E7A8-4377-B401-456F068484EB}" v="14" dt="2021-05-24T04:05:5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, Phuong Q." userId="649b376a-bed6-419a-b92e-d5ca3ab3c66a" providerId="ADAL" clId="{4862CAC1-E7A8-4377-B401-456F068484EB}"/>
    <pc:docChg chg="undo custSel addSld delSld modSld">
      <pc:chgData name="Le, Phuong Q." userId="649b376a-bed6-419a-b92e-d5ca3ab3c66a" providerId="ADAL" clId="{4862CAC1-E7A8-4377-B401-456F068484EB}" dt="2021-05-24T04:07:36.886" v="447" actId="20577"/>
      <pc:docMkLst>
        <pc:docMk/>
      </pc:docMkLst>
      <pc:sldChg chg="addSp delSp modSp new mod">
        <pc:chgData name="Le, Phuong Q." userId="649b376a-bed6-419a-b92e-d5ca3ab3c66a" providerId="ADAL" clId="{4862CAC1-E7A8-4377-B401-456F068484EB}" dt="2021-05-24T03:06:37.191" v="136" actId="20577"/>
        <pc:sldMkLst>
          <pc:docMk/>
          <pc:sldMk cId="1268400504" sldId="256"/>
        </pc:sldMkLst>
        <pc:spChg chg="mod">
          <ac:chgData name="Le, Phuong Q." userId="649b376a-bed6-419a-b92e-d5ca3ab3c66a" providerId="ADAL" clId="{4862CAC1-E7A8-4377-B401-456F068484EB}" dt="2021-05-24T03:06:37.191" v="136" actId="20577"/>
          <ac:spMkLst>
            <pc:docMk/>
            <pc:sldMk cId="1268400504" sldId="256"/>
            <ac:spMk id="2" creationId="{CE0DBE2E-10C9-4488-9888-FD2150224F95}"/>
          </ac:spMkLst>
        </pc:spChg>
        <pc:spChg chg="add del mod">
          <ac:chgData name="Le, Phuong Q." userId="649b376a-bed6-419a-b92e-d5ca3ab3c66a" providerId="ADAL" clId="{4862CAC1-E7A8-4377-B401-456F068484EB}" dt="2021-05-24T03:06:09.895" v="45" actId="20577"/>
          <ac:spMkLst>
            <pc:docMk/>
            <pc:sldMk cId="1268400504" sldId="256"/>
            <ac:spMk id="3" creationId="{73D3583F-91A8-467B-A7C4-E736EDEBE30B}"/>
          </ac:spMkLst>
        </pc:spChg>
      </pc:sldChg>
      <pc:sldChg chg="addSp delSp modSp new mod">
        <pc:chgData name="Le, Phuong Q." userId="649b376a-bed6-419a-b92e-d5ca3ab3c66a" providerId="ADAL" clId="{4862CAC1-E7A8-4377-B401-456F068484EB}" dt="2021-05-24T04:06:38.041" v="421" actId="20577"/>
        <pc:sldMkLst>
          <pc:docMk/>
          <pc:sldMk cId="3767798444" sldId="257"/>
        </pc:sldMkLst>
        <pc:spChg chg="mod">
          <ac:chgData name="Le, Phuong Q." userId="649b376a-bed6-419a-b92e-d5ca3ab3c66a" providerId="ADAL" clId="{4862CAC1-E7A8-4377-B401-456F068484EB}" dt="2021-05-24T03:06:56.539" v="200" actId="20577"/>
          <ac:spMkLst>
            <pc:docMk/>
            <pc:sldMk cId="3767798444" sldId="257"/>
            <ac:spMk id="2" creationId="{700412BC-80E5-4115-9A3B-D03A1B5E28A7}"/>
          </ac:spMkLst>
        </pc:spChg>
        <pc:spChg chg="del">
          <ac:chgData name="Le, Phuong Q." userId="649b376a-bed6-419a-b92e-d5ca3ab3c66a" providerId="ADAL" clId="{4862CAC1-E7A8-4377-B401-456F068484EB}" dt="2021-05-24T03:06:43.529" v="138" actId="478"/>
          <ac:spMkLst>
            <pc:docMk/>
            <pc:sldMk cId="3767798444" sldId="257"/>
            <ac:spMk id="3" creationId="{3691D671-4931-4E5A-BF5B-E2C3509C7427}"/>
          </ac:spMkLst>
        </pc:spChg>
        <pc:spChg chg="add mod">
          <ac:chgData name="Le, Phuong Q." userId="649b376a-bed6-419a-b92e-d5ca3ab3c66a" providerId="ADAL" clId="{4862CAC1-E7A8-4377-B401-456F068484EB}" dt="2021-05-24T04:06:38.041" v="421" actId="20577"/>
          <ac:spMkLst>
            <pc:docMk/>
            <pc:sldMk cId="3767798444" sldId="257"/>
            <ac:spMk id="6" creationId="{BBC80F4F-5785-4526-9D2B-A07899058324}"/>
          </ac:spMkLst>
        </pc:spChg>
        <pc:picChg chg="add mod">
          <ac:chgData name="Le, Phuong Q." userId="649b376a-bed6-419a-b92e-d5ca3ab3c66a" providerId="ADAL" clId="{4862CAC1-E7A8-4377-B401-456F068484EB}" dt="2021-05-24T03:07:10.159" v="203" actId="1076"/>
          <ac:picMkLst>
            <pc:docMk/>
            <pc:sldMk cId="3767798444" sldId="257"/>
            <ac:picMk id="4" creationId="{235563C7-84B8-4CA2-AD8D-F757234E85C2}"/>
          </ac:picMkLst>
        </pc:picChg>
        <pc:picChg chg="add mod">
          <ac:chgData name="Le, Phuong Q." userId="649b376a-bed6-419a-b92e-d5ca3ab3c66a" providerId="ADAL" clId="{4862CAC1-E7A8-4377-B401-456F068484EB}" dt="2021-05-24T03:07:21.020" v="205" actId="1076"/>
          <ac:picMkLst>
            <pc:docMk/>
            <pc:sldMk cId="3767798444" sldId="257"/>
            <ac:picMk id="5" creationId="{93FF4E99-2F40-4CC3-BC95-60D1C35233EB}"/>
          </ac:picMkLst>
        </pc:picChg>
      </pc:sldChg>
      <pc:sldChg chg="new del">
        <pc:chgData name="Le, Phuong Q." userId="649b376a-bed6-419a-b92e-d5ca3ab3c66a" providerId="ADAL" clId="{4862CAC1-E7A8-4377-B401-456F068484EB}" dt="2021-05-24T03:08:10.326" v="286" actId="47"/>
        <pc:sldMkLst>
          <pc:docMk/>
          <pc:sldMk cId="2901067259" sldId="258"/>
        </pc:sldMkLst>
      </pc:sldChg>
      <pc:sldChg chg="addSp delSp modSp add mod">
        <pc:chgData name="Le, Phuong Q." userId="649b376a-bed6-419a-b92e-d5ca3ab3c66a" providerId="ADAL" clId="{4862CAC1-E7A8-4377-B401-456F068484EB}" dt="2021-05-24T04:07:20.909" v="438" actId="20577"/>
        <pc:sldMkLst>
          <pc:docMk/>
          <pc:sldMk cId="2112158557" sldId="259"/>
        </pc:sldMkLst>
        <pc:spChg chg="mod">
          <ac:chgData name="Le, Phuong Q." userId="649b376a-bed6-419a-b92e-d5ca3ab3c66a" providerId="ADAL" clId="{4862CAC1-E7A8-4377-B401-456F068484EB}" dt="2021-05-24T03:08:21.296" v="307" actId="20577"/>
          <ac:spMkLst>
            <pc:docMk/>
            <pc:sldMk cId="2112158557" sldId="259"/>
            <ac:spMk id="2" creationId="{700412BC-80E5-4115-9A3B-D03A1B5E28A7}"/>
          </ac:spMkLst>
        </pc:spChg>
        <pc:spChg chg="add del">
          <ac:chgData name="Le, Phuong Q." userId="649b376a-bed6-419a-b92e-d5ca3ab3c66a" providerId="ADAL" clId="{4862CAC1-E7A8-4377-B401-456F068484EB}" dt="2021-05-24T03:51:23.304" v="333"/>
          <ac:spMkLst>
            <pc:docMk/>
            <pc:sldMk cId="2112158557" sldId="259"/>
            <ac:spMk id="3" creationId="{0A9D25C5-1814-45B5-8499-66FEB4FC6FE9}"/>
          </ac:spMkLst>
        </pc:spChg>
        <pc:spChg chg="mod">
          <ac:chgData name="Le, Phuong Q." userId="649b376a-bed6-419a-b92e-d5ca3ab3c66a" providerId="ADAL" clId="{4862CAC1-E7A8-4377-B401-456F068484EB}" dt="2021-05-24T04:07:20.909" v="438" actId="20577"/>
          <ac:spMkLst>
            <pc:docMk/>
            <pc:sldMk cId="2112158557" sldId="259"/>
            <ac:spMk id="6" creationId="{BBC80F4F-5785-4526-9D2B-A07899058324}"/>
          </ac:spMkLst>
        </pc:spChg>
        <pc:spChg chg="add mod">
          <ac:chgData name="Le, Phuong Q." userId="649b376a-bed6-419a-b92e-d5ca3ab3c66a" providerId="ADAL" clId="{4862CAC1-E7A8-4377-B401-456F068484EB}" dt="2021-05-24T03:54:36.032" v="371" actId="404"/>
          <ac:spMkLst>
            <pc:docMk/>
            <pc:sldMk cId="2112158557" sldId="259"/>
            <ac:spMk id="10" creationId="{597F2878-C501-42A7-938F-E1DB47D572EC}"/>
          </ac:spMkLst>
        </pc:spChg>
        <pc:spChg chg="add del mod">
          <ac:chgData name="Le, Phuong Q." userId="649b376a-bed6-419a-b92e-d5ca3ab3c66a" providerId="ADAL" clId="{4862CAC1-E7A8-4377-B401-456F068484EB}" dt="2021-05-24T04:05:58.886" v="387"/>
          <ac:spMkLst>
            <pc:docMk/>
            <pc:sldMk cId="2112158557" sldId="259"/>
            <ac:spMk id="11" creationId="{9BDD0BF4-1547-4622-89AB-07DBAA4FB9BE}"/>
          </ac:spMkLst>
        </pc:spChg>
        <pc:picChg chg="del">
          <ac:chgData name="Le, Phuong Q." userId="649b376a-bed6-419a-b92e-d5ca3ab3c66a" providerId="ADAL" clId="{4862CAC1-E7A8-4377-B401-456F068484EB}" dt="2021-05-24T03:08:10.922" v="287" actId="478"/>
          <ac:picMkLst>
            <pc:docMk/>
            <pc:sldMk cId="2112158557" sldId="259"/>
            <ac:picMk id="4" creationId="{235563C7-84B8-4CA2-AD8D-F757234E85C2}"/>
          </ac:picMkLst>
        </pc:picChg>
        <pc:picChg chg="del">
          <ac:chgData name="Le, Phuong Q." userId="649b376a-bed6-419a-b92e-d5ca3ab3c66a" providerId="ADAL" clId="{4862CAC1-E7A8-4377-B401-456F068484EB}" dt="2021-05-24T03:08:11.324" v="288" actId="478"/>
          <ac:picMkLst>
            <pc:docMk/>
            <pc:sldMk cId="2112158557" sldId="259"/>
            <ac:picMk id="5" creationId="{93FF4E99-2F40-4CC3-BC95-60D1C35233EB}"/>
          </ac:picMkLst>
        </pc:picChg>
        <pc:picChg chg="add mod">
          <ac:chgData name="Le, Phuong Q." userId="649b376a-bed6-419a-b92e-d5ca3ab3c66a" providerId="ADAL" clId="{4862CAC1-E7A8-4377-B401-456F068484EB}" dt="2021-05-24T03:54:21.932" v="345" actId="1076"/>
          <ac:picMkLst>
            <pc:docMk/>
            <pc:sldMk cId="2112158557" sldId="259"/>
            <ac:picMk id="7" creationId="{4C05F6EC-68B2-42FC-B6DC-835DB2343CF1}"/>
          </ac:picMkLst>
        </pc:picChg>
        <pc:picChg chg="add del mod">
          <ac:chgData name="Le, Phuong Q." userId="649b376a-bed6-419a-b92e-d5ca3ab3c66a" providerId="ADAL" clId="{4862CAC1-E7A8-4377-B401-456F068484EB}" dt="2021-05-24T03:52:38.833" v="339" actId="478"/>
          <ac:picMkLst>
            <pc:docMk/>
            <pc:sldMk cId="2112158557" sldId="259"/>
            <ac:picMk id="8" creationId="{B17F94F0-98FC-44AA-B544-85A75DE4240C}"/>
          </ac:picMkLst>
        </pc:picChg>
        <pc:picChg chg="add mod">
          <ac:chgData name="Le, Phuong Q." userId="649b376a-bed6-419a-b92e-d5ca3ab3c66a" providerId="ADAL" clId="{4862CAC1-E7A8-4377-B401-456F068484EB}" dt="2021-05-24T03:54:13.490" v="342" actId="1076"/>
          <ac:picMkLst>
            <pc:docMk/>
            <pc:sldMk cId="2112158557" sldId="259"/>
            <ac:picMk id="9" creationId="{FB2F067E-1BB0-4712-8331-A3778E2E515A}"/>
          </ac:picMkLst>
        </pc:picChg>
      </pc:sldChg>
      <pc:sldChg chg="addSp modSp add mod">
        <pc:chgData name="Le, Phuong Q." userId="649b376a-bed6-419a-b92e-d5ca3ab3c66a" providerId="ADAL" clId="{4862CAC1-E7A8-4377-B401-456F068484EB}" dt="2021-05-24T04:07:36.886" v="447" actId="20577"/>
        <pc:sldMkLst>
          <pc:docMk/>
          <pc:sldMk cId="1180168648" sldId="260"/>
        </pc:sldMkLst>
        <pc:spChg chg="mod">
          <ac:chgData name="Le, Phuong Q." userId="649b376a-bed6-419a-b92e-d5ca3ab3c66a" providerId="ADAL" clId="{4862CAC1-E7A8-4377-B401-456F068484EB}" dt="2021-05-24T03:47:22.479" v="330" actId="20577"/>
          <ac:spMkLst>
            <pc:docMk/>
            <pc:sldMk cId="1180168648" sldId="260"/>
            <ac:spMk id="2" creationId="{700412BC-80E5-4115-9A3B-D03A1B5E28A7}"/>
          </ac:spMkLst>
        </pc:spChg>
        <pc:spChg chg="mod">
          <ac:chgData name="Le, Phuong Q." userId="649b376a-bed6-419a-b92e-d5ca3ab3c66a" providerId="ADAL" clId="{4862CAC1-E7A8-4377-B401-456F068484EB}" dt="2021-05-24T04:07:36.886" v="447" actId="20577"/>
          <ac:spMkLst>
            <pc:docMk/>
            <pc:sldMk cId="1180168648" sldId="260"/>
            <ac:spMk id="6" creationId="{BBC80F4F-5785-4526-9D2B-A07899058324}"/>
          </ac:spMkLst>
        </pc:spChg>
        <pc:picChg chg="add mod">
          <ac:chgData name="Le, Phuong Q." userId="649b376a-bed6-419a-b92e-d5ca3ab3c66a" providerId="ADAL" clId="{4862CAC1-E7A8-4377-B401-456F068484EB}" dt="2021-05-24T04:04:42.560" v="380" actId="14100"/>
          <ac:picMkLst>
            <pc:docMk/>
            <pc:sldMk cId="1180168648" sldId="260"/>
            <ac:picMk id="3" creationId="{2623023F-1439-4C09-B884-4FAB2474F092}"/>
          </ac:picMkLst>
        </pc:picChg>
        <pc:picChg chg="add mod">
          <ac:chgData name="Le, Phuong Q." userId="649b376a-bed6-419a-b92e-d5ca3ab3c66a" providerId="ADAL" clId="{4862CAC1-E7A8-4377-B401-456F068484EB}" dt="2021-05-24T04:04:45.184" v="381" actId="1076"/>
          <ac:picMkLst>
            <pc:docMk/>
            <pc:sldMk cId="1180168648" sldId="260"/>
            <ac:picMk id="4" creationId="{7838A978-F1EA-449E-924E-D97F2A12857E}"/>
          </ac:picMkLst>
        </pc:picChg>
      </pc:sldChg>
      <pc:sldChg chg="addSp delSp new mod">
        <pc:chgData name="Le, Phuong Q." userId="649b376a-bed6-419a-b92e-d5ca3ab3c66a" providerId="ADAL" clId="{4862CAC1-E7A8-4377-B401-456F068484EB}" dt="2021-05-24T03:56:11.416" v="374" actId="22"/>
        <pc:sldMkLst>
          <pc:docMk/>
          <pc:sldMk cId="3869253808" sldId="261"/>
        </pc:sldMkLst>
        <pc:spChg chg="del">
          <ac:chgData name="Le, Phuong Q." userId="649b376a-bed6-419a-b92e-d5ca3ab3c66a" providerId="ADAL" clId="{4862CAC1-E7A8-4377-B401-456F068484EB}" dt="2021-05-24T03:56:10.524" v="373" actId="478"/>
          <ac:spMkLst>
            <pc:docMk/>
            <pc:sldMk cId="3869253808" sldId="261"/>
            <ac:spMk id="2" creationId="{55E389C7-030A-427E-AE09-F0BDF23E441B}"/>
          </ac:spMkLst>
        </pc:spChg>
        <pc:spChg chg="del">
          <ac:chgData name="Le, Phuong Q." userId="649b376a-bed6-419a-b92e-d5ca3ab3c66a" providerId="ADAL" clId="{4862CAC1-E7A8-4377-B401-456F068484EB}" dt="2021-05-24T03:56:10.524" v="373" actId="478"/>
          <ac:spMkLst>
            <pc:docMk/>
            <pc:sldMk cId="3869253808" sldId="261"/>
            <ac:spMk id="3" creationId="{76E8E6CB-D63C-4EBA-95EF-D670598BF95A}"/>
          </ac:spMkLst>
        </pc:spChg>
        <pc:picChg chg="add">
          <ac:chgData name="Le, Phuong Q." userId="649b376a-bed6-419a-b92e-d5ca3ab3c66a" providerId="ADAL" clId="{4862CAC1-E7A8-4377-B401-456F068484EB}" dt="2021-05-24T03:56:11.416" v="374" actId="22"/>
          <ac:picMkLst>
            <pc:docMk/>
            <pc:sldMk cId="3869253808" sldId="261"/>
            <ac:picMk id="5" creationId="{0B7A89C7-7172-4113-8D06-A814C8EFE1C3}"/>
          </ac:picMkLst>
        </pc:picChg>
      </pc:sldChg>
      <pc:sldChg chg="addSp delSp modSp add mod">
        <pc:chgData name="Le, Phuong Q." userId="649b376a-bed6-419a-b92e-d5ca3ab3c66a" providerId="ADAL" clId="{4862CAC1-E7A8-4377-B401-456F068484EB}" dt="2021-05-24T04:05:30.390" v="385" actId="22"/>
        <pc:sldMkLst>
          <pc:docMk/>
          <pc:sldMk cId="1924431666" sldId="262"/>
        </pc:sldMkLst>
        <pc:spChg chg="del">
          <ac:chgData name="Le, Phuong Q." userId="649b376a-bed6-419a-b92e-d5ca3ab3c66a" providerId="ADAL" clId="{4862CAC1-E7A8-4377-B401-456F068484EB}" dt="2021-05-24T04:05:07.274" v="383" actId="478"/>
          <ac:spMkLst>
            <pc:docMk/>
            <pc:sldMk cId="1924431666" sldId="262"/>
            <ac:spMk id="2" creationId="{700412BC-80E5-4115-9A3B-D03A1B5E28A7}"/>
          </ac:spMkLst>
        </pc:spChg>
        <pc:spChg chg="del">
          <ac:chgData name="Le, Phuong Q." userId="649b376a-bed6-419a-b92e-d5ca3ab3c66a" providerId="ADAL" clId="{4862CAC1-E7A8-4377-B401-456F068484EB}" dt="2021-05-24T04:05:07.274" v="383" actId="478"/>
          <ac:spMkLst>
            <pc:docMk/>
            <pc:sldMk cId="1924431666" sldId="262"/>
            <ac:spMk id="6" creationId="{BBC80F4F-5785-4526-9D2B-A07899058324}"/>
          </ac:spMkLst>
        </pc:spChg>
        <pc:spChg chg="add del mod">
          <ac:chgData name="Le, Phuong Q." userId="649b376a-bed6-419a-b92e-d5ca3ab3c66a" providerId="ADAL" clId="{4862CAC1-E7A8-4377-B401-456F068484EB}" dt="2021-05-24T04:05:09.180" v="384" actId="478"/>
          <ac:spMkLst>
            <pc:docMk/>
            <pc:sldMk cId="1924431666" sldId="262"/>
            <ac:spMk id="7" creationId="{49BD4E43-CED1-4315-8271-CD3213DA6B1E}"/>
          </ac:spMkLst>
        </pc:spChg>
        <pc:spChg chg="add del mod">
          <ac:chgData name="Le, Phuong Q." userId="649b376a-bed6-419a-b92e-d5ca3ab3c66a" providerId="ADAL" clId="{4862CAC1-E7A8-4377-B401-456F068484EB}" dt="2021-05-24T04:05:09.180" v="384" actId="478"/>
          <ac:spMkLst>
            <pc:docMk/>
            <pc:sldMk cId="1924431666" sldId="262"/>
            <ac:spMk id="9" creationId="{497383C5-DB1D-4707-AB11-5EA2A222CFF2}"/>
          </ac:spMkLst>
        </pc:spChg>
        <pc:picChg chg="del">
          <ac:chgData name="Le, Phuong Q." userId="649b376a-bed6-419a-b92e-d5ca3ab3c66a" providerId="ADAL" clId="{4862CAC1-E7A8-4377-B401-456F068484EB}" dt="2021-05-24T04:05:07.274" v="383" actId="478"/>
          <ac:picMkLst>
            <pc:docMk/>
            <pc:sldMk cId="1924431666" sldId="262"/>
            <ac:picMk id="3" creationId="{2623023F-1439-4C09-B884-4FAB2474F092}"/>
          </ac:picMkLst>
        </pc:picChg>
        <pc:picChg chg="del">
          <ac:chgData name="Le, Phuong Q." userId="649b376a-bed6-419a-b92e-d5ca3ab3c66a" providerId="ADAL" clId="{4862CAC1-E7A8-4377-B401-456F068484EB}" dt="2021-05-24T04:05:07.274" v="383" actId="478"/>
          <ac:picMkLst>
            <pc:docMk/>
            <pc:sldMk cId="1924431666" sldId="262"/>
            <ac:picMk id="4" creationId="{7838A978-F1EA-449E-924E-D97F2A12857E}"/>
          </ac:picMkLst>
        </pc:picChg>
        <pc:picChg chg="add">
          <ac:chgData name="Le, Phuong Q." userId="649b376a-bed6-419a-b92e-d5ca3ab3c66a" providerId="ADAL" clId="{4862CAC1-E7A8-4377-B401-456F068484EB}" dt="2021-05-24T04:05:30.390" v="385" actId="22"/>
          <ac:picMkLst>
            <pc:docMk/>
            <pc:sldMk cId="1924431666" sldId="262"/>
            <ac:picMk id="11" creationId="{74223BF8-DBBD-487E-9C69-06F83559E1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B3C-A238-4CF2-B2B1-835A8FBE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A20C6-05C2-4083-8BF0-FB908E4B5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5ACD-D48E-44CC-AE8F-CEF1C308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2EE67-BC0A-40D6-8EDB-FBF66E14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2490-C76D-443C-9E98-F5A71970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4DB8-3AAE-4ECC-8BDD-CFBA630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47003-B3C2-42A9-A50E-82E6D02CF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032A-D76A-42FA-B27A-9B4C7AAF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B53-F130-4E0A-B3C6-3D358D72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167E-5594-41C8-99B8-10A5B7D5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AF3EE-CC4D-4ADD-8B07-887DA9899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05646-40CB-4AC7-9B7C-1A50E56F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6A1D-2999-4D24-A246-A5E49AA0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AFC0B-4DA8-47B2-B1CB-E521042D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D59D-1239-4A9A-A27F-388473DA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C9BA-D353-4BDA-ACBA-231CE44C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A5DB-0E4E-40A7-A225-7A651DEF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87D5-E823-47CE-A6A6-A2EA535E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6FC1-8CB6-4EA1-A90A-51906F76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DDFA-AD20-4885-8427-2DB99C71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E075-E4C9-4922-A241-61BAB699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8633-96CA-46F8-9FEA-4BFD354F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E689-A350-4543-A545-60564E46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891E-E1A6-4C27-A6DF-A55046B3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F4D2-DAD3-48B6-BEC9-B0D08AF5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DA72-6A4D-4713-8992-DE465617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EDC4-39BB-4085-9609-A110F2B07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0F2D1-7211-45DF-86C6-9955DC8E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48ADF-F042-4870-B5DE-2B1CD7DA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7D53A-9ED6-45C5-9599-6D39D5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7686F-34D8-4CD6-B377-60DB4623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7289-D65A-441F-9D75-B3929043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5C91-2FBF-4E26-8D5B-067F4C69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E961C-4372-4C00-90F9-0F5E83564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BFA5D-1B31-4964-B09F-5A35EDAFB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C3CBC-3B42-464C-A1FC-D87A909A0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663D9-FC8B-4A64-9CFF-D19DD740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9D2BB-84B8-4236-B81F-D7BC2FBD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E0E76-DB81-41AE-9636-D80E1C5E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CBEA-C772-4A24-BFA9-6756089F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18256-D3F5-45D6-8AF0-CAD48D6D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7B3A7-2CB1-4274-A3EE-6126018F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4E9EB-2303-4744-9AD4-134EFFF4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DACF9-D202-44A3-990B-EC1DB8A0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9E118-16EA-4813-B6C1-4F51B2FD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BDF4E-A421-442C-8DD7-42DD1C4B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CB8C-8D0F-467E-A8E9-15133CE0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5EC3-4AC6-4087-9D79-1969046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1734E-A94D-4091-BE44-9C0C16850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AB26-442C-4126-9ED7-083FE1EB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13469-0ED9-4510-A11C-FECFC982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E47FE-B998-447C-8EF4-30E9F85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584-95BA-4299-B6EB-B0C83634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6B28F-6B95-4CCE-A0C3-65D30D4B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D71D1-0231-445B-9C1D-35B7A7BE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E78BC-B4B0-4B90-8BFB-3EA66923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A179-547A-41AE-A801-14E575A0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D7F1D-686A-4F98-8BA0-6B1E7CC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61D92-850F-4596-AC05-ABB09674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865C-3747-4EDD-BC04-555E9E00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82D7-6A7A-46E4-BFB9-4E3424F1D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F420-0EF7-4595-9986-E697DA34B5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90D47-2077-40D5-84A5-ECC2D844E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DBAD-9390-47C9-B664-702BC29C4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236F-9695-4857-A665-92334A05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fit-r.github.io/regularized_regression#lass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BE2E-10C9-4488-9888-FD2150224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Lasso Regression Models on Perspective Text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3583F-91A8-467B-A7C4-E736EDEBE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on lasso regression in R: </a:t>
            </a:r>
            <a:r>
              <a:rPr lang="en-US" dirty="0">
                <a:hlinkClick r:id="rId2"/>
              </a:rPr>
              <a:t>https://afit-r.github.io/regularized_regression#lasso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40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12BC-80E5-4115-9A3B-D03A1B5E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Train machine learning on LIWC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563C7-84B8-4CA2-AD8D-F757234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87" y="1950848"/>
            <a:ext cx="4790306" cy="2956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F4E99-2F40-4CC3-BC95-60D1C352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93" y="1950848"/>
            <a:ext cx="6666667" cy="41142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80F4F-5785-4526-9D2B-A0789905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045"/>
            <a:ext cx="9789160" cy="446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Model predicting perspective (-1 = 1p, 1p=3p); Accuracy = 68.59%</a:t>
            </a:r>
          </a:p>
        </p:txBody>
      </p:sp>
    </p:spTree>
    <p:extLst>
      <p:ext uri="{BB962C8B-B14F-4D97-AF65-F5344CB8AC3E}">
        <p14:creationId xmlns:p14="http://schemas.microsoft.com/office/powerpoint/2010/main" val="376779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12BC-80E5-4115-9A3B-D03A1B5E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Train machine learning on n-grams (all words)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80F4F-5785-4526-9D2B-A0789905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045"/>
            <a:ext cx="10652760" cy="446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Model predicting perspective (-1 = 1p, 1p=3p); Accuracy = 69.51% - 72.29%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5F6EC-68B2-42FC-B6DC-835DB234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0" y="1820768"/>
            <a:ext cx="5800000" cy="44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F067E-1BB0-4712-8331-A3778E2E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00" y="1820767"/>
            <a:ext cx="5800000" cy="44666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7F2878-C501-42A7-938F-E1DB47D572EC}"/>
              </a:ext>
            </a:extLst>
          </p:cNvPr>
          <p:cNvSpPr txBox="1">
            <a:spLocks/>
          </p:cNvSpPr>
          <p:nvPr/>
        </p:nvSpPr>
        <p:spPr>
          <a:xfrm>
            <a:off x="6180500" y="6269513"/>
            <a:ext cx="5969000" cy="446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*lambda 1se</a:t>
            </a:r>
          </a:p>
        </p:txBody>
      </p:sp>
    </p:spTree>
    <p:extLst>
      <p:ext uri="{BB962C8B-B14F-4D97-AF65-F5344CB8AC3E}">
        <p14:creationId xmlns:p14="http://schemas.microsoft.com/office/powerpoint/2010/main" val="211215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A89C7-7172-4113-8D06-A814C8EF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58" y="0"/>
            <a:ext cx="8126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5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12BC-80E5-4115-9A3B-D03A1B5E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Train machine learning on n-grams (without function words)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80F4F-5785-4526-9D2B-A0789905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30280" cy="446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Model predicting perspective (-1 = 1p, 1p=3p); Accuracy </a:t>
            </a:r>
            <a:r>
              <a:rPr lang="en-US"/>
              <a:t>= 57.27%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3023F-1439-4C09-B884-4FAB2474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6" y="2137411"/>
            <a:ext cx="5196121" cy="3206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38A978-F1EA-449E-924E-D97F2A12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33" y="213741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6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4223BF8-DBBD-487E-9C69-06F83559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20" y="0"/>
            <a:ext cx="7790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Fitting Lasso Regression Models on Perspective Text Data</vt:lpstr>
      <vt:lpstr>Train machine learning on LIWC features</vt:lpstr>
      <vt:lpstr>Train machine learning on n-grams (all words)</vt:lpstr>
      <vt:lpstr>PowerPoint Presentation</vt:lpstr>
      <vt:lpstr>Train machine learning on n-grams (without function words)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Lasso Regression Models on Perspective Text Data</dc:title>
  <dc:creator>Le, Phuong Q.</dc:creator>
  <cp:lastModifiedBy>Le, Phuong Q.</cp:lastModifiedBy>
  <cp:revision>1</cp:revision>
  <dcterms:created xsi:type="dcterms:W3CDTF">2021-05-24T03:05:37Z</dcterms:created>
  <dcterms:modified xsi:type="dcterms:W3CDTF">2021-05-24T04:07:37Z</dcterms:modified>
</cp:coreProperties>
</file>