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4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9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7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8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2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9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4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6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7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73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Buildings/Vacant-and-Abandoned-Buildings-Violations/kc9i-wq85" TargetMode="External"/><Relationship Id="rId2" Type="http://schemas.openxmlformats.org/officeDocument/2006/relationships/hyperlink" Target="https://data.cityofchicago.org/Community-Economic-Development/Affordable-Rental-Housing-Developments/s6ha-ppg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73CA4-4365-5D4B-A255-97332DBA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Poverty &amp; Housing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A2177-FEE0-4A44-B73A-0EB90505C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Project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F02EC-DB6F-4194-8871-98020FCAF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5" r="17288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635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F8A7-C72C-4149-94B9-FA6CBDF2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039AB-8124-DB4A-BA07-C88AEC0C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The goal of the project is to determine how effective the city of Chicago has been in placing affordable housing in areas deemed of high poverty index since the 2008-2012 City of Chicago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project will need the following;</a:t>
            </a:r>
          </a:p>
          <a:p>
            <a:pPr>
              <a:buFontTx/>
              <a:buChar char="-"/>
            </a:pPr>
            <a:r>
              <a:rPr lang="en-US" dirty="0"/>
              <a:t>Collection of data from a database</a:t>
            </a:r>
          </a:p>
          <a:p>
            <a:pPr>
              <a:buFontTx/>
              <a:buChar char="-"/>
            </a:pPr>
            <a:r>
              <a:rPr lang="en-US" dirty="0"/>
              <a:t>Method of navigation and filtering of the data</a:t>
            </a:r>
          </a:p>
          <a:p>
            <a:pPr>
              <a:buFontTx/>
              <a:buChar char="-"/>
            </a:pPr>
            <a:r>
              <a:rPr lang="en-US" dirty="0"/>
              <a:t>Presentation of filtered data in a dashboard</a:t>
            </a:r>
          </a:p>
          <a:p>
            <a:pPr lvl="1">
              <a:buFontTx/>
              <a:buChar char="-"/>
            </a:pPr>
            <a:r>
              <a:rPr lang="en-US" dirty="0"/>
              <a:t>Charts</a:t>
            </a:r>
          </a:p>
          <a:p>
            <a:pPr lvl="1">
              <a:buFontTx/>
              <a:buChar char="-"/>
            </a:pPr>
            <a:r>
              <a:rPr lang="en-US" dirty="0"/>
              <a:t>Heatmaps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0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6AA7-F6F5-2249-860C-8201B9CF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Datasets: Chicago </a:t>
            </a:r>
            <a:r>
              <a:rPr lang="en-US" dirty="0" err="1"/>
              <a:t>DaTA</a:t>
            </a:r>
            <a:r>
              <a:rPr lang="en-US" dirty="0"/>
              <a:t>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45EDE-5D93-8A4E-BD4D-22B15961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DATA LOCATIONS ARE: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https://data.cityofchicago.org/Community-Economic-Development/Affordable-Rental-Housing-Developments/s6ha-ppgi</a:t>
            </a:r>
            <a:endParaRPr lang="en-US" dirty="0"/>
          </a:p>
          <a:p>
            <a:pPr lvl="1"/>
            <a:r>
              <a:rPr lang="en-US" dirty="0"/>
              <a:t>API ENDPOINT: https://</a:t>
            </a:r>
            <a:r>
              <a:rPr lang="en-US" dirty="0" err="1"/>
              <a:t>data.cityofchicago.org</a:t>
            </a:r>
            <a:r>
              <a:rPr lang="en-US" dirty="0"/>
              <a:t>/resource/s6ha-ppgi.json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https://data.cityofchicago.org/Buildings/Vacant-and-Abandoned-Buildings-Violations/kc9i-wq85</a:t>
            </a:r>
            <a:endParaRPr lang="en-US" dirty="0"/>
          </a:p>
          <a:p>
            <a:pPr lvl="1"/>
            <a:r>
              <a:rPr lang="en-US" dirty="0"/>
              <a:t>API ENDPOINT: https://</a:t>
            </a:r>
            <a:r>
              <a:rPr lang="en-US" dirty="0" err="1"/>
              <a:t>data.cityofchicago.org</a:t>
            </a:r>
            <a:r>
              <a:rPr lang="en-US" dirty="0"/>
              <a:t>/resource/kc9i-wq85.json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931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3E2"/>
      </a:lt2>
      <a:accent1>
        <a:srgbClr val="7BA9B8"/>
      </a:accent1>
      <a:accent2>
        <a:srgbClr val="7F93BA"/>
      </a:accent2>
      <a:accent3>
        <a:srgbClr val="9A96C6"/>
      </a:accent3>
      <a:accent4>
        <a:srgbClr val="9C7FBA"/>
      </a:accent4>
      <a:accent5>
        <a:srgbClr val="C093C5"/>
      </a:accent5>
      <a:accent6>
        <a:srgbClr val="BA7FA7"/>
      </a:accent6>
      <a:hlink>
        <a:srgbClr val="AB7564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Nova Light</vt:lpstr>
      <vt:lpstr>Gill Sans MT</vt:lpstr>
      <vt:lpstr>Wingdings 2</vt:lpstr>
      <vt:lpstr>DividendVTI</vt:lpstr>
      <vt:lpstr>Poverty &amp; Housing in Chicago</vt:lpstr>
      <vt:lpstr>PROJECT DESCRIPTION</vt:lpstr>
      <vt:lpstr>Datasets: Chicago DaTA PORTAL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&amp; Housing in Chicago</dc:title>
  <dc:creator>patrick murphy</dc:creator>
  <cp:lastModifiedBy>patrick murphy</cp:lastModifiedBy>
  <cp:revision>2</cp:revision>
  <dcterms:created xsi:type="dcterms:W3CDTF">2019-12-11T03:22:46Z</dcterms:created>
  <dcterms:modified xsi:type="dcterms:W3CDTF">2019-12-11T03:38:37Z</dcterms:modified>
</cp:coreProperties>
</file>