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admin\Downloads\2020-09-09-12-20-04-839.mp4" TargetMode="Externa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098290"/>
            <a:ext cx="17314286" cy="4466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098290"/>
            <a:ext cx="15676190" cy="44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2485" y="7901770"/>
            <a:ext cx="2247619" cy="10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949455"/>
            <a:ext cx="10380952" cy="1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8809" y="3268656"/>
            <a:ext cx="1780952" cy="7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9598" y="3352275"/>
            <a:ext cx="2190476" cy="6666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8809" y="4357850"/>
            <a:ext cx="1780952" cy="7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9598" y="4441469"/>
            <a:ext cx="1114286" cy="6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2107" y="5465955"/>
            <a:ext cx="1780952" cy="7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22374" y="5482328"/>
            <a:ext cx="1561905" cy="6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32107" y="6376552"/>
            <a:ext cx="1780952" cy="75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90605" y="6392925"/>
            <a:ext cx="1561905" cy="66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949455"/>
            <a:ext cx="2447619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19524" y="2198923"/>
            <a:ext cx="10583179" cy="6197545"/>
            <a:chOff x="5019524" y="2198923"/>
            <a:chExt cx="10583179" cy="61975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9524" y="2198923"/>
              <a:ext cx="10583179" cy="61975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1616" y="2349791"/>
            <a:ext cx="11780952" cy="56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949455"/>
            <a:ext cx="1723810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200" y="2247900"/>
            <a:ext cx="15374653" cy="6608172"/>
            <a:chOff x="1831832" y="2383222"/>
            <a:chExt cx="15374653" cy="66081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1832" y="2383222"/>
              <a:ext cx="15374653" cy="6608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8" name="그림 7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009900"/>
            <a:ext cx="12420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949454"/>
            <a:ext cx="1723810" cy="1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1844" y="1062468"/>
            <a:ext cx="933333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0000" y="3329780"/>
            <a:ext cx="3152381" cy="6666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1739" y="2535587"/>
            <a:ext cx="5914286" cy="7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0930" y="3363619"/>
            <a:ext cx="6209524" cy="7238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87375" y="4180283"/>
            <a:ext cx="6771429" cy="7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07282" y="5843741"/>
            <a:ext cx="5971429" cy="7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92536" y="4988441"/>
            <a:ext cx="5038095" cy="704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542" y="633938"/>
            <a:ext cx="15571429" cy="1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8226" y="1803724"/>
            <a:ext cx="3386382" cy="213191"/>
            <a:chOff x="418226" y="1803724"/>
            <a:chExt cx="3386382" cy="213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226" y="1803724"/>
              <a:ext cx="3386382" cy="2131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5236" y="518953"/>
            <a:ext cx="504762" cy="2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8854" y="2161810"/>
            <a:ext cx="15374653" cy="7553689"/>
            <a:chOff x="1828854" y="2161811"/>
            <a:chExt cx="15374653" cy="70031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54" y="2161811"/>
              <a:ext cx="15374653" cy="7003166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2781300"/>
            <a:ext cx="495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0" y="3543300"/>
            <a:ext cx="50149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542" y="633938"/>
            <a:ext cx="15571429" cy="1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8226" y="1803724"/>
            <a:ext cx="3386382" cy="213191"/>
            <a:chOff x="418226" y="1803724"/>
            <a:chExt cx="3386382" cy="213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226" y="1803724"/>
              <a:ext cx="3386382" cy="2131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5236" y="518953"/>
            <a:ext cx="504762" cy="2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8854" y="2161811"/>
            <a:ext cx="15374653" cy="7003166"/>
            <a:chOff x="1828854" y="2161811"/>
            <a:chExt cx="15374653" cy="70031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54" y="2161811"/>
              <a:ext cx="15374653" cy="700316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857500"/>
            <a:ext cx="480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9400" y="2857500"/>
            <a:ext cx="510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502" y="1882263"/>
            <a:ext cx="3657143" cy="16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837" y="5419489"/>
            <a:ext cx="4447619" cy="12952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5236" y="518953"/>
            <a:ext cx="504762" cy="2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14747"/>
            <a:ext cx="18315207" cy="10315207"/>
            <a:chOff x="0" y="-14747"/>
            <a:chExt cx="18315207" cy="103152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14747"/>
              <a:ext cx="18315207" cy="10315207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2095500"/>
            <a:ext cx="3886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20200909_12120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9200" y="2019300"/>
            <a:ext cx="4953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502" y="1882263"/>
            <a:ext cx="3657143" cy="16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837" y="5419489"/>
            <a:ext cx="4447619" cy="12952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75236" y="518953"/>
            <a:ext cx="504762" cy="2447619"/>
          </a:xfrm>
          <a:prstGeom prst="rect">
            <a:avLst/>
          </a:prstGeom>
        </p:spPr>
      </p:pic>
      <p:grpSp>
        <p:nvGrpSpPr>
          <p:cNvPr id="5" name="그룹 1001"/>
          <p:cNvGrpSpPr/>
          <p:nvPr/>
        </p:nvGrpSpPr>
        <p:grpSpPr>
          <a:xfrm>
            <a:off x="152400" y="-28207"/>
            <a:ext cx="18315207" cy="10315207"/>
            <a:chOff x="0" y="-14747"/>
            <a:chExt cx="18315207" cy="103152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14747"/>
              <a:ext cx="18315207" cy="10315207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01200" y="1409700"/>
            <a:ext cx="6138862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2020-09-09-12-20-04-83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9525000" y="2933700"/>
            <a:ext cx="64008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사용자 지정</PresentationFormat>
  <Paragraphs>0</Paragraphs>
  <Slides>10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admin</cp:lastModifiedBy>
  <cp:revision>5</cp:revision>
  <dcterms:created xsi:type="dcterms:W3CDTF">2020-09-09T12:03:40Z</dcterms:created>
  <dcterms:modified xsi:type="dcterms:W3CDTF">2020-09-09T03:39:50Z</dcterms:modified>
</cp:coreProperties>
</file>