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2" r:id="rId5"/>
    <p:sldId id="263" r:id="rId6"/>
    <p:sldId id="264" r:id="rId7"/>
    <p:sldId id="265" r:id="rId8"/>
    <p:sldId id="300" r:id="rId9"/>
    <p:sldId id="288" r:id="rId10"/>
    <p:sldId id="268" r:id="rId11"/>
    <p:sldId id="295" r:id="rId12"/>
    <p:sldId id="296" r:id="rId13"/>
    <p:sldId id="303" r:id="rId14"/>
    <p:sldId id="269" r:id="rId15"/>
    <p:sldId id="297" r:id="rId16"/>
    <p:sldId id="267" r:id="rId17"/>
    <p:sldId id="270" r:id="rId18"/>
    <p:sldId id="272" r:id="rId19"/>
    <p:sldId id="271" r:id="rId20"/>
    <p:sldId id="274" r:id="rId21"/>
    <p:sldId id="275" r:id="rId22"/>
    <p:sldId id="276" r:id="rId23"/>
    <p:sldId id="277" r:id="rId24"/>
    <p:sldId id="279" r:id="rId25"/>
    <p:sldId id="280" r:id="rId26"/>
    <p:sldId id="291" r:id="rId27"/>
    <p:sldId id="278" r:id="rId28"/>
    <p:sldId id="284" r:id="rId29"/>
    <p:sldId id="281" r:id="rId30"/>
    <p:sldId id="282" r:id="rId31"/>
    <p:sldId id="285" r:id="rId32"/>
    <p:sldId id="286" r:id="rId33"/>
    <p:sldId id="287" r:id="rId34"/>
    <p:sldId id="293" r:id="rId35"/>
    <p:sldId id="299" r:id="rId36"/>
    <p:sldId id="302" r:id="rId37"/>
    <p:sldId id="294" r:id="rId38"/>
    <p:sldId id="301"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DA400"/>
    <a:srgbClr val="FF4400"/>
    <a:srgbClr val="FFFFFF"/>
    <a:srgbClr val="91B6D6"/>
    <a:srgbClr val="90B4D4"/>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327D7-A9BD-4856-98F0-71DCDBC923B0}" v="342" dt="2024-09-03T14:31:00.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79552" autoAdjust="0"/>
  </p:normalViewPr>
  <p:slideViewPr>
    <p:cSldViewPr snapToGrid="0">
      <p:cViewPr varScale="1">
        <p:scale>
          <a:sx n="51" d="100"/>
          <a:sy n="51" d="100"/>
        </p:scale>
        <p:origin x="129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 Han Sheng (SUSS)" userId="9386c0ba-aa76-4e41-8dba-679e542f0a01" providerId="ADAL" clId="{03F327D7-A9BD-4856-98F0-71DCDBC923B0}"/>
    <pc:docChg chg="undo redo custSel addSld delSld modSld sldOrd">
      <pc:chgData name="Ho Han Sheng (SUSS)" userId="9386c0ba-aa76-4e41-8dba-679e542f0a01" providerId="ADAL" clId="{03F327D7-A9BD-4856-98F0-71DCDBC923B0}" dt="2024-09-03T15:25:56.990" v="9281" actId="1076"/>
      <pc:docMkLst>
        <pc:docMk/>
      </pc:docMkLst>
      <pc:sldChg chg="addSp delSp modSp mod">
        <pc:chgData name="Ho Han Sheng (SUSS)" userId="9386c0ba-aa76-4e41-8dba-679e542f0a01" providerId="ADAL" clId="{03F327D7-A9BD-4856-98F0-71DCDBC923B0}" dt="2024-07-26T02:27:38.088" v="4514" actId="12789"/>
        <pc:sldMkLst>
          <pc:docMk/>
          <pc:sldMk cId="1320097419" sldId="256"/>
        </pc:sldMkLst>
        <pc:spChg chg="mod">
          <ac:chgData name="Ho Han Sheng (SUSS)" userId="9386c0ba-aa76-4e41-8dba-679e542f0a01" providerId="ADAL" clId="{03F327D7-A9BD-4856-98F0-71DCDBC923B0}" dt="2024-07-23T03:52:37.664" v="355" actId="1076"/>
          <ac:spMkLst>
            <pc:docMk/>
            <pc:sldMk cId="1320097419" sldId="256"/>
            <ac:spMk id="2" creationId="{0A5F6B50-C252-7292-F9DF-6E184C9DA8DC}"/>
          </ac:spMkLst>
        </pc:spChg>
        <pc:spChg chg="mod">
          <ac:chgData name="Ho Han Sheng (SUSS)" userId="9386c0ba-aa76-4e41-8dba-679e542f0a01" providerId="ADAL" clId="{03F327D7-A9BD-4856-98F0-71DCDBC923B0}" dt="2024-07-23T03:52:37.664" v="355" actId="1076"/>
          <ac:spMkLst>
            <pc:docMk/>
            <pc:sldMk cId="1320097419" sldId="256"/>
            <ac:spMk id="3" creationId="{10E552DF-4585-F0BE-2837-F8C5B3BC97AF}"/>
          </ac:spMkLst>
        </pc:spChg>
        <pc:spChg chg="add mod">
          <ac:chgData name="Ho Han Sheng (SUSS)" userId="9386c0ba-aa76-4e41-8dba-679e542f0a01" providerId="ADAL" clId="{03F327D7-A9BD-4856-98F0-71DCDBC923B0}" dt="2024-07-23T03:41:42.252" v="281" actId="14100"/>
          <ac:spMkLst>
            <pc:docMk/>
            <pc:sldMk cId="1320097419" sldId="256"/>
            <ac:spMk id="4" creationId="{F2109549-E313-4E03-197C-FB8C74156B66}"/>
          </ac:spMkLst>
        </pc:spChg>
        <pc:spChg chg="add mod">
          <ac:chgData name="Ho Han Sheng (SUSS)" userId="9386c0ba-aa76-4e41-8dba-679e542f0a01" providerId="ADAL" clId="{03F327D7-A9BD-4856-98F0-71DCDBC923B0}" dt="2024-07-23T03:43:13.988" v="335" actId="1076"/>
          <ac:spMkLst>
            <pc:docMk/>
            <pc:sldMk cId="1320097419" sldId="256"/>
            <ac:spMk id="5" creationId="{B3E9AFD0-0A0C-6746-E114-7DC02C446BBE}"/>
          </ac:spMkLst>
        </pc:spChg>
        <pc:picChg chg="add mod">
          <ac:chgData name="Ho Han Sheng (SUSS)" userId="9386c0ba-aa76-4e41-8dba-679e542f0a01" providerId="ADAL" clId="{03F327D7-A9BD-4856-98F0-71DCDBC923B0}" dt="2024-07-26T02:27:38.088" v="4514" actId="12789"/>
          <ac:picMkLst>
            <pc:docMk/>
            <pc:sldMk cId="1320097419" sldId="256"/>
            <ac:picMk id="7" creationId="{BCC978C0-4ABA-67B5-C299-BB12E0B79CBC}"/>
          </ac:picMkLst>
        </pc:picChg>
        <pc:picChg chg="add mod modCrop">
          <ac:chgData name="Ho Han Sheng (SUSS)" userId="9386c0ba-aa76-4e41-8dba-679e542f0a01" providerId="ADAL" clId="{03F327D7-A9BD-4856-98F0-71DCDBC923B0}" dt="2024-07-26T02:27:38.088" v="4514" actId="12789"/>
          <ac:picMkLst>
            <pc:docMk/>
            <pc:sldMk cId="1320097419" sldId="256"/>
            <ac:picMk id="9" creationId="{D9708BB7-24EA-1A9C-5F1D-82B1C63ED73B}"/>
          </ac:picMkLst>
        </pc:picChg>
        <pc:picChg chg="add mod modCrop">
          <ac:chgData name="Ho Han Sheng (SUSS)" userId="9386c0ba-aa76-4e41-8dba-679e542f0a01" providerId="ADAL" clId="{03F327D7-A9BD-4856-98F0-71DCDBC923B0}" dt="2024-07-26T02:27:38.088" v="4514" actId="12789"/>
          <ac:picMkLst>
            <pc:docMk/>
            <pc:sldMk cId="1320097419" sldId="256"/>
            <ac:picMk id="11" creationId="{4CCDDB22-7006-E817-D146-8FE59D934021}"/>
          </ac:picMkLst>
        </pc:picChg>
        <pc:picChg chg="add del mod">
          <ac:chgData name="Ho Han Sheng (SUSS)" userId="9386c0ba-aa76-4e41-8dba-679e542f0a01" providerId="ADAL" clId="{03F327D7-A9BD-4856-98F0-71DCDBC923B0}" dt="2024-07-23T06:07:10.521" v="1218" actId="478"/>
          <ac:picMkLst>
            <pc:docMk/>
            <pc:sldMk cId="1320097419" sldId="256"/>
            <ac:picMk id="13" creationId="{E9E792A7-1C87-A4B5-31DD-11E3D90201E3}"/>
          </ac:picMkLst>
        </pc:picChg>
        <pc:picChg chg="add mod modCrop">
          <ac:chgData name="Ho Han Sheng (SUSS)" userId="9386c0ba-aa76-4e41-8dba-679e542f0a01" providerId="ADAL" clId="{03F327D7-A9BD-4856-98F0-71DCDBC923B0}" dt="2024-07-26T02:27:38.088" v="4514" actId="12789"/>
          <ac:picMkLst>
            <pc:docMk/>
            <pc:sldMk cId="1320097419" sldId="256"/>
            <ac:picMk id="15" creationId="{33C05FDB-0C59-2B00-3F48-1D3E7FF9DF60}"/>
          </ac:picMkLst>
        </pc:picChg>
      </pc:sldChg>
      <pc:sldChg chg="addSp delSp modSp new mod modNotesTx">
        <pc:chgData name="Ho Han Sheng (SUSS)" userId="9386c0ba-aa76-4e41-8dba-679e542f0a01" providerId="ADAL" clId="{03F327D7-A9BD-4856-98F0-71DCDBC923B0}" dt="2024-07-23T08:15:36.031" v="4470" actId="26606"/>
        <pc:sldMkLst>
          <pc:docMk/>
          <pc:sldMk cId="148843299" sldId="257"/>
        </pc:sldMkLst>
        <pc:spChg chg="add del mod">
          <ac:chgData name="Ho Han Sheng (SUSS)" userId="9386c0ba-aa76-4e41-8dba-679e542f0a01" providerId="ADAL" clId="{03F327D7-A9BD-4856-98F0-71DCDBC923B0}" dt="2024-07-23T04:54:35.530" v="517" actId="1076"/>
          <ac:spMkLst>
            <pc:docMk/>
            <pc:sldMk cId="148843299" sldId="257"/>
            <ac:spMk id="2" creationId="{D9B041EB-AE64-8BB5-200F-992BF6F7BA68}"/>
          </ac:spMkLst>
        </pc:spChg>
        <pc:spChg chg="add del mod">
          <ac:chgData name="Ho Han Sheng (SUSS)" userId="9386c0ba-aa76-4e41-8dba-679e542f0a01" providerId="ADAL" clId="{03F327D7-A9BD-4856-98F0-71DCDBC923B0}" dt="2024-07-23T07:07:40.989" v="1854" actId="207"/>
          <ac:spMkLst>
            <pc:docMk/>
            <pc:sldMk cId="148843299" sldId="257"/>
            <ac:spMk id="3" creationId="{D4664B3A-3439-97AE-97F2-6C08DB35D24E}"/>
          </ac:spMkLst>
        </pc:spChg>
        <pc:graphicFrameChg chg="add mod modGraphic">
          <ac:chgData name="Ho Han Sheng (SUSS)" userId="9386c0ba-aa76-4e41-8dba-679e542f0a01" providerId="ADAL" clId="{03F327D7-A9BD-4856-98F0-71DCDBC923B0}" dt="2024-07-23T08:15:36.031" v="4470" actId="26606"/>
          <ac:graphicFrameMkLst>
            <pc:docMk/>
            <pc:sldMk cId="148843299" sldId="257"/>
            <ac:graphicFrameMk id="4" creationId="{4779B870-CDCA-0AE1-3139-0D67BB382D6F}"/>
          </ac:graphicFrameMkLst>
        </pc:graphicFrameChg>
        <pc:picChg chg="add mod">
          <ac:chgData name="Ho Han Sheng (SUSS)" userId="9386c0ba-aa76-4e41-8dba-679e542f0a01" providerId="ADAL" clId="{03F327D7-A9BD-4856-98F0-71DCDBC923B0}" dt="2024-07-23T08:15:27.765" v="4468" actId="1076"/>
          <ac:picMkLst>
            <pc:docMk/>
            <pc:sldMk cId="148843299" sldId="257"/>
            <ac:picMk id="5" creationId="{0670E020-1CDF-6E4F-C1C5-B942E8DAB270}"/>
          </ac:picMkLst>
        </pc:picChg>
        <pc:picChg chg="add del mod">
          <ac:chgData name="Ho Han Sheng (SUSS)" userId="9386c0ba-aa76-4e41-8dba-679e542f0a01" providerId="ADAL" clId="{03F327D7-A9BD-4856-98F0-71DCDBC923B0}" dt="2024-07-23T06:06:23.602" v="1201" actId="478"/>
          <ac:picMkLst>
            <pc:docMk/>
            <pc:sldMk cId="148843299" sldId="257"/>
            <ac:picMk id="6" creationId="{055940DE-7A0E-029B-F69A-781A354C78BF}"/>
          </ac:picMkLst>
        </pc:picChg>
      </pc:sldChg>
      <pc:sldChg chg="new del">
        <pc:chgData name="Ho Han Sheng (SUSS)" userId="9386c0ba-aa76-4e41-8dba-679e542f0a01" providerId="ADAL" clId="{03F327D7-A9BD-4856-98F0-71DCDBC923B0}" dt="2024-07-23T06:48:44.920" v="1502" actId="47"/>
        <pc:sldMkLst>
          <pc:docMk/>
          <pc:sldMk cId="4087941952" sldId="258"/>
        </pc:sldMkLst>
      </pc:sldChg>
      <pc:sldChg chg="addSp delSp modSp add mod modNotesTx">
        <pc:chgData name="Ho Han Sheng (SUSS)" userId="9386c0ba-aa76-4e41-8dba-679e542f0a01" providerId="ADAL" clId="{03F327D7-A9BD-4856-98F0-71DCDBC923B0}" dt="2024-08-05T06:45:30.631" v="5246" actId="6549"/>
        <pc:sldMkLst>
          <pc:docMk/>
          <pc:sldMk cId="4273360681" sldId="258"/>
        </pc:sldMkLst>
        <pc:spChg chg="mod">
          <ac:chgData name="Ho Han Sheng (SUSS)" userId="9386c0ba-aa76-4e41-8dba-679e542f0a01" providerId="ADAL" clId="{03F327D7-A9BD-4856-98F0-71DCDBC923B0}" dt="2024-07-23T06:49:02.912" v="1538" actId="20577"/>
          <ac:spMkLst>
            <pc:docMk/>
            <pc:sldMk cId="4273360681" sldId="258"/>
            <ac:spMk id="2" creationId="{D9B041EB-AE64-8BB5-200F-992BF6F7BA68}"/>
          </ac:spMkLst>
        </pc:spChg>
        <pc:spChg chg="mod">
          <ac:chgData name="Ho Han Sheng (SUSS)" userId="9386c0ba-aa76-4e41-8dba-679e542f0a01" providerId="ADAL" clId="{03F327D7-A9BD-4856-98F0-71DCDBC923B0}" dt="2024-08-05T06:45:30.631" v="5246" actId="6549"/>
          <ac:spMkLst>
            <pc:docMk/>
            <pc:sldMk cId="4273360681" sldId="258"/>
            <ac:spMk id="3" creationId="{D4664B3A-3439-97AE-97F2-6C08DB35D24E}"/>
          </ac:spMkLst>
        </pc:spChg>
        <pc:graphicFrameChg chg="del">
          <ac:chgData name="Ho Han Sheng (SUSS)" userId="9386c0ba-aa76-4e41-8dba-679e542f0a01" providerId="ADAL" clId="{03F327D7-A9BD-4856-98F0-71DCDBC923B0}" dt="2024-07-23T06:49:08.260" v="1539" actId="478"/>
          <ac:graphicFrameMkLst>
            <pc:docMk/>
            <pc:sldMk cId="4273360681" sldId="258"/>
            <ac:graphicFrameMk id="4" creationId="{4779B870-CDCA-0AE1-3139-0D67BB382D6F}"/>
          </ac:graphicFrameMkLst>
        </pc:graphicFrameChg>
        <pc:picChg chg="add mod">
          <ac:chgData name="Ho Han Sheng (SUSS)" userId="9386c0ba-aa76-4e41-8dba-679e542f0a01" providerId="ADAL" clId="{03F327D7-A9BD-4856-98F0-71DCDBC923B0}" dt="2024-07-23T08:15:46.570" v="4471"/>
          <ac:picMkLst>
            <pc:docMk/>
            <pc:sldMk cId="4273360681" sldId="258"/>
            <ac:picMk id="4" creationId="{D3DB4435-CD7F-FBD0-420E-D983D5C7A649}"/>
          </ac:picMkLst>
        </pc:picChg>
      </pc:sldChg>
      <pc:sldChg chg="addSp delSp modSp add del mod modNotesTx">
        <pc:chgData name="Ho Han Sheng (SUSS)" userId="9386c0ba-aa76-4e41-8dba-679e542f0a01" providerId="ADAL" clId="{03F327D7-A9BD-4856-98F0-71DCDBC923B0}" dt="2024-07-26T02:35:01.983" v="4516" actId="47"/>
        <pc:sldMkLst>
          <pc:docMk/>
          <pc:sldMk cId="3079656690" sldId="259"/>
        </pc:sldMkLst>
        <pc:spChg chg="del mod">
          <ac:chgData name="Ho Han Sheng (SUSS)" userId="9386c0ba-aa76-4e41-8dba-679e542f0a01" providerId="ADAL" clId="{03F327D7-A9BD-4856-98F0-71DCDBC923B0}" dt="2024-07-23T07:58:04.091" v="4043" actId="478"/>
          <ac:spMkLst>
            <pc:docMk/>
            <pc:sldMk cId="3079656690" sldId="259"/>
            <ac:spMk id="3" creationId="{D4664B3A-3439-97AE-97F2-6C08DB35D24E}"/>
          </ac:spMkLst>
        </pc:spChg>
        <pc:spChg chg="add mod">
          <ac:chgData name="Ho Han Sheng (SUSS)" userId="9386c0ba-aa76-4e41-8dba-679e542f0a01" providerId="ADAL" clId="{03F327D7-A9BD-4856-98F0-71DCDBC923B0}" dt="2024-07-23T07:58:10.664" v="4045" actId="1076"/>
          <ac:spMkLst>
            <pc:docMk/>
            <pc:sldMk cId="3079656690" sldId="259"/>
            <ac:spMk id="4" creationId="{139F7049-C04C-21AA-6C7B-224EAB2E904D}"/>
          </ac:spMkLst>
        </pc:spChg>
        <pc:spChg chg="add del mod">
          <ac:chgData name="Ho Han Sheng (SUSS)" userId="9386c0ba-aa76-4e41-8dba-679e542f0a01" providerId="ADAL" clId="{03F327D7-A9BD-4856-98F0-71DCDBC923B0}" dt="2024-07-23T07:58:06.251" v="4044" actId="478"/>
          <ac:spMkLst>
            <pc:docMk/>
            <pc:sldMk cId="3079656690" sldId="259"/>
            <ac:spMk id="6" creationId="{825ED179-0223-0DB5-C46B-257D14F9031F}"/>
          </ac:spMkLst>
        </pc:spChg>
        <pc:spChg chg="add mod">
          <ac:chgData name="Ho Han Sheng (SUSS)" userId="9386c0ba-aa76-4e41-8dba-679e542f0a01" providerId="ADAL" clId="{03F327D7-A9BD-4856-98F0-71DCDBC923B0}" dt="2024-07-23T07:58:19.642" v="4048" actId="1076"/>
          <ac:spMkLst>
            <pc:docMk/>
            <pc:sldMk cId="3079656690" sldId="259"/>
            <ac:spMk id="7" creationId="{D4664B3A-3439-97AE-97F2-6C08DB35D24E}"/>
          </ac:spMkLst>
        </pc:spChg>
        <pc:picChg chg="add mod">
          <ac:chgData name="Ho Han Sheng (SUSS)" userId="9386c0ba-aa76-4e41-8dba-679e542f0a01" providerId="ADAL" clId="{03F327D7-A9BD-4856-98F0-71DCDBC923B0}" dt="2024-07-23T08:15:48.669" v="4472"/>
          <ac:picMkLst>
            <pc:docMk/>
            <pc:sldMk cId="3079656690" sldId="259"/>
            <ac:picMk id="3" creationId="{12E5A54C-97AE-6C39-5AC8-53CCFD27B5F8}"/>
          </ac:picMkLst>
        </pc:picChg>
      </pc:sldChg>
      <pc:sldChg chg="addSp delSp modSp add del mod">
        <pc:chgData name="Ho Han Sheng (SUSS)" userId="9386c0ba-aa76-4e41-8dba-679e542f0a01" providerId="ADAL" clId="{03F327D7-A9BD-4856-98F0-71DCDBC923B0}" dt="2024-07-26T02:35:01.983" v="4516" actId="47"/>
        <pc:sldMkLst>
          <pc:docMk/>
          <pc:sldMk cId="3775328831" sldId="260"/>
        </pc:sldMkLst>
        <pc:spChg chg="del mod">
          <ac:chgData name="Ho Han Sheng (SUSS)" userId="9386c0ba-aa76-4e41-8dba-679e542f0a01" providerId="ADAL" clId="{03F327D7-A9BD-4856-98F0-71DCDBC923B0}" dt="2024-07-23T07:58:13.470" v="4046" actId="21"/>
          <ac:spMkLst>
            <pc:docMk/>
            <pc:sldMk cId="3775328831" sldId="260"/>
            <ac:spMk id="3" creationId="{D4664B3A-3439-97AE-97F2-6C08DB35D24E}"/>
          </ac:spMkLst>
        </pc:spChg>
        <pc:spChg chg="mod">
          <ac:chgData name="Ho Han Sheng (SUSS)" userId="9386c0ba-aa76-4e41-8dba-679e542f0a01" providerId="ADAL" clId="{03F327D7-A9BD-4856-98F0-71DCDBC923B0}" dt="2024-07-23T07:58:30" v="4050" actId="1076"/>
          <ac:spMkLst>
            <pc:docMk/>
            <pc:sldMk cId="3775328831" sldId="260"/>
            <ac:spMk id="4" creationId="{139F7049-C04C-21AA-6C7B-224EAB2E904D}"/>
          </ac:spMkLst>
        </pc:spChg>
        <pc:spChg chg="add del mod">
          <ac:chgData name="Ho Han Sheng (SUSS)" userId="9386c0ba-aa76-4e41-8dba-679e542f0a01" providerId="ADAL" clId="{03F327D7-A9BD-4856-98F0-71DCDBC923B0}" dt="2024-07-23T07:58:24.184" v="4049" actId="478"/>
          <ac:spMkLst>
            <pc:docMk/>
            <pc:sldMk cId="3775328831" sldId="260"/>
            <ac:spMk id="6" creationId="{A7C731CE-6BD3-4676-6031-03467BBA9E4B}"/>
          </ac:spMkLst>
        </pc:spChg>
        <pc:spChg chg="add mod">
          <ac:chgData name="Ho Han Sheng (SUSS)" userId="9386c0ba-aa76-4e41-8dba-679e542f0a01" providerId="ADAL" clId="{03F327D7-A9BD-4856-98F0-71DCDBC923B0}" dt="2024-07-23T07:58:36.520" v="4053" actId="1076"/>
          <ac:spMkLst>
            <pc:docMk/>
            <pc:sldMk cId="3775328831" sldId="260"/>
            <ac:spMk id="7" creationId="{D4664B3A-3439-97AE-97F2-6C08DB35D24E}"/>
          </ac:spMkLst>
        </pc:spChg>
        <pc:picChg chg="add mod">
          <ac:chgData name="Ho Han Sheng (SUSS)" userId="9386c0ba-aa76-4e41-8dba-679e542f0a01" providerId="ADAL" clId="{03F327D7-A9BD-4856-98F0-71DCDBC923B0}" dt="2024-07-23T08:15:49.900" v="4473"/>
          <ac:picMkLst>
            <pc:docMk/>
            <pc:sldMk cId="3775328831" sldId="260"/>
            <ac:picMk id="3" creationId="{EBD9F3DD-5444-BB54-3F41-14DCF935E6F1}"/>
          </ac:picMkLst>
        </pc:picChg>
      </pc:sldChg>
      <pc:sldChg chg="addSp delSp modSp add del mod">
        <pc:chgData name="Ho Han Sheng (SUSS)" userId="9386c0ba-aa76-4e41-8dba-679e542f0a01" providerId="ADAL" clId="{03F327D7-A9BD-4856-98F0-71DCDBC923B0}" dt="2024-07-26T02:35:01.983" v="4516" actId="47"/>
        <pc:sldMkLst>
          <pc:docMk/>
          <pc:sldMk cId="1852963104" sldId="261"/>
        </pc:sldMkLst>
        <pc:spChg chg="del mod">
          <ac:chgData name="Ho Han Sheng (SUSS)" userId="9386c0ba-aa76-4e41-8dba-679e542f0a01" providerId="ADAL" clId="{03F327D7-A9BD-4856-98F0-71DCDBC923B0}" dt="2024-07-23T07:58:32.893" v="4051" actId="21"/>
          <ac:spMkLst>
            <pc:docMk/>
            <pc:sldMk cId="1852963104" sldId="261"/>
            <ac:spMk id="3" creationId="{D4664B3A-3439-97AE-97F2-6C08DB35D24E}"/>
          </ac:spMkLst>
        </pc:spChg>
        <pc:spChg chg="mod">
          <ac:chgData name="Ho Han Sheng (SUSS)" userId="9386c0ba-aa76-4e41-8dba-679e542f0a01" providerId="ADAL" clId="{03F327D7-A9BD-4856-98F0-71DCDBC923B0}" dt="2024-07-23T08:19:14.844" v="4477" actId="1076"/>
          <ac:spMkLst>
            <pc:docMk/>
            <pc:sldMk cId="1852963104" sldId="261"/>
            <ac:spMk id="4" creationId="{139F7049-C04C-21AA-6C7B-224EAB2E904D}"/>
          </ac:spMkLst>
        </pc:spChg>
        <pc:spChg chg="add del mod">
          <ac:chgData name="Ho Han Sheng (SUSS)" userId="9386c0ba-aa76-4e41-8dba-679e542f0a01" providerId="ADAL" clId="{03F327D7-A9BD-4856-98F0-71DCDBC923B0}" dt="2024-07-23T07:58:40.434" v="4054" actId="478"/>
          <ac:spMkLst>
            <pc:docMk/>
            <pc:sldMk cId="1852963104" sldId="261"/>
            <ac:spMk id="6" creationId="{A4CC5746-1074-B9B5-4AA7-0BA1400019B1}"/>
          </ac:spMkLst>
        </pc:spChg>
        <pc:spChg chg="add mod">
          <ac:chgData name="Ho Han Sheng (SUSS)" userId="9386c0ba-aa76-4e41-8dba-679e542f0a01" providerId="ADAL" clId="{03F327D7-A9BD-4856-98F0-71DCDBC923B0}" dt="2024-07-23T08:19:29.010" v="4479" actId="404"/>
          <ac:spMkLst>
            <pc:docMk/>
            <pc:sldMk cId="1852963104" sldId="261"/>
            <ac:spMk id="7" creationId="{1AE4D86F-D27F-0B6E-641C-59D4EC161409}"/>
          </ac:spMkLst>
        </pc:spChg>
        <pc:picChg chg="add mod">
          <ac:chgData name="Ho Han Sheng (SUSS)" userId="9386c0ba-aa76-4e41-8dba-679e542f0a01" providerId="ADAL" clId="{03F327D7-A9BD-4856-98F0-71DCDBC923B0}" dt="2024-07-23T08:15:50.983" v="4474"/>
          <ac:picMkLst>
            <pc:docMk/>
            <pc:sldMk cId="1852963104" sldId="261"/>
            <ac:picMk id="3" creationId="{9C48E7A7-DCAA-A7DC-184A-B104D0A96572}"/>
          </ac:picMkLst>
        </pc:picChg>
      </pc:sldChg>
      <pc:sldChg chg="addSp delSp modSp add mod ord modNotesTx">
        <pc:chgData name="Ho Han Sheng (SUSS)" userId="9386c0ba-aa76-4e41-8dba-679e542f0a01" providerId="ADAL" clId="{03F327D7-A9BD-4856-98F0-71DCDBC923B0}" dt="2024-07-26T06:08:58.083" v="5140" actId="20577"/>
        <pc:sldMkLst>
          <pc:docMk/>
          <pc:sldMk cId="15824556" sldId="262"/>
        </pc:sldMkLst>
        <pc:spChg chg="del">
          <ac:chgData name="Ho Han Sheng (SUSS)" userId="9386c0ba-aa76-4e41-8dba-679e542f0a01" providerId="ADAL" clId="{03F327D7-A9BD-4856-98F0-71DCDBC923B0}" dt="2024-07-23T08:24:46.307" v="4481" actId="478"/>
          <ac:spMkLst>
            <pc:docMk/>
            <pc:sldMk cId="15824556" sldId="262"/>
            <ac:spMk id="3" creationId="{D4664B3A-3439-97AE-97F2-6C08DB35D24E}"/>
          </ac:spMkLst>
        </pc:spChg>
        <pc:spChg chg="add del mod">
          <ac:chgData name="Ho Han Sheng (SUSS)" userId="9386c0ba-aa76-4e41-8dba-679e542f0a01" providerId="ADAL" clId="{03F327D7-A9BD-4856-98F0-71DCDBC923B0}" dt="2024-07-23T08:24:48.068" v="4482" actId="478"/>
          <ac:spMkLst>
            <pc:docMk/>
            <pc:sldMk cId="15824556" sldId="262"/>
            <ac:spMk id="6" creationId="{B4FE8A15-CDB0-0DA6-F4D1-B97734811D2B}"/>
          </ac:spMkLst>
        </pc:spChg>
        <pc:picChg chg="add mod">
          <ac:chgData name="Ho Han Sheng (SUSS)" userId="9386c0ba-aa76-4e41-8dba-679e542f0a01" providerId="ADAL" clId="{03F327D7-A9BD-4856-98F0-71DCDBC923B0}" dt="2024-07-23T08:25:22.290" v="4492" actId="1076"/>
          <ac:picMkLst>
            <pc:docMk/>
            <pc:sldMk cId="15824556" sldId="262"/>
            <ac:picMk id="8" creationId="{94E65D90-79D9-2637-A251-F94573C0F3A0}"/>
          </ac:picMkLst>
        </pc:picChg>
        <pc:picChg chg="add mod">
          <ac:chgData name="Ho Han Sheng (SUSS)" userId="9386c0ba-aa76-4e41-8dba-679e542f0a01" providerId="ADAL" clId="{03F327D7-A9BD-4856-98F0-71DCDBC923B0}" dt="2024-07-23T08:26:11.507" v="4504" actId="14100"/>
          <ac:picMkLst>
            <pc:docMk/>
            <pc:sldMk cId="15824556" sldId="262"/>
            <ac:picMk id="10" creationId="{84ED9EEF-7132-CC6E-F651-70C5A8BC4C81}"/>
          </ac:picMkLst>
        </pc:picChg>
        <pc:picChg chg="add mod">
          <ac:chgData name="Ho Han Sheng (SUSS)" userId="9386c0ba-aa76-4e41-8dba-679e542f0a01" providerId="ADAL" clId="{03F327D7-A9BD-4856-98F0-71DCDBC923B0}" dt="2024-07-23T08:26:05.283" v="4502" actId="14100"/>
          <ac:picMkLst>
            <pc:docMk/>
            <pc:sldMk cId="15824556" sldId="262"/>
            <ac:picMk id="12" creationId="{86CAEEA5-F280-1BE3-E9DE-9696E3E5553B}"/>
          </ac:picMkLst>
        </pc:picChg>
        <pc:picChg chg="add mod">
          <ac:chgData name="Ho Han Sheng (SUSS)" userId="9386c0ba-aa76-4e41-8dba-679e542f0a01" providerId="ADAL" clId="{03F327D7-A9BD-4856-98F0-71DCDBC923B0}" dt="2024-07-23T08:26:08.973" v="4503" actId="1076"/>
          <ac:picMkLst>
            <pc:docMk/>
            <pc:sldMk cId="15824556" sldId="262"/>
            <ac:picMk id="14" creationId="{A0C2F143-E4CE-9F00-3BFF-06A5D8AB3E22}"/>
          </ac:picMkLst>
        </pc:picChg>
      </pc:sldChg>
      <pc:sldChg chg="addSp delSp modSp add mod">
        <pc:chgData name="Ho Han Sheng (SUSS)" userId="9386c0ba-aa76-4e41-8dba-679e542f0a01" providerId="ADAL" clId="{03F327D7-A9BD-4856-98F0-71DCDBC923B0}" dt="2024-07-26T07:17:01.242" v="5245" actId="1076"/>
        <pc:sldMkLst>
          <pc:docMk/>
          <pc:sldMk cId="1488376525" sldId="263"/>
        </pc:sldMkLst>
        <pc:spChg chg="add del">
          <ac:chgData name="Ho Han Sheng (SUSS)" userId="9386c0ba-aa76-4e41-8dba-679e542f0a01" providerId="ADAL" clId="{03F327D7-A9BD-4856-98F0-71DCDBC923B0}" dt="2024-07-26T06:24:04.649" v="5147" actId="22"/>
          <ac:spMkLst>
            <pc:docMk/>
            <pc:sldMk cId="1488376525" sldId="263"/>
            <ac:spMk id="5" creationId="{F8B9695B-4FBF-A6D4-B20F-967FBAD50536}"/>
          </ac:spMkLst>
        </pc:spChg>
        <pc:spChg chg="add del">
          <ac:chgData name="Ho Han Sheng (SUSS)" userId="9386c0ba-aa76-4e41-8dba-679e542f0a01" providerId="ADAL" clId="{03F327D7-A9BD-4856-98F0-71DCDBC923B0}" dt="2024-07-26T06:24:06.060" v="5149" actId="22"/>
          <ac:spMkLst>
            <pc:docMk/>
            <pc:sldMk cId="1488376525" sldId="263"/>
            <ac:spMk id="7" creationId="{93947129-E7C4-272A-2759-7567B4A7EB3F}"/>
          </ac:spMkLst>
        </pc:spChg>
        <pc:spChg chg="add del">
          <ac:chgData name="Ho Han Sheng (SUSS)" userId="9386c0ba-aa76-4e41-8dba-679e542f0a01" providerId="ADAL" clId="{03F327D7-A9BD-4856-98F0-71DCDBC923B0}" dt="2024-07-26T06:24:31.624" v="5151" actId="22"/>
          <ac:spMkLst>
            <pc:docMk/>
            <pc:sldMk cId="1488376525" sldId="263"/>
            <ac:spMk id="11" creationId="{8CA4A656-9150-5321-6DCF-D1356F6EFB19}"/>
          </ac:spMkLst>
        </pc:spChg>
        <pc:spChg chg="add del mod">
          <ac:chgData name="Ho Han Sheng (SUSS)" userId="9386c0ba-aa76-4e41-8dba-679e542f0a01" providerId="ADAL" clId="{03F327D7-A9BD-4856-98F0-71DCDBC923B0}" dt="2024-07-26T06:25:18.736" v="5175" actId="478"/>
          <ac:spMkLst>
            <pc:docMk/>
            <pc:sldMk cId="1488376525" sldId="263"/>
            <ac:spMk id="13" creationId="{496FC518-C6A8-EB22-3E88-A66E5A7B1EF0}"/>
          </ac:spMkLst>
        </pc:spChg>
        <pc:spChg chg="add del mod">
          <ac:chgData name="Ho Han Sheng (SUSS)" userId="9386c0ba-aa76-4e41-8dba-679e542f0a01" providerId="ADAL" clId="{03F327D7-A9BD-4856-98F0-71DCDBC923B0}" dt="2024-07-26T06:26:30.545" v="5182" actId="478"/>
          <ac:spMkLst>
            <pc:docMk/>
            <pc:sldMk cId="1488376525" sldId="263"/>
            <ac:spMk id="15" creationId="{C87F190F-6BF2-42E4-4BD5-B2439C9E41AD}"/>
          </ac:spMkLst>
        </pc:spChg>
        <pc:spChg chg="add del">
          <ac:chgData name="Ho Han Sheng (SUSS)" userId="9386c0ba-aa76-4e41-8dba-679e542f0a01" providerId="ADAL" clId="{03F327D7-A9BD-4856-98F0-71DCDBC923B0}" dt="2024-07-26T06:26:33.665" v="5184" actId="478"/>
          <ac:spMkLst>
            <pc:docMk/>
            <pc:sldMk cId="1488376525" sldId="263"/>
            <ac:spMk id="17" creationId="{1BD11A29-D5B2-BCF9-93B3-DB15B0DE94D9}"/>
          </ac:spMkLst>
        </pc:spChg>
        <pc:picChg chg="del mod replST">
          <ac:chgData name="Ho Han Sheng (SUSS)" userId="9386c0ba-aa76-4e41-8dba-679e542f0a01" providerId="ADAL" clId="{03F327D7-A9BD-4856-98F0-71DCDBC923B0}" dt="2024-07-26T07:16:49.149" v="5241" actId="478"/>
          <ac:picMkLst>
            <pc:docMk/>
            <pc:sldMk cId="1488376525" sldId="263"/>
            <ac:picMk id="5" creationId="{708875B4-395C-0688-2947-D37F995592D0}"/>
          </ac:picMkLst>
        </pc:picChg>
        <pc:picChg chg="mod replST">
          <ac:chgData name="Ho Han Sheng (SUSS)" userId="9386c0ba-aa76-4e41-8dba-679e542f0a01" providerId="ADAL" clId="{03F327D7-A9BD-4856-98F0-71DCDBC923B0}" dt="2024-07-26T07:17:01.242" v="5245" actId="1076"/>
          <ac:picMkLst>
            <pc:docMk/>
            <pc:sldMk cId="1488376525" sldId="263"/>
            <ac:picMk id="7" creationId="{81DD8310-6B06-0E01-0C13-B144A2F02952}"/>
          </ac:picMkLst>
        </pc:picChg>
        <pc:picChg chg="del">
          <ac:chgData name="Ho Han Sheng (SUSS)" userId="9386c0ba-aa76-4e41-8dba-679e542f0a01" providerId="ADAL" clId="{03F327D7-A9BD-4856-98F0-71DCDBC923B0}" dt="2024-07-26T06:15:54.107" v="5142" actId="478"/>
          <ac:picMkLst>
            <pc:docMk/>
            <pc:sldMk cId="1488376525" sldId="263"/>
            <ac:picMk id="8" creationId="{94E65D90-79D9-2637-A251-F94573C0F3A0}"/>
          </ac:picMkLst>
        </pc:picChg>
        <pc:picChg chg="del">
          <ac:chgData name="Ho Han Sheng (SUSS)" userId="9386c0ba-aa76-4e41-8dba-679e542f0a01" providerId="ADAL" clId="{03F327D7-A9BD-4856-98F0-71DCDBC923B0}" dt="2024-07-26T06:15:55.234" v="5144" actId="478"/>
          <ac:picMkLst>
            <pc:docMk/>
            <pc:sldMk cId="1488376525" sldId="263"/>
            <ac:picMk id="10" creationId="{84ED9EEF-7132-CC6E-F651-70C5A8BC4C81}"/>
          </ac:picMkLst>
        </pc:picChg>
        <pc:picChg chg="del">
          <ac:chgData name="Ho Han Sheng (SUSS)" userId="9386c0ba-aa76-4e41-8dba-679e542f0a01" providerId="ADAL" clId="{03F327D7-A9BD-4856-98F0-71DCDBC923B0}" dt="2024-07-26T06:15:54.562" v="5143" actId="478"/>
          <ac:picMkLst>
            <pc:docMk/>
            <pc:sldMk cId="1488376525" sldId="263"/>
            <ac:picMk id="12" creationId="{86CAEEA5-F280-1BE3-E9DE-9696E3E5553B}"/>
          </ac:picMkLst>
        </pc:picChg>
        <pc:picChg chg="del">
          <ac:chgData name="Ho Han Sheng (SUSS)" userId="9386c0ba-aa76-4e41-8dba-679e542f0a01" providerId="ADAL" clId="{03F327D7-A9BD-4856-98F0-71DCDBC923B0}" dt="2024-07-26T06:15:55.688" v="5145" actId="478"/>
          <ac:picMkLst>
            <pc:docMk/>
            <pc:sldMk cId="1488376525" sldId="263"/>
            <ac:picMk id="14" creationId="{A0C2F143-E4CE-9F00-3BFF-06A5D8AB3E22}"/>
          </ac:picMkLst>
        </pc:picChg>
      </pc:sldChg>
      <pc:sldChg chg="addSp delSp modSp new mod">
        <pc:chgData name="Ho Han Sheng (SUSS)" userId="9386c0ba-aa76-4e41-8dba-679e542f0a01" providerId="ADAL" clId="{03F327D7-A9BD-4856-98F0-71DCDBC923B0}" dt="2024-08-07T04:47:03.240" v="7316"/>
        <pc:sldMkLst>
          <pc:docMk/>
          <pc:sldMk cId="3072202700" sldId="264"/>
        </pc:sldMkLst>
        <pc:spChg chg="del">
          <ac:chgData name="Ho Han Sheng (SUSS)" userId="9386c0ba-aa76-4e41-8dba-679e542f0a01" providerId="ADAL" clId="{03F327D7-A9BD-4856-98F0-71DCDBC923B0}" dt="2024-08-07T01:55:23.136" v="5253" actId="478"/>
          <ac:spMkLst>
            <pc:docMk/>
            <pc:sldMk cId="3072202700" sldId="264"/>
            <ac:spMk id="2" creationId="{BEF7243E-1048-1FA2-4581-127E1731DDCB}"/>
          </ac:spMkLst>
        </pc:spChg>
        <pc:spChg chg="del">
          <ac:chgData name="Ho Han Sheng (SUSS)" userId="9386c0ba-aa76-4e41-8dba-679e542f0a01" providerId="ADAL" clId="{03F327D7-A9BD-4856-98F0-71DCDBC923B0}" dt="2024-08-07T01:55:23.942" v="5254" actId="478"/>
          <ac:spMkLst>
            <pc:docMk/>
            <pc:sldMk cId="3072202700" sldId="264"/>
            <ac:spMk id="3" creationId="{75D3FB27-7763-0CAD-C806-FA3611AF4C75}"/>
          </ac:spMkLst>
        </pc:spChg>
        <pc:spChg chg="add mod">
          <ac:chgData name="Ho Han Sheng (SUSS)" userId="9386c0ba-aa76-4e41-8dba-679e542f0a01" providerId="ADAL" clId="{03F327D7-A9BD-4856-98F0-71DCDBC923B0}" dt="2024-08-07T01:55:31.006" v="5270" actId="20577"/>
          <ac:spMkLst>
            <pc:docMk/>
            <pc:sldMk cId="3072202700" sldId="264"/>
            <ac:spMk id="6" creationId="{955E4FC4-CC0A-1EAF-0835-0A9CE9997AE7}"/>
          </ac:spMkLst>
        </pc:spChg>
        <pc:spChg chg="add mod">
          <ac:chgData name="Ho Han Sheng (SUSS)" userId="9386c0ba-aa76-4e41-8dba-679e542f0a01" providerId="ADAL" clId="{03F327D7-A9BD-4856-98F0-71DCDBC923B0}" dt="2024-08-07T01:55:58.452" v="5301" actId="207"/>
          <ac:spMkLst>
            <pc:docMk/>
            <pc:sldMk cId="3072202700" sldId="264"/>
            <ac:spMk id="7" creationId="{6134E5AD-B996-D3EB-5B67-FCF9777E73A9}"/>
          </ac:spMkLst>
        </pc:spChg>
        <pc:picChg chg="add mod">
          <ac:chgData name="Ho Han Sheng (SUSS)" userId="9386c0ba-aa76-4e41-8dba-679e542f0a01" providerId="ADAL" clId="{03F327D7-A9BD-4856-98F0-71DCDBC923B0}" dt="2024-08-07T04:47:03.240" v="7316"/>
          <ac:picMkLst>
            <pc:docMk/>
            <pc:sldMk cId="3072202700" sldId="264"/>
            <ac:picMk id="2" creationId="{B7C4D6A5-778A-C754-7153-A06CB93DF838}"/>
          </ac:picMkLst>
        </pc:picChg>
        <pc:picChg chg="add mod modCrop">
          <ac:chgData name="Ho Han Sheng (SUSS)" userId="9386c0ba-aa76-4e41-8dba-679e542f0a01" providerId="ADAL" clId="{03F327D7-A9BD-4856-98F0-71DCDBC923B0}" dt="2024-08-07T01:57:31.640" v="5345" actId="1076"/>
          <ac:picMkLst>
            <pc:docMk/>
            <pc:sldMk cId="3072202700" sldId="264"/>
            <ac:picMk id="5" creationId="{7F3735E7-6716-859E-B0C2-939D9454B824}"/>
          </ac:picMkLst>
        </pc:picChg>
      </pc:sldChg>
      <pc:sldChg chg="addSp delSp modSp add mod">
        <pc:chgData name="Ho Han Sheng (SUSS)" userId="9386c0ba-aa76-4e41-8dba-679e542f0a01" providerId="ADAL" clId="{03F327D7-A9BD-4856-98F0-71DCDBC923B0}" dt="2024-08-07T04:47:04.184" v="7317"/>
        <pc:sldMkLst>
          <pc:docMk/>
          <pc:sldMk cId="3755299546" sldId="265"/>
        </pc:sldMkLst>
        <pc:spChg chg="mod">
          <ac:chgData name="Ho Han Sheng (SUSS)" userId="9386c0ba-aa76-4e41-8dba-679e542f0a01" providerId="ADAL" clId="{03F327D7-A9BD-4856-98F0-71DCDBC923B0}" dt="2024-08-07T01:56:48.742" v="5339" actId="20577"/>
          <ac:spMkLst>
            <pc:docMk/>
            <pc:sldMk cId="3755299546" sldId="265"/>
            <ac:spMk id="7" creationId="{6134E5AD-B996-D3EB-5B67-FCF9777E73A9}"/>
          </ac:spMkLst>
        </pc:spChg>
        <pc:picChg chg="add mod">
          <ac:chgData name="Ho Han Sheng (SUSS)" userId="9386c0ba-aa76-4e41-8dba-679e542f0a01" providerId="ADAL" clId="{03F327D7-A9BD-4856-98F0-71DCDBC923B0}" dt="2024-08-07T04:47:04.184" v="7317"/>
          <ac:picMkLst>
            <pc:docMk/>
            <pc:sldMk cId="3755299546" sldId="265"/>
            <ac:picMk id="2" creationId="{F32E855F-9F1A-9E47-D678-45C29CFE0612}"/>
          </ac:picMkLst>
        </pc:picChg>
        <pc:picChg chg="add mod modCrop">
          <ac:chgData name="Ho Han Sheng (SUSS)" userId="9386c0ba-aa76-4e41-8dba-679e542f0a01" providerId="ADAL" clId="{03F327D7-A9BD-4856-98F0-71DCDBC923B0}" dt="2024-08-07T01:57:43.956" v="5347" actId="1076"/>
          <ac:picMkLst>
            <pc:docMk/>
            <pc:sldMk cId="3755299546" sldId="265"/>
            <ac:picMk id="3" creationId="{BC3F3187-F827-1DEB-F3CC-6854B47D7585}"/>
          </ac:picMkLst>
        </pc:picChg>
        <pc:picChg chg="del">
          <ac:chgData name="Ho Han Sheng (SUSS)" userId="9386c0ba-aa76-4e41-8dba-679e542f0a01" providerId="ADAL" clId="{03F327D7-A9BD-4856-98F0-71DCDBC923B0}" dt="2024-08-07T01:56:19.496" v="5305" actId="478"/>
          <ac:picMkLst>
            <pc:docMk/>
            <pc:sldMk cId="3755299546" sldId="265"/>
            <ac:picMk id="5" creationId="{7F3735E7-6716-859E-B0C2-939D9454B824}"/>
          </ac:picMkLst>
        </pc:picChg>
      </pc:sldChg>
      <pc:sldChg chg="addSp delSp modSp new del mod">
        <pc:chgData name="Ho Han Sheng (SUSS)" userId="9386c0ba-aa76-4e41-8dba-679e542f0a01" providerId="ADAL" clId="{03F327D7-A9BD-4856-98F0-71DCDBC923B0}" dt="2024-08-21T01:34:41.499" v="8766" actId="47"/>
        <pc:sldMkLst>
          <pc:docMk/>
          <pc:sldMk cId="3830832539" sldId="266"/>
        </pc:sldMkLst>
        <pc:spChg chg="del">
          <ac:chgData name="Ho Han Sheng (SUSS)" userId="9386c0ba-aa76-4e41-8dba-679e542f0a01" providerId="ADAL" clId="{03F327D7-A9BD-4856-98F0-71DCDBC923B0}" dt="2024-08-07T02:18:47.289" v="5350" actId="478"/>
          <ac:spMkLst>
            <pc:docMk/>
            <pc:sldMk cId="3830832539" sldId="266"/>
            <ac:spMk id="2" creationId="{72AD71B7-AE34-ABA6-2E1B-3FD19BF569FD}"/>
          </ac:spMkLst>
        </pc:spChg>
        <pc:spChg chg="del">
          <ac:chgData name="Ho Han Sheng (SUSS)" userId="9386c0ba-aa76-4e41-8dba-679e542f0a01" providerId="ADAL" clId="{03F327D7-A9BD-4856-98F0-71DCDBC923B0}" dt="2024-08-07T02:18:48.717" v="5351" actId="478"/>
          <ac:spMkLst>
            <pc:docMk/>
            <pc:sldMk cId="3830832539" sldId="266"/>
            <ac:spMk id="3" creationId="{30EA9872-0DA8-CBF8-10C1-165FFDE6A8C4}"/>
          </ac:spMkLst>
        </pc:spChg>
        <pc:spChg chg="add mod">
          <ac:chgData name="Ho Han Sheng (SUSS)" userId="9386c0ba-aa76-4e41-8dba-679e542f0a01" providerId="ADAL" clId="{03F327D7-A9BD-4856-98F0-71DCDBC923B0}" dt="2024-08-07T02:18:45.022" v="5349"/>
          <ac:spMkLst>
            <pc:docMk/>
            <pc:sldMk cId="3830832539" sldId="266"/>
            <ac:spMk id="4" creationId="{DFED6304-98BD-7ED1-0F5B-DC9CD958027D}"/>
          </ac:spMkLst>
        </pc:spChg>
        <pc:spChg chg="add del">
          <ac:chgData name="Ho Han Sheng (SUSS)" userId="9386c0ba-aa76-4e41-8dba-679e542f0a01" providerId="ADAL" clId="{03F327D7-A9BD-4856-98F0-71DCDBC923B0}" dt="2024-08-07T02:45:30.589" v="5362" actId="22"/>
          <ac:spMkLst>
            <pc:docMk/>
            <pc:sldMk cId="3830832539" sldId="266"/>
            <ac:spMk id="8" creationId="{B2403957-2BFF-A51A-9CF6-E653EF4D96E6}"/>
          </ac:spMkLst>
        </pc:spChg>
        <pc:spChg chg="add mod">
          <ac:chgData name="Ho Han Sheng (SUSS)" userId="9386c0ba-aa76-4e41-8dba-679e542f0a01" providerId="ADAL" clId="{03F327D7-A9BD-4856-98F0-71DCDBC923B0}" dt="2024-08-07T02:51:17.935" v="5540" actId="20577"/>
          <ac:spMkLst>
            <pc:docMk/>
            <pc:sldMk cId="3830832539" sldId="266"/>
            <ac:spMk id="15" creationId="{8700A42F-D986-B287-5193-C584B8E5BCD2}"/>
          </ac:spMkLst>
        </pc:spChg>
        <pc:spChg chg="add mod">
          <ac:chgData name="Ho Han Sheng (SUSS)" userId="9386c0ba-aa76-4e41-8dba-679e542f0a01" providerId="ADAL" clId="{03F327D7-A9BD-4856-98F0-71DCDBC923B0}" dt="2024-08-07T02:50:23.670" v="5503" actId="1076"/>
          <ac:spMkLst>
            <pc:docMk/>
            <pc:sldMk cId="3830832539" sldId="266"/>
            <ac:spMk id="16" creationId="{C3FDA868-DBA8-EE0B-76FA-41319443A165}"/>
          </ac:spMkLst>
        </pc:spChg>
        <pc:spChg chg="add mod">
          <ac:chgData name="Ho Han Sheng (SUSS)" userId="9386c0ba-aa76-4e41-8dba-679e542f0a01" providerId="ADAL" clId="{03F327D7-A9BD-4856-98F0-71DCDBC923B0}" dt="2024-08-07T02:50:29.991" v="5504" actId="1076"/>
          <ac:spMkLst>
            <pc:docMk/>
            <pc:sldMk cId="3830832539" sldId="266"/>
            <ac:spMk id="17" creationId="{85D322B5-9C2D-F93D-17CD-B9F1BFA44B4D}"/>
          </ac:spMkLst>
        </pc:spChg>
        <pc:spChg chg="add del mod">
          <ac:chgData name="Ho Han Sheng (SUSS)" userId="9386c0ba-aa76-4e41-8dba-679e542f0a01" providerId="ADAL" clId="{03F327D7-A9BD-4856-98F0-71DCDBC923B0}" dt="2024-08-07T02:50:54.472" v="5513" actId="478"/>
          <ac:spMkLst>
            <pc:docMk/>
            <pc:sldMk cId="3830832539" sldId="266"/>
            <ac:spMk id="18" creationId="{62C4C3AA-1E26-672B-D89E-67F6A4C24221}"/>
          </ac:spMkLst>
        </pc:spChg>
        <pc:spChg chg="add mod">
          <ac:chgData name="Ho Han Sheng (SUSS)" userId="9386c0ba-aa76-4e41-8dba-679e542f0a01" providerId="ADAL" clId="{03F327D7-A9BD-4856-98F0-71DCDBC923B0}" dt="2024-08-20T08:03:06.886" v="8243" actId="20577"/>
          <ac:spMkLst>
            <pc:docMk/>
            <pc:sldMk cId="3830832539" sldId="266"/>
            <ac:spMk id="19" creationId="{BCA58051-375C-5DB2-2296-1D5F736EC090}"/>
          </ac:spMkLst>
        </pc:spChg>
        <pc:spChg chg="add mod">
          <ac:chgData name="Ho Han Sheng (SUSS)" userId="9386c0ba-aa76-4e41-8dba-679e542f0a01" providerId="ADAL" clId="{03F327D7-A9BD-4856-98F0-71DCDBC923B0}" dt="2024-08-07T03:07:41.634" v="5818" actId="121"/>
          <ac:spMkLst>
            <pc:docMk/>
            <pc:sldMk cId="3830832539" sldId="266"/>
            <ac:spMk id="20" creationId="{B2DCCBE0-23FE-C999-375C-58DAE94FE3CB}"/>
          </ac:spMkLst>
        </pc:spChg>
        <pc:picChg chg="add mod">
          <ac:chgData name="Ho Han Sheng (SUSS)" userId="9386c0ba-aa76-4e41-8dba-679e542f0a01" providerId="ADAL" clId="{03F327D7-A9BD-4856-98F0-71DCDBC923B0}" dt="2024-08-07T04:47:05.130" v="7318"/>
          <ac:picMkLst>
            <pc:docMk/>
            <pc:sldMk cId="3830832539" sldId="266"/>
            <ac:picMk id="2" creationId="{C16FE2F2-6E80-E59C-C00B-C4AB385D1D68}"/>
          </ac:picMkLst>
        </pc:picChg>
        <pc:picChg chg="mod">
          <ac:chgData name="Ho Han Sheng (SUSS)" userId="9386c0ba-aa76-4e41-8dba-679e542f0a01" providerId="ADAL" clId="{03F327D7-A9BD-4856-98F0-71DCDBC923B0}" dt="2024-08-07T02:49:36.534" v="5486" actId="14100"/>
          <ac:picMkLst>
            <pc:docMk/>
            <pc:sldMk cId="3830832539" sldId="266"/>
            <ac:picMk id="6" creationId="{13259FFE-9AEC-740F-AA6B-19F260B4886F}"/>
          </ac:picMkLst>
        </pc:picChg>
        <pc:picChg chg="mod">
          <ac:chgData name="Ho Han Sheng (SUSS)" userId="9386c0ba-aa76-4e41-8dba-679e542f0a01" providerId="ADAL" clId="{03F327D7-A9BD-4856-98F0-71DCDBC923B0}" dt="2024-08-07T02:49:39.975" v="5488" actId="1076"/>
          <ac:picMkLst>
            <pc:docMk/>
            <pc:sldMk cId="3830832539" sldId="266"/>
            <ac:picMk id="10" creationId="{FD82834B-1CFB-E002-93B3-4926C832FF6E}"/>
          </ac:picMkLst>
        </pc:picChg>
        <pc:picChg chg="mod">
          <ac:chgData name="Ho Han Sheng (SUSS)" userId="9386c0ba-aa76-4e41-8dba-679e542f0a01" providerId="ADAL" clId="{03F327D7-A9BD-4856-98F0-71DCDBC923B0}" dt="2024-08-07T02:50:20.375" v="5502" actId="1076"/>
          <ac:picMkLst>
            <pc:docMk/>
            <pc:sldMk cId="3830832539" sldId="266"/>
            <ac:picMk id="12" creationId="{E70F10E4-5FDA-CB95-8DA0-5DF31696890E}"/>
          </ac:picMkLst>
        </pc:picChg>
        <pc:picChg chg="add mod">
          <ac:chgData name="Ho Han Sheng (SUSS)" userId="9386c0ba-aa76-4e41-8dba-679e542f0a01" providerId="ADAL" clId="{03F327D7-A9BD-4856-98F0-71DCDBC923B0}" dt="2024-08-07T02:50:37.479" v="5505" actId="1076"/>
          <ac:picMkLst>
            <pc:docMk/>
            <pc:sldMk cId="3830832539" sldId="266"/>
            <ac:picMk id="14" creationId="{2282D0F8-BC50-C92F-4A51-7FC59C622C67}"/>
          </ac:picMkLst>
        </pc:picChg>
      </pc:sldChg>
      <pc:sldChg chg="addSp delSp modSp new mod">
        <pc:chgData name="Ho Han Sheng (SUSS)" userId="9386c0ba-aa76-4e41-8dba-679e542f0a01" providerId="ADAL" clId="{03F327D7-A9BD-4856-98F0-71DCDBC923B0}" dt="2024-08-07T04:47:08.569" v="7320"/>
        <pc:sldMkLst>
          <pc:docMk/>
          <pc:sldMk cId="3092202806" sldId="267"/>
        </pc:sldMkLst>
        <pc:spChg chg="del">
          <ac:chgData name="Ho Han Sheng (SUSS)" userId="9386c0ba-aa76-4e41-8dba-679e542f0a01" providerId="ADAL" clId="{03F327D7-A9BD-4856-98F0-71DCDBC923B0}" dt="2024-08-07T03:23:36.181" v="5864" actId="478"/>
          <ac:spMkLst>
            <pc:docMk/>
            <pc:sldMk cId="3092202806" sldId="267"/>
            <ac:spMk id="2" creationId="{67BC225B-13FF-62D6-142D-0BDE87102CF3}"/>
          </ac:spMkLst>
        </pc:spChg>
        <pc:spChg chg="del">
          <ac:chgData name="Ho Han Sheng (SUSS)" userId="9386c0ba-aa76-4e41-8dba-679e542f0a01" providerId="ADAL" clId="{03F327D7-A9BD-4856-98F0-71DCDBC923B0}" dt="2024-08-07T03:23:35.536" v="5863" actId="478"/>
          <ac:spMkLst>
            <pc:docMk/>
            <pc:sldMk cId="3092202806" sldId="267"/>
            <ac:spMk id="3" creationId="{8E19B7E1-EF34-8B45-6773-B4408E1B4328}"/>
          </ac:spMkLst>
        </pc:spChg>
        <pc:spChg chg="add mod">
          <ac:chgData name="Ho Han Sheng (SUSS)" userId="9386c0ba-aa76-4e41-8dba-679e542f0a01" providerId="ADAL" clId="{03F327D7-A9BD-4856-98F0-71DCDBC923B0}" dt="2024-08-07T03:31:41.170" v="6207" actId="14100"/>
          <ac:spMkLst>
            <pc:docMk/>
            <pc:sldMk cId="3092202806" sldId="267"/>
            <ac:spMk id="5" creationId="{6535DC5F-AB42-A808-3400-70E5ADCFF99E}"/>
          </ac:spMkLst>
        </pc:spChg>
        <pc:spChg chg="add del mod">
          <ac:chgData name="Ho Han Sheng (SUSS)" userId="9386c0ba-aa76-4e41-8dba-679e542f0a01" providerId="ADAL" clId="{03F327D7-A9BD-4856-98F0-71DCDBC923B0}" dt="2024-08-07T03:25:52.033" v="6060" actId="1076"/>
          <ac:spMkLst>
            <pc:docMk/>
            <pc:sldMk cId="3092202806" sldId="267"/>
            <ac:spMk id="6" creationId="{0E8BBFD0-A80F-9B04-A45C-7E622FC8E9BC}"/>
          </ac:spMkLst>
        </pc:spChg>
        <pc:spChg chg="add mod">
          <ac:chgData name="Ho Han Sheng (SUSS)" userId="9386c0ba-aa76-4e41-8dba-679e542f0a01" providerId="ADAL" clId="{03F327D7-A9BD-4856-98F0-71DCDBC923B0}" dt="2024-08-07T03:27:11.330" v="6119" actId="404"/>
          <ac:spMkLst>
            <pc:docMk/>
            <pc:sldMk cId="3092202806" sldId="267"/>
            <ac:spMk id="7" creationId="{3191CF2D-D100-CE48-816D-FDBBC0BE1117}"/>
          </ac:spMkLst>
        </pc:spChg>
        <pc:spChg chg="add mod">
          <ac:chgData name="Ho Han Sheng (SUSS)" userId="9386c0ba-aa76-4e41-8dba-679e542f0a01" providerId="ADAL" clId="{03F327D7-A9BD-4856-98F0-71DCDBC923B0}" dt="2024-08-07T03:27:21.624" v="6123" actId="1076"/>
          <ac:spMkLst>
            <pc:docMk/>
            <pc:sldMk cId="3092202806" sldId="267"/>
            <ac:spMk id="8" creationId="{8E316E05-EDB7-B9D1-F235-19FED5CD4A10}"/>
          </ac:spMkLst>
        </pc:spChg>
        <pc:spChg chg="add mod">
          <ac:chgData name="Ho Han Sheng (SUSS)" userId="9386c0ba-aa76-4e41-8dba-679e542f0a01" providerId="ADAL" clId="{03F327D7-A9BD-4856-98F0-71DCDBC923B0}" dt="2024-08-07T03:27:23.062" v="6124" actId="1076"/>
          <ac:spMkLst>
            <pc:docMk/>
            <pc:sldMk cId="3092202806" sldId="267"/>
            <ac:spMk id="9" creationId="{B76BD976-B489-12D1-44CE-29716D13EBF1}"/>
          </ac:spMkLst>
        </pc:spChg>
        <pc:spChg chg="add mod">
          <ac:chgData name="Ho Han Sheng (SUSS)" userId="9386c0ba-aa76-4e41-8dba-679e542f0a01" providerId="ADAL" clId="{03F327D7-A9BD-4856-98F0-71DCDBC923B0}" dt="2024-08-07T03:27:16.923" v="6122" actId="404"/>
          <ac:spMkLst>
            <pc:docMk/>
            <pc:sldMk cId="3092202806" sldId="267"/>
            <ac:spMk id="10" creationId="{A168E8C5-CF6A-3A08-D1F4-C3191601DB00}"/>
          </ac:spMkLst>
        </pc:spChg>
        <pc:spChg chg="add del mod">
          <ac:chgData name="Ho Han Sheng (SUSS)" userId="9386c0ba-aa76-4e41-8dba-679e542f0a01" providerId="ADAL" clId="{03F327D7-A9BD-4856-98F0-71DCDBC923B0}" dt="2024-08-07T03:29:00.383" v="6159" actId="478"/>
          <ac:spMkLst>
            <pc:docMk/>
            <pc:sldMk cId="3092202806" sldId="267"/>
            <ac:spMk id="20" creationId="{B0442F4B-46FE-7889-2590-73CC873B5165}"/>
          </ac:spMkLst>
        </pc:spChg>
        <pc:spChg chg="add mod">
          <ac:chgData name="Ho Han Sheng (SUSS)" userId="9386c0ba-aa76-4e41-8dba-679e542f0a01" providerId="ADAL" clId="{03F327D7-A9BD-4856-98F0-71DCDBC923B0}" dt="2024-08-07T03:29:11.646" v="6178" actId="20577"/>
          <ac:spMkLst>
            <pc:docMk/>
            <pc:sldMk cId="3092202806" sldId="267"/>
            <ac:spMk id="21" creationId="{46CADC02-064C-0E86-7799-41CF14A86CFD}"/>
          </ac:spMkLst>
        </pc:spChg>
        <pc:spChg chg="add mod">
          <ac:chgData name="Ho Han Sheng (SUSS)" userId="9386c0ba-aa76-4e41-8dba-679e542f0a01" providerId="ADAL" clId="{03F327D7-A9BD-4856-98F0-71DCDBC923B0}" dt="2024-08-07T03:29:38.424" v="6195" actId="20577"/>
          <ac:spMkLst>
            <pc:docMk/>
            <pc:sldMk cId="3092202806" sldId="267"/>
            <ac:spMk id="22" creationId="{68615D1E-D8CA-2826-4BFF-EB603CBB9FAF}"/>
          </ac:spMkLst>
        </pc:spChg>
        <pc:picChg chg="add mod">
          <ac:chgData name="Ho Han Sheng (SUSS)" userId="9386c0ba-aa76-4e41-8dba-679e542f0a01" providerId="ADAL" clId="{03F327D7-A9BD-4856-98F0-71DCDBC923B0}" dt="2024-08-07T04:47:08.569" v="7320"/>
          <ac:picMkLst>
            <pc:docMk/>
            <pc:sldMk cId="3092202806" sldId="267"/>
            <ac:picMk id="23" creationId="{2D2EF980-D7B3-3616-0D23-3FFE6F2596E6}"/>
          </ac:picMkLst>
        </pc:picChg>
        <pc:cxnChg chg="add mod">
          <ac:chgData name="Ho Han Sheng (SUSS)" userId="9386c0ba-aa76-4e41-8dba-679e542f0a01" providerId="ADAL" clId="{03F327D7-A9BD-4856-98F0-71DCDBC923B0}" dt="2024-08-07T03:27:27.343" v="6125" actId="1076"/>
          <ac:cxnSpMkLst>
            <pc:docMk/>
            <pc:sldMk cId="3092202806" sldId="267"/>
            <ac:cxnSpMk id="12" creationId="{6ECADAAE-B79A-CD57-CBF6-8F2D635A12FF}"/>
          </ac:cxnSpMkLst>
        </pc:cxnChg>
        <pc:cxnChg chg="add mod">
          <ac:chgData name="Ho Han Sheng (SUSS)" userId="9386c0ba-aa76-4e41-8dba-679e542f0a01" providerId="ADAL" clId="{03F327D7-A9BD-4856-98F0-71DCDBC923B0}" dt="2024-08-07T03:27:35.567" v="6129" actId="1076"/>
          <ac:cxnSpMkLst>
            <pc:docMk/>
            <pc:sldMk cId="3092202806" sldId="267"/>
            <ac:cxnSpMk id="13" creationId="{8C91BE2E-1D1B-FF33-1DB5-6689D736FE11}"/>
          </ac:cxnSpMkLst>
        </pc:cxnChg>
        <pc:cxnChg chg="add mod">
          <ac:chgData name="Ho Han Sheng (SUSS)" userId="9386c0ba-aa76-4e41-8dba-679e542f0a01" providerId="ADAL" clId="{03F327D7-A9BD-4856-98F0-71DCDBC923B0}" dt="2024-08-07T03:27:36.081" v="6130"/>
          <ac:cxnSpMkLst>
            <pc:docMk/>
            <pc:sldMk cId="3092202806" sldId="267"/>
            <ac:cxnSpMk id="15" creationId="{6BA0248B-4552-3959-9AF0-0C6DD0BCBAF1}"/>
          </ac:cxnSpMkLst>
        </pc:cxnChg>
        <pc:cxnChg chg="add mod">
          <ac:chgData name="Ho Han Sheng (SUSS)" userId="9386c0ba-aa76-4e41-8dba-679e542f0a01" providerId="ADAL" clId="{03F327D7-A9BD-4856-98F0-71DCDBC923B0}" dt="2024-08-07T03:27:43.918" v="6133" actId="14100"/>
          <ac:cxnSpMkLst>
            <pc:docMk/>
            <pc:sldMk cId="3092202806" sldId="267"/>
            <ac:cxnSpMk id="16" creationId="{E96E31D3-4548-2DB1-092A-EC8D035C18A7}"/>
          </ac:cxnSpMkLst>
        </pc:cxnChg>
        <pc:cxnChg chg="add mod">
          <ac:chgData name="Ho Han Sheng (SUSS)" userId="9386c0ba-aa76-4e41-8dba-679e542f0a01" providerId="ADAL" clId="{03F327D7-A9BD-4856-98F0-71DCDBC923B0}" dt="2024-08-07T03:27:51.605" v="6136" actId="14100"/>
          <ac:cxnSpMkLst>
            <pc:docMk/>
            <pc:sldMk cId="3092202806" sldId="267"/>
            <ac:cxnSpMk id="18" creationId="{9E57D411-3203-71EA-4AE7-BBBCB475767D}"/>
          </ac:cxnSpMkLst>
        </pc:cxnChg>
      </pc:sldChg>
      <pc:sldChg chg="modSp add mod">
        <pc:chgData name="Ho Han Sheng (SUSS)" userId="9386c0ba-aa76-4e41-8dba-679e542f0a01" providerId="ADAL" clId="{03F327D7-A9BD-4856-98F0-71DCDBC923B0}" dt="2024-08-20T14:41:11.866" v="8393" actId="20577"/>
        <pc:sldMkLst>
          <pc:docMk/>
          <pc:sldMk cId="3905753751" sldId="268"/>
        </pc:sldMkLst>
        <pc:spChg chg="mod">
          <ac:chgData name="Ho Han Sheng (SUSS)" userId="9386c0ba-aa76-4e41-8dba-679e542f0a01" providerId="ADAL" clId="{03F327D7-A9BD-4856-98F0-71DCDBC923B0}" dt="2024-08-20T14:41:11.866" v="8393" actId="20577"/>
          <ac:spMkLst>
            <pc:docMk/>
            <pc:sldMk cId="3905753751" sldId="268"/>
            <ac:spMk id="2" creationId="{D9B041EB-AE64-8BB5-200F-992BF6F7BA68}"/>
          </ac:spMkLst>
        </pc:spChg>
      </pc:sldChg>
      <pc:sldChg chg="addSp delSp modSp add mod">
        <pc:chgData name="Ho Han Sheng (SUSS)" userId="9386c0ba-aa76-4e41-8dba-679e542f0a01" providerId="ADAL" clId="{03F327D7-A9BD-4856-98F0-71DCDBC923B0}" dt="2024-08-27T08:15:23.988" v="8775"/>
        <pc:sldMkLst>
          <pc:docMk/>
          <pc:sldMk cId="1345440132" sldId="269"/>
        </pc:sldMkLst>
        <pc:spChg chg="add mod">
          <ac:chgData name="Ho Han Sheng (SUSS)" userId="9386c0ba-aa76-4e41-8dba-679e542f0a01" providerId="ADAL" clId="{03F327D7-A9BD-4856-98F0-71DCDBC923B0}" dt="2024-08-27T08:15:23.988" v="8775"/>
          <ac:spMkLst>
            <pc:docMk/>
            <pc:sldMk cId="1345440132" sldId="269"/>
            <ac:spMk id="2" creationId="{3ABD58A9-7FDE-D5D2-AF7A-6DB9CCD6F941}"/>
          </ac:spMkLst>
        </pc:spChg>
        <pc:spChg chg="add del mod">
          <ac:chgData name="Ho Han Sheng (SUSS)" userId="9386c0ba-aa76-4e41-8dba-679e542f0a01" providerId="ADAL" clId="{03F327D7-A9BD-4856-98F0-71DCDBC923B0}" dt="2024-08-07T03:22:06.555" v="5860" actId="478"/>
          <ac:spMkLst>
            <pc:docMk/>
            <pc:sldMk cId="1345440132" sldId="269"/>
            <ac:spMk id="3" creationId="{25790C57-D4ED-0A48-E251-0D127EA65952}"/>
          </ac:spMkLst>
        </pc:spChg>
        <pc:spChg chg="mod">
          <ac:chgData name="Ho Han Sheng (SUSS)" userId="9386c0ba-aa76-4e41-8dba-679e542f0a01" providerId="ADAL" clId="{03F327D7-A9BD-4856-98F0-71DCDBC923B0}" dt="2024-08-07T03:14:39.495" v="5855" actId="20577"/>
          <ac:spMkLst>
            <pc:docMk/>
            <pc:sldMk cId="1345440132" sldId="269"/>
            <ac:spMk id="6" creationId="{955E4FC4-CC0A-1EAF-0835-0A9CE9997AE7}"/>
          </ac:spMkLst>
        </pc:spChg>
        <pc:spChg chg="del">
          <ac:chgData name="Ho Han Sheng (SUSS)" userId="9386c0ba-aa76-4e41-8dba-679e542f0a01" providerId="ADAL" clId="{03F327D7-A9BD-4856-98F0-71DCDBC923B0}" dt="2024-08-07T03:15:35.241" v="5857" actId="478"/>
          <ac:spMkLst>
            <pc:docMk/>
            <pc:sldMk cId="1345440132" sldId="269"/>
            <ac:spMk id="7" creationId="{6134E5AD-B996-D3EB-5B67-FCF9777E73A9}"/>
          </ac:spMkLst>
        </pc:spChg>
        <pc:spChg chg="add del">
          <ac:chgData name="Ho Han Sheng (SUSS)" userId="9386c0ba-aa76-4e41-8dba-679e542f0a01" providerId="ADAL" clId="{03F327D7-A9BD-4856-98F0-71DCDBC923B0}" dt="2024-08-07T03:15:53.578" v="5859" actId="478"/>
          <ac:spMkLst>
            <pc:docMk/>
            <pc:sldMk cId="1345440132" sldId="269"/>
            <ac:spMk id="8" creationId="{8B30A457-1E01-3671-D26C-4B7420967A98}"/>
          </ac:spMkLst>
        </pc:spChg>
        <pc:picChg chg="add mod">
          <ac:chgData name="Ho Han Sheng (SUSS)" userId="9386c0ba-aa76-4e41-8dba-679e542f0a01" providerId="ADAL" clId="{03F327D7-A9BD-4856-98F0-71DCDBC923B0}" dt="2024-08-21T01:30:10.450" v="8742" actId="1076"/>
          <ac:picMkLst>
            <pc:docMk/>
            <pc:sldMk cId="1345440132" sldId="269"/>
            <ac:picMk id="3" creationId="{440E1492-2D29-F716-0BBD-A75A35BA2E15}"/>
          </ac:picMkLst>
        </pc:picChg>
        <pc:picChg chg="del">
          <ac:chgData name="Ho Han Sheng (SUSS)" userId="9386c0ba-aa76-4e41-8dba-679e542f0a01" providerId="ADAL" clId="{03F327D7-A9BD-4856-98F0-71DCDBC923B0}" dt="2024-08-07T03:15:33.708" v="5856" actId="478"/>
          <ac:picMkLst>
            <pc:docMk/>
            <pc:sldMk cId="1345440132" sldId="269"/>
            <ac:picMk id="5" creationId="{7F3735E7-6716-859E-B0C2-939D9454B824}"/>
          </ac:picMkLst>
        </pc:picChg>
        <pc:picChg chg="add mod">
          <ac:chgData name="Ho Han Sheng (SUSS)" userId="9386c0ba-aa76-4e41-8dba-679e542f0a01" providerId="ADAL" clId="{03F327D7-A9BD-4856-98F0-71DCDBC923B0}" dt="2024-08-21T01:30:19.516" v="8744" actId="1076"/>
          <ac:picMkLst>
            <pc:docMk/>
            <pc:sldMk cId="1345440132" sldId="269"/>
            <ac:picMk id="5" creationId="{AA00D6FF-1ED7-B98B-1F91-0D2610467965}"/>
          </ac:picMkLst>
        </pc:picChg>
        <pc:picChg chg="add del mod">
          <ac:chgData name="Ho Han Sheng (SUSS)" userId="9386c0ba-aa76-4e41-8dba-679e542f0a01" providerId="ADAL" clId="{03F327D7-A9BD-4856-98F0-71DCDBC923B0}" dt="2024-08-07T03:31:59.796" v="6208" actId="478"/>
          <ac:picMkLst>
            <pc:docMk/>
            <pc:sldMk cId="1345440132" sldId="269"/>
            <ac:picMk id="10" creationId="{2C646266-E43B-E51C-E9A8-F8478E284071}"/>
          </ac:picMkLst>
        </pc:picChg>
        <pc:picChg chg="add mod">
          <ac:chgData name="Ho Han Sheng (SUSS)" userId="9386c0ba-aa76-4e41-8dba-679e542f0a01" providerId="ADAL" clId="{03F327D7-A9BD-4856-98F0-71DCDBC923B0}" dt="2024-08-07T04:47:06.851" v="7319"/>
          <ac:picMkLst>
            <pc:docMk/>
            <pc:sldMk cId="1345440132" sldId="269"/>
            <ac:picMk id="11" creationId="{EC5779D1-0FE4-0BE4-4000-E3C4BE7C5103}"/>
          </ac:picMkLst>
        </pc:picChg>
      </pc:sldChg>
      <pc:sldChg chg="addSp delSp modSp add mod">
        <pc:chgData name="Ho Han Sheng (SUSS)" userId="9386c0ba-aa76-4e41-8dba-679e542f0a01" providerId="ADAL" clId="{03F327D7-A9BD-4856-98F0-71DCDBC923B0}" dt="2024-09-01T12:55:17.905" v="8795" actId="20577"/>
        <pc:sldMkLst>
          <pc:docMk/>
          <pc:sldMk cId="3896692642" sldId="270"/>
        </pc:sldMkLst>
        <pc:spChg chg="add del mod">
          <ac:chgData name="Ho Han Sheng (SUSS)" userId="9386c0ba-aa76-4e41-8dba-679e542f0a01" providerId="ADAL" clId="{03F327D7-A9BD-4856-98F0-71DCDBC923B0}" dt="2024-08-07T03:36:00.941" v="6236" actId="478"/>
          <ac:spMkLst>
            <pc:docMk/>
            <pc:sldMk cId="3896692642" sldId="270"/>
            <ac:spMk id="3" creationId="{227C6D8F-A575-50CD-9737-A115EA76FC90}"/>
          </ac:spMkLst>
        </pc:spChg>
        <pc:spChg chg="mod">
          <ac:chgData name="Ho Han Sheng (SUSS)" userId="9386c0ba-aa76-4e41-8dba-679e542f0a01" providerId="ADAL" clId="{03F327D7-A9BD-4856-98F0-71DCDBC923B0}" dt="2024-09-01T12:55:17.905" v="8795" actId="20577"/>
          <ac:spMkLst>
            <pc:docMk/>
            <pc:sldMk cId="3896692642" sldId="270"/>
            <ac:spMk id="5" creationId="{6535DC5F-AB42-A808-3400-70E5ADCFF99E}"/>
          </ac:spMkLst>
        </pc:spChg>
        <pc:spChg chg="del">
          <ac:chgData name="Ho Han Sheng (SUSS)" userId="9386c0ba-aa76-4e41-8dba-679e542f0a01" providerId="ADAL" clId="{03F327D7-A9BD-4856-98F0-71DCDBC923B0}" dt="2024-08-07T03:35:48.710" v="6233" actId="478"/>
          <ac:spMkLst>
            <pc:docMk/>
            <pc:sldMk cId="3896692642" sldId="270"/>
            <ac:spMk id="6" creationId="{0E8BBFD0-A80F-9B04-A45C-7E622FC8E9BC}"/>
          </ac:spMkLst>
        </pc:spChg>
        <pc:spChg chg="del">
          <ac:chgData name="Ho Han Sheng (SUSS)" userId="9386c0ba-aa76-4e41-8dba-679e542f0a01" providerId="ADAL" clId="{03F327D7-A9BD-4856-98F0-71DCDBC923B0}" dt="2024-08-07T03:35:52.070" v="6235" actId="478"/>
          <ac:spMkLst>
            <pc:docMk/>
            <pc:sldMk cId="3896692642" sldId="270"/>
            <ac:spMk id="7" creationId="{3191CF2D-D100-CE48-816D-FDBBC0BE1117}"/>
          </ac:spMkLst>
        </pc:spChg>
        <pc:spChg chg="del">
          <ac:chgData name="Ho Han Sheng (SUSS)" userId="9386c0ba-aa76-4e41-8dba-679e542f0a01" providerId="ADAL" clId="{03F327D7-A9BD-4856-98F0-71DCDBC923B0}" dt="2024-08-07T03:35:52.070" v="6235" actId="478"/>
          <ac:spMkLst>
            <pc:docMk/>
            <pc:sldMk cId="3896692642" sldId="270"/>
            <ac:spMk id="8" creationId="{8E316E05-EDB7-B9D1-F235-19FED5CD4A10}"/>
          </ac:spMkLst>
        </pc:spChg>
        <pc:spChg chg="del">
          <ac:chgData name="Ho Han Sheng (SUSS)" userId="9386c0ba-aa76-4e41-8dba-679e542f0a01" providerId="ADAL" clId="{03F327D7-A9BD-4856-98F0-71DCDBC923B0}" dt="2024-08-07T03:35:52.070" v="6235" actId="478"/>
          <ac:spMkLst>
            <pc:docMk/>
            <pc:sldMk cId="3896692642" sldId="270"/>
            <ac:spMk id="9" creationId="{B76BD976-B489-12D1-44CE-29716D13EBF1}"/>
          </ac:spMkLst>
        </pc:spChg>
        <pc:spChg chg="del">
          <ac:chgData name="Ho Han Sheng (SUSS)" userId="9386c0ba-aa76-4e41-8dba-679e542f0a01" providerId="ADAL" clId="{03F327D7-A9BD-4856-98F0-71DCDBC923B0}" dt="2024-08-07T03:35:52.070" v="6235" actId="478"/>
          <ac:spMkLst>
            <pc:docMk/>
            <pc:sldMk cId="3896692642" sldId="270"/>
            <ac:spMk id="10" creationId="{A168E8C5-CF6A-3A08-D1F4-C3191601DB00}"/>
          </ac:spMkLst>
        </pc:spChg>
        <pc:spChg chg="add mod">
          <ac:chgData name="Ho Han Sheng (SUSS)" userId="9386c0ba-aa76-4e41-8dba-679e542f0a01" providerId="ADAL" clId="{03F327D7-A9BD-4856-98F0-71DCDBC923B0}" dt="2024-08-07T03:39:47.898" v="6300" actId="1076"/>
          <ac:spMkLst>
            <pc:docMk/>
            <pc:sldMk cId="3896692642" sldId="270"/>
            <ac:spMk id="17" creationId="{8560D342-5931-B372-ECA0-85D99562CFD4}"/>
          </ac:spMkLst>
        </pc:spChg>
        <pc:spChg chg="add mod">
          <ac:chgData name="Ho Han Sheng (SUSS)" userId="9386c0ba-aa76-4e41-8dba-679e542f0a01" providerId="ADAL" clId="{03F327D7-A9BD-4856-98F0-71DCDBC923B0}" dt="2024-08-07T03:40:44.610" v="6355" actId="1076"/>
          <ac:spMkLst>
            <pc:docMk/>
            <pc:sldMk cId="3896692642" sldId="270"/>
            <ac:spMk id="19" creationId="{42F2F86C-0B2B-E9FF-7C4D-9686CA7B40E2}"/>
          </ac:spMkLst>
        </pc:spChg>
        <pc:spChg chg="mod">
          <ac:chgData name="Ho Han Sheng (SUSS)" userId="9386c0ba-aa76-4e41-8dba-679e542f0a01" providerId="ADAL" clId="{03F327D7-A9BD-4856-98F0-71DCDBC923B0}" dt="2024-08-07T03:35:46.651" v="6232" actId="20577"/>
          <ac:spMkLst>
            <pc:docMk/>
            <pc:sldMk cId="3896692642" sldId="270"/>
            <ac:spMk id="21" creationId="{46CADC02-064C-0E86-7799-41CF14A86CFD}"/>
          </ac:spMkLst>
        </pc:spChg>
        <pc:spChg chg="del">
          <ac:chgData name="Ho Han Sheng (SUSS)" userId="9386c0ba-aa76-4e41-8dba-679e542f0a01" providerId="ADAL" clId="{03F327D7-A9BD-4856-98F0-71DCDBC923B0}" dt="2024-08-07T03:35:50.101" v="6234" actId="478"/>
          <ac:spMkLst>
            <pc:docMk/>
            <pc:sldMk cId="3896692642" sldId="270"/>
            <ac:spMk id="22" creationId="{68615D1E-D8CA-2826-4BFF-EB603CBB9FAF}"/>
          </ac:spMkLst>
        </pc:spChg>
        <pc:picChg chg="add mod">
          <ac:chgData name="Ho Han Sheng (SUSS)" userId="9386c0ba-aa76-4e41-8dba-679e542f0a01" providerId="ADAL" clId="{03F327D7-A9BD-4856-98F0-71DCDBC923B0}" dt="2024-08-07T03:38:25.299" v="6261" actId="1076"/>
          <ac:picMkLst>
            <pc:docMk/>
            <pc:sldMk cId="3896692642" sldId="270"/>
            <ac:picMk id="11" creationId="{D3E71133-1A8B-CF0D-B6E9-D7B33AE0991C}"/>
          </ac:picMkLst>
        </pc:picChg>
        <pc:picChg chg="add del mod">
          <ac:chgData name="Ho Han Sheng (SUSS)" userId="9386c0ba-aa76-4e41-8dba-679e542f0a01" providerId="ADAL" clId="{03F327D7-A9BD-4856-98F0-71DCDBC923B0}" dt="2024-08-07T03:38:18.227" v="6258" actId="478"/>
          <ac:picMkLst>
            <pc:docMk/>
            <pc:sldMk cId="3896692642" sldId="270"/>
            <ac:picMk id="15" creationId="{9A99C31F-314A-A668-45CB-4BF5BA86C89A}"/>
          </ac:picMkLst>
        </pc:picChg>
        <pc:picChg chg="add mod">
          <ac:chgData name="Ho Han Sheng (SUSS)" userId="9386c0ba-aa76-4e41-8dba-679e542f0a01" providerId="ADAL" clId="{03F327D7-A9BD-4856-98F0-71DCDBC923B0}" dt="2024-08-07T04:47:10.064" v="7321"/>
          <ac:picMkLst>
            <pc:docMk/>
            <pc:sldMk cId="3896692642" sldId="270"/>
            <ac:picMk id="20" creationId="{898E63EC-9E35-9895-168B-713578F30A74}"/>
          </ac:picMkLst>
        </pc:picChg>
        <pc:cxnChg chg="del">
          <ac:chgData name="Ho Han Sheng (SUSS)" userId="9386c0ba-aa76-4e41-8dba-679e542f0a01" providerId="ADAL" clId="{03F327D7-A9BD-4856-98F0-71DCDBC923B0}" dt="2024-08-07T03:35:52.070" v="6235" actId="478"/>
          <ac:cxnSpMkLst>
            <pc:docMk/>
            <pc:sldMk cId="3896692642" sldId="270"/>
            <ac:cxnSpMk id="12" creationId="{6ECADAAE-B79A-CD57-CBF6-8F2D635A12FF}"/>
          </ac:cxnSpMkLst>
        </pc:cxnChg>
        <pc:cxnChg chg="del">
          <ac:chgData name="Ho Han Sheng (SUSS)" userId="9386c0ba-aa76-4e41-8dba-679e542f0a01" providerId="ADAL" clId="{03F327D7-A9BD-4856-98F0-71DCDBC923B0}" dt="2024-08-07T03:35:52.070" v="6235" actId="478"/>
          <ac:cxnSpMkLst>
            <pc:docMk/>
            <pc:sldMk cId="3896692642" sldId="270"/>
            <ac:cxnSpMk id="13" creationId="{8C91BE2E-1D1B-FF33-1DB5-6689D736FE11}"/>
          </ac:cxnSpMkLst>
        </pc:cxnChg>
        <pc:cxnChg chg="del">
          <ac:chgData name="Ho Han Sheng (SUSS)" userId="9386c0ba-aa76-4e41-8dba-679e542f0a01" providerId="ADAL" clId="{03F327D7-A9BD-4856-98F0-71DCDBC923B0}" dt="2024-08-07T03:35:52.070" v="6235" actId="478"/>
          <ac:cxnSpMkLst>
            <pc:docMk/>
            <pc:sldMk cId="3896692642" sldId="270"/>
            <ac:cxnSpMk id="16" creationId="{E96E31D3-4548-2DB1-092A-EC8D035C18A7}"/>
          </ac:cxnSpMkLst>
        </pc:cxnChg>
        <pc:cxnChg chg="del">
          <ac:chgData name="Ho Han Sheng (SUSS)" userId="9386c0ba-aa76-4e41-8dba-679e542f0a01" providerId="ADAL" clId="{03F327D7-A9BD-4856-98F0-71DCDBC923B0}" dt="2024-08-07T03:35:52.070" v="6235" actId="478"/>
          <ac:cxnSpMkLst>
            <pc:docMk/>
            <pc:sldMk cId="3896692642" sldId="270"/>
            <ac:cxnSpMk id="18" creationId="{9E57D411-3203-71EA-4AE7-BBBCB475767D}"/>
          </ac:cxnSpMkLst>
        </pc:cxnChg>
      </pc:sldChg>
      <pc:sldChg chg="addSp delSp modSp new mod setBg">
        <pc:chgData name="Ho Han Sheng (SUSS)" userId="9386c0ba-aa76-4e41-8dba-679e542f0a01" providerId="ADAL" clId="{03F327D7-A9BD-4856-98F0-71DCDBC923B0}" dt="2024-08-07T04:47:24.468" v="7326" actId="14100"/>
        <pc:sldMkLst>
          <pc:docMk/>
          <pc:sldMk cId="3566324626" sldId="271"/>
        </pc:sldMkLst>
        <pc:spChg chg="add del">
          <ac:chgData name="Ho Han Sheng (SUSS)" userId="9386c0ba-aa76-4e41-8dba-679e542f0a01" providerId="ADAL" clId="{03F327D7-A9BD-4856-98F0-71DCDBC923B0}" dt="2024-08-07T03:58:51.031" v="6508" actId="26606"/>
          <ac:spMkLst>
            <pc:docMk/>
            <pc:sldMk cId="3566324626" sldId="271"/>
            <ac:spMk id="2" creationId="{8B69999B-2D7B-033B-E215-DE02E400C266}"/>
          </ac:spMkLst>
        </pc:spChg>
        <pc:spChg chg="add del">
          <ac:chgData name="Ho Han Sheng (SUSS)" userId="9386c0ba-aa76-4e41-8dba-679e542f0a01" providerId="ADAL" clId="{03F327D7-A9BD-4856-98F0-71DCDBC923B0}" dt="2024-08-07T03:58:51.031" v="6508" actId="26606"/>
          <ac:spMkLst>
            <pc:docMk/>
            <pc:sldMk cId="3566324626" sldId="271"/>
            <ac:spMk id="3" creationId="{3CB562D9-7C7D-371F-63DE-BC6A902CD602}"/>
          </ac:spMkLst>
        </pc:spChg>
        <pc:spChg chg="add mod">
          <ac:chgData name="Ho Han Sheng (SUSS)" userId="9386c0ba-aa76-4e41-8dba-679e542f0a01" providerId="ADAL" clId="{03F327D7-A9BD-4856-98F0-71DCDBC923B0}" dt="2024-08-07T03:59:48.544" v="6537" actId="207"/>
          <ac:spMkLst>
            <pc:docMk/>
            <pc:sldMk cId="3566324626" sldId="271"/>
            <ac:spMk id="8" creationId="{3324F9CE-8798-3C30-5481-93886F5DF2DC}"/>
          </ac:spMkLst>
        </pc:spChg>
        <pc:spChg chg="add del mod">
          <ac:chgData name="Ho Han Sheng (SUSS)" userId="9386c0ba-aa76-4e41-8dba-679e542f0a01" providerId="ADAL" clId="{03F327D7-A9BD-4856-98F0-71DCDBC923B0}" dt="2024-08-07T04:06:21.375" v="6568" actId="478"/>
          <ac:spMkLst>
            <pc:docMk/>
            <pc:sldMk cId="3566324626" sldId="271"/>
            <ac:spMk id="9" creationId="{A8F3303A-183A-95C9-1BFD-0444A7C48313}"/>
          </ac:spMkLst>
        </pc:spChg>
        <pc:spChg chg="add del">
          <ac:chgData name="Ho Han Sheng (SUSS)" userId="9386c0ba-aa76-4e41-8dba-679e542f0a01" providerId="ADAL" clId="{03F327D7-A9BD-4856-98F0-71DCDBC923B0}" dt="2024-08-07T03:58:51.031" v="6508" actId="26606"/>
          <ac:spMkLst>
            <pc:docMk/>
            <pc:sldMk cId="3566324626" sldId="271"/>
            <ac:spMk id="10" creationId="{42A4FC2C-047E-45A5-965D-8E1E3BF09BC6}"/>
          </ac:spMkLst>
        </pc:spChg>
        <pc:spChg chg="add del mod">
          <ac:chgData name="Ho Han Sheng (SUSS)" userId="9386c0ba-aa76-4e41-8dba-679e542f0a01" providerId="ADAL" clId="{03F327D7-A9BD-4856-98F0-71DCDBC923B0}" dt="2024-08-07T04:06:22.408" v="6569" actId="478"/>
          <ac:spMkLst>
            <pc:docMk/>
            <pc:sldMk cId="3566324626" sldId="271"/>
            <ac:spMk id="11" creationId="{11F8B50E-9243-ADB0-91DC-1A6D11DF7E68}"/>
          </ac:spMkLst>
        </pc:spChg>
        <pc:spChg chg="add del mod">
          <ac:chgData name="Ho Han Sheng (SUSS)" userId="9386c0ba-aa76-4e41-8dba-679e542f0a01" providerId="ADAL" clId="{03F327D7-A9BD-4856-98F0-71DCDBC923B0}" dt="2024-08-07T04:06:20.850" v="6567" actId="478"/>
          <ac:spMkLst>
            <pc:docMk/>
            <pc:sldMk cId="3566324626" sldId="271"/>
            <ac:spMk id="12" creationId="{8AA96FA8-EFDC-5FBC-B272-980B152CC98C}"/>
          </ac:spMkLst>
        </pc:spChg>
        <pc:picChg chg="add del mod">
          <ac:chgData name="Ho Han Sheng (SUSS)" userId="9386c0ba-aa76-4e41-8dba-679e542f0a01" providerId="ADAL" clId="{03F327D7-A9BD-4856-98F0-71DCDBC923B0}" dt="2024-08-07T03:58:51.414" v="6509" actId="22"/>
          <ac:picMkLst>
            <pc:docMk/>
            <pc:sldMk cId="3566324626" sldId="271"/>
            <ac:picMk id="5" creationId="{0BEC1A8B-6571-8E25-D796-73A678405DD2}"/>
          </ac:picMkLst>
        </pc:picChg>
        <pc:picChg chg="add mod">
          <ac:chgData name="Ho Han Sheng (SUSS)" userId="9386c0ba-aa76-4e41-8dba-679e542f0a01" providerId="ADAL" clId="{03F327D7-A9BD-4856-98F0-71DCDBC923B0}" dt="2024-08-07T03:59:41.106" v="6536" actId="1076"/>
          <ac:picMkLst>
            <pc:docMk/>
            <pc:sldMk cId="3566324626" sldId="271"/>
            <ac:picMk id="7" creationId="{28E65C26-A34D-2152-A0F8-CF8F3F0B0D68}"/>
          </ac:picMkLst>
        </pc:picChg>
        <pc:picChg chg="add mod">
          <ac:chgData name="Ho Han Sheng (SUSS)" userId="9386c0ba-aa76-4e41-8dba-679e542f0a01" providerId="ADAL" clId="{03F327D7-A9BD-4856-98F0-71DCDBC923B0}" dt="2024-08-07T04:47:12.137" v="7323"/>
          <ac:picMkLst>
            <pc:docMk/>
            <pc:sldMk cId="3566324626" sldId="271"/>
            <ac:picMk id="13" creationId="{15D2918E-48A1-42D4-DFA5-98099A6681F8}"/>
          </ac:picMkLst>
        </pc:picChg>
        <pc:picChg chg="add mod">
          <ac:chgData name="Ho Han Sheng (SUSS)" userId="9386c0ba-aa76-4e41-8dba-679e542f0a01" providerId="ADAL" clId="{03F327D7-A9BD-4856-98F0-71DCDBC923B0}" dt="2024-08-07T04:47:24.468" v="7326" actId="14100"/>
          <ac:picMkLst>
            <pc:docMk/>
            <pc:sldMk cId="3566324626" sldId="271"/>
            <ac:picMk id="14" creationId="{5CF70E06-6419-A672-7785-8621215CD35C}"/>
          </ac:picMkLst>
        </pc:picChg>
      </pc:sldChg>
      <pc:sldChg chg="addSp delSp modSp add mod">
        <pc:chgData name="Ho Han Sheng (SUSS)" userId="9386c0ba-aa76-4e41-8dba-679e542f0a01" providerId="ADAL" clId="{03F327D7-A9BD-4856-98F0-71DCDBC923B0}" dt="2024-09-01T12:55:31.065" v="8797"/>
        <pc:sldMkLst>
          <pc:docMk/>
          <pc:sldMk cId="4151215234" sldId="272"/>
        </pc:sldMkLst>
        <pc:spChg chg="add mod">
          <ac:chgData name="Ho Han Sheng (SUSS)" userId="9386c0ba-aa76-4e41-8dba-679e542f0a01" providerId="ADAL" clId="{03F327D7-A9BD-4856-98F0-71DCDBC923B0}" dt="2024-09-01T12:55:31.065" v="8797"/>
          <ac:spMkLst>
            <pc:docMk/>
            <pc:sldMk cId="4151215234" sldId="272"/>
            <ac:spMk id="2" creationId="{FBFB72F5-8432-2E94-EA79-563D86E32DB3}"/>
          </ac:spMkLst>
        </pc:spChg>
        <pc:spChg chg="add mod">
          <ac:chgData name="Ho Han Sheng (SUSS)" userId="9386c0ba-aa76-4e41-8dba-679e542f0a01" providerId="ADAL" clId="{03F327D7-A9BD-4856-98F0-71DCDBC923B0}" dt="2024-08-07T06:14:33.566" v="7450" actId="1076"/>
          <ac:spMkLst>
            <pc:docMk/>
            <pc:sldMk cId="4151215234" sldId="272"/>
            <ac:spMk id="4" creationId="{56F7F705-9B6B-DFF0-2237-D296E51F3C9A}"/>
          </ac:spMkLst>
        </pc:spChg>
        <pc:spChg chg="del">
          <ac:chgData name="Ho Han Sheng (SUSS)" userId="9386c0ba-aa76-4e41-8dba-679e542f0a01" providerId="ADAL" clId="{03F327D7-A9BD-4856-98F0-71DCDBC923B0}" dt="2024-09-01T12:55:30.765" v="8796" actId="478"/>
          <ac:spMkLst>
            <pc:docMk/>
            <pc:sldMk cId="4151215234" sldId="272"/>
            <ac:spMk id="5" creationId="{6535DC5F-AB42-A808-3400-70E5ADCFF99E}"/>
          </ac:spMkLst>
        </pc:spChg>
        <pc:spChg chg="add mod">
          <ac:chgData name="Ho Han Sheng (SUSS)" userId="9386c0ba-aa76-4e41-8dba-679e542f0a01" providerId="ADAL" clId="{03F327D7-A9BD-4856-98F0-71DCDBC923B0}" dt="2024-08-07T03:45:22.874" v="6407" actId="1076"/>
          <ac:spMkLst>
            <pc:docMk/>
            <pc:sldMk cId="4151215234" sldId="272"/>
            <ac:spMk id="6" creationId="{DC00DF5C-FACE-7F9F-EDA6-36987B8EA4A8}"/>
          </ac:spMkLst>
        </pc:spChg>
        <pc:spChg chg="add mod">
          <ac:chgData name="Ho Han Sheng (SUSS)" userId="9386c0ba-aa76-4e41-8dba-679e542f0a01" providerId="ADAL" clId="{03F327D7-A9BD-4856-98F0-71DCDBC923B0}" dt="2024-08-07T03:45:53.594" v="6409" actId="1076"/>
          <ac:spMkLst>
            <pc:docMk/>
            <pc:sldMk cId="4151215234" sldId="272"/>
            <ac:spMk id="7" creationId="{6F9E77B2-C7C6-2763-CA20-7D6F89ADE1EA}"/>
          </ac:spMkLst>
        </pc:spChg>
        <pc:spChg chg="add mod">
          <ac:chgData name="Ho Han Sheng (SUSS)" userId="9386c0ba-aa76-4e41-8dba-679e542f0a01" providerId="ADAL" clId="{03F327D7-A9BD-4856-98F0-71DCDBC923B0}" dt="2024-08-07T03:46:57.674" v="6448" actId="207"/>
          <ac:spMkLst>
            <pc:docMk/>
            <pc:sldMk cId="4151215234" sldId="272"/>
            <ac:spMk id="9" creationId="{A5BA834F-5CD3-48EC-19D9-989006BACE69}"/>
          </ac:spMkLst>
        </pc:spChg>
        <pc:spChg chg="add mod">
          <ac:chgData name="Ho Han Sheng (SUSS)" userId="9386c0ba-aa76-4e41-8dba-679e542f0a01" providerId="ADAL" clId="{03F327D7-A9BD-4856-98F0-71DCDBC923B0}" dt="2024-08-07T03:47:54.559" v="6502" actId="207"/>
          <ac:spMkLst>
            <pc:docMk/>
            <pc:sldMk cId="4151215234" sldId="272"/>
            <ac:spMk id="10" creationId="{1E61DE78-2B29-9731-EABF-9ADB073C642F}"/>
          </ac:spMkLst>
        </pc:spChg>
        <pc:spChg chg="add mod">
          <ac:chgData name="Ho Han Sheng (SUSS)" userId="9386c0ba-aa76-4e41-8dba-679e542f0a01" providerId="ADAL" clId="{03F327D7-A9BD-4856-98F0-71DCDBC923B0}" dt="2024-08-07T03:59:23.665" v="6515"/>
          <ac:spMkLst>
            <pc:docMk/>
            <pc:sldMk cId="4151215234" sldId="272"/>
            <ac:spMk id="12" creationId="{ABAC71D5-97FB-8B44-8DA0-E3360BF1A637}"/>
          </ac:spMkLst>
        </pc:spChg>
        <pc:picChg chg="add mod">
          <ac:chgData name="Ho Han Sheng (SUSS)" userId="9386c0ba-aa76-4e41-8dba-679e542f0a01" providerId="ADAL" clId="{03F327D7-A9BD-4856-98F0-71DCDBC923B0}" dt="2024-08-07T03:40:01.481" v="6313" actId="1076"/>
          <ac:picMkLst>
            <pc:docMk/>
            <pc:sldMk cId="4151215234" sldId="272"/>
            <ac:picMk id="3" creationId="{8BD7670F-734C-5FD8-9C5A-0E355CB2730B}"/>
          </ac:picMkLst>
        </pc:picChg>
        <pc:picChg chg="del">
          <ac:chgData name="Ho Han Sheng (SUSS)" userId="9386c0ba-aa76-4e41-8dba-679e542f0a01" providerId="ADAL" clId="{03F327D7-A9BD-4856-98F0-71DCDBC923B0}" dt="2024-08-07T03:37:55.612" v="6249" actId="478"/>
          <ac:picMkLst>
            <pc:docMk/>
            <pc:sldMk cId="4151215234" sldId="272"/>
            <ac:picMk id="11" creationId="{D3E71133-1A8B-CF0D-B6E9-D7B33AE0991C}"/>
          </ac:picMkLst>
        </pc:picChg>
        <pc:picChg chg="add mod">
          <ac:chgData name="Ho Han Sheng (SUSS)" userId="9386c0ba-aa76-4e41-8dba-679e542f0a01" providerId="ADAL" clId="{03F327D7-A9BD-4856-98F0-71DCDBC923B0}" dt="2024-08-07T04:47:10.763" v="7322"/>
          <ac:picMkLst>
            <pc:docMk/>
            <pc:sldMk cId="4151215234" sldId="272"/>
            <ac:picMk id="13" creationId="{B86C2D37-17C9-9E25-B3CB-5742D6BB2CBA}"/>
          </ac:picMkLst>
        </pc:picChg>
        <pc:picChg chg="mod">
          <ac:chgData name="Ho Han Sheng (SUSS)" userId="9386c0ba-aa76-4e41-8dba-679e542f0a01" providerId="ADAL" clId="{03F327D7-A9BD-4856-98F0-71DCDBC923B0}" dt="2024-08-07T03:45:08.609" v="6405" actId="1076"/>
          <ac:picMkLst>
            <pc:docMk/>
            <pc:sldMk cId="4151215234" sldId="272"/>
            <ac:picMk id="15" creationId="{9A99C31F-314A-A668-45CB-4BF5BA86C89A}"/>
          </ac:picMkLst>
        </pc:picChg>
      </pc:sldChg>
      <pc:sldChg chg="add del">
        <pc:chgData name="Ho Han Sheng (SUSS)" userId="9386c0ba-aa76-4e41-8dba-679e542f0a01" providerId="ADAL" clId="{03F327D7-A9BD-4856-98F0-71DCDBC923B0}" dt="2024-08-07T04:01:08.906" v="6538" actId="47"/>
        <pc:sldMkLst>
          <pc:docMk/>
          <pc:sldMk cId="915789171" sldId="273"/>
        </pc:sldMkLst>
      </pc:sldChg>
      <pc:sldChg chg="addSp delSp modSp add del mod">
        <pc:chgData name="Ho Han Sheng (SUSS)" userId="9386c0ba-aa76-4e41-8dba-679e542f0a01" providerId="ADAL" clId="{03F327D7-A9BD-4856-98F0-71DCDBC923B0}" dt="2024-08-07T04:14:00.210" v="6786" actId="47"/>
        <pc:sldMkLst>
          <pc:docMk/>
          <pc:sldMk cId="3221767167" sldId="273"/>
        </pc:sldMkLst>
        <pc:spChg chg="add del mod">
          <ac:chgData name="Ho Han Sheng (SUSS)" userId="9386c0ba-aa76-4e41-8dba-679e542f0a01" providerId="ADAL" clId="{03F327D7-A9BD-4856-98F0-71DCDBC923B0}" dt="2024-08-07T04:06:56.090" v="6580" actId="478"/>
          <ac:spMkLst>
            <pc:docMk/>
            <pc:sldMk cId="3221767167" sldId="273"/>
            <ac:spMk id="4" creationId="{E395FE77-21C5-4E01-269F-2DC9E9F3D814}"/>
          </ac:spMkLst>
        </pc:spChg>
      </pc:sldChg>
      <pc:sldChg chg="add del">
        <pc:chgData name="Ho Han Sheng (SUSS)" userId="9386c0ba-aa76-4e41-8dba-679e542f0a01" providerId="ADAL" clId="{03F327D7-A9BD-4856-98F0-71DCDBC923B0}" dt="2024-08-07T04:01:09.840" v="6539" actId="47"/>
        <pc:sldMkLst>
          <pc:docMk/>
          <pc:sldMk cId="2461711142" sldId="274"/>
        </pc:sldMkLst>
      </pc:sldChg>
      <pc:sldChg chg="addSp delSp modSp add mod">
        <pc:chgData name="Ho Han Sheng (SUSS)" userId="9386c0ba-aa76-4e41-8dba-679e542f0a01" providerId="ADAL" clId="{03F327D7-A9BD-4856-98F0-71DCDBC923B0}" dt="2024-08-07T04:47:28.348" v="7328" actId="14100"/>
        <pc:sldMkLst>
          <pc:docMk/>
          <pc:sldMk cId="3464305457" sldId="274"/>
        </pc:sldMkLst>
        <pc:spChg chg="add del mod">
          <ac:chgData name="Ho Han Sheng (SUSS)" userId="9386c0ba-aa76-4e41-8dba-679e542f0a01" providerId="ADAL" clId="{03F327D7-A9BD-4856-98F0-71DCDBC923B0}" dt="2024-08-07T04:07:06.618" v="6586" actId="478"/>
          <ac:spMkLst>
            <pc:docMk/>
            <pc:sldMk cId="3464305457" sldId="274"/>
            <ac:spMk id="4" creationId="{BF0E6354-03FC-6179-A19E-E3D414B3669B}"/>
          </ac:spMkLst>
        </pc:spChg>
        <pc:spChg chg="add mod">
          <ac:chgData name="Ho Han Sheng (SUSS)" userId="9386c0ba-aa76-4e41-8dba-679e542f0a01" providerId="ADAL" clId="{03F327D7-A9BD-4856-98F0-71DCDBC923B0}" dt="2024-08-07T04:07:54.756" v="6621" actId="1076"/>
          <ac:spMkLst>
            <pc:docMk/>
            <pc:sldMk cId="3464305457" sldId="274"/>
            <ac:spMk id="5" creationId="{50E33FFB-74A1-859B-4229-A352E8E3AB42}"/>
          </ac:spMkLst>
        </pc:spChg>
        <pc:spChg chg="add mod">
          <ac:chgData name="Ho Han Sheng (SUSS)" userId="9386c0ba-aa76-4e41-8dba-679e542f0a01" providerId="ADAL" clId="{03F327D7-A9BD-4856-98F0-71DCDBC923B0}" dt="2024-08-07T04:08:44.531" v="6652" actId="1076"/>
          <ac:spMkLst>
            <pc:docMk/>
            <pc:sldMk cId="3464305457" sldId="274"/>
            <ac:spMk id="13" creationId="{465D3F2D-0F05-1185-9278-4844C5F2488C}"/>
          </ac:spMkLst>
        </pc:spChg>
        <pc:spChg chg="add mod">
          <ac:chgData name="Ho Han Sheng (SUSS)" userId="9386c0ba-aa76-4e41-8dba-679e542f0a01" providerId="ADAL" clId="{03F327D7-A9BD-4856-98F0-71DCDBC923B0}" dt="2024-08-07T04:09:46.666" v="6679" actId="1076"/>
          <ac:spMkLst>
            <pc:docMk/>
            <pc:sldMk cId="3464305457" sldId="274"/>
            <ac:spMk id="18" creationId="{47771316-7643-4BE1-00C5-0F20193B7D0B}"/>
          </ac:spMkLst>
        </pc:spChg>
        <pc:picChg chg="add mod">
          <ac:chgData name="Ho Han Sheng (SUSS)" userId="9386c0ba-aa76-4e41-8dba-679e542f0a01" providerId="ADAL" clId="{03F327D7-A9BD-4856-98F0-71DCDBC923B0}" dt="2024-08-07T04:47:28.348" v="7328" actId="14100"/>
          <ac:picMkLst>
            <pc:docMk/>
            <pc:sldMk cId="3464305457" sldId="274"/>
            <ac:picMk id="24" creationId="{C32E0B81-84ED-117B-23DB-91296E37087B}"/>
          </ac:picMkLst>
        </pc:picChg>
        <pc:cxnChg chg="add mod">
          <ac:chgData name="Ho Han Sheng (SUSS)" userId="9386c0ba-aa76-4e41-8dba-679e542f0a01" providerId="ADAL" clId="{03F327D7-A9BD-4856-98F0-71DCDBC923B0}" dt="2024-08-07T04:08:09.982" v="6624" actId="1582"/>
          <ac:cxnSpMkLst>
            <pc:docMk/>
            <pc:sldMk cId="3464305457" sldId="274"/>
            <ac:cxnSpMk id="10" creationId="{8A5D9A52-0B75-6373-1BFC-4CE313BC3FDA}"/>
          </ac:cxnSpMkLst>
        </pc:cxnChg>
        <pc:cxnChg chg="add mod">
          <ac:chgData name="Ho Han Sheng (SUSS)" userId="9386c0ba-aa76-4e41-8dba-679e542f0a01" providerId="ADAL" clId="{03F327D7-A9BD-4856-98F0-71DCDBC923B0}" dt="2024-08-07T04:08:44.531" v="6652" actId="1076"/>
          <ac:cxnSpMkLst>
            <pc:docMk/>
            <pc:sldMk cId="3464305457" sldId="274"/>
            <ac:cxnSpMk id="14" creationId="{0E50D1F2-5434-2123-8AC0-19D0F9D995AF}"/>
          </ac:cxnSpMkLst>
        </pc:cxnChg>
        <pc:cxnChg chg="add mod">
          <ac:chgData name="Ho Han Sheng (SUSS)" userId="9386c0ba-aa76-4e41-8dba-679e542f0a01" providerId="ADAL" clId="{03F327D7-A9BD-4856-98F0-71DCDBC923B0}" dt="2024-08-07T04:09:56.331" v="6681" actId="14100"/>
          <ac:cxnSpMkLst>
            <pc:docMk/>
            <pc:sldMk cId="3464305457" sldId="274"/>
            <ac:cxnSpMk id="19" creationId="{866BDF96-4D2D-9A89-37B8-7FA1CA2288FB}"/>
          </ac:cxnSpMkLst>
        </pc:cxnChg>
      </pc:sldChg>
      <pc:sldChg chg="addSp delSp modSp add mod">
        <pc:chgData name="Ho Han Sheng (SUSS)" userId="9386c0ba-aa76-4e41-8dba-679e542f0a01" providerId="ADAL" clId="{03F327D7-A9BD-4856-98F0-71DCDBC923B0}" dt="2024-08-07T04:47:32.013" v="7330" actId="14100"/>
        <pc:sldMkLst>
          <pc:docMk/>
          <pc:sldMk cId="557097531" sldId="275"/>
        </pc:sldMkLst>
        <pc:spChg chg="mod">
          <ac:chgData name="Ho Han Sheng (SUSS)" userId="9386c0ba-aa76-4e41-8dba-679e542f0a01" providerId="ADAL" clId="{03F327D7-A9BD-4856-98F0-71DCDBC923B0}" dt="2024-08-07T04:12:55.508" v="6767" actId="1076"/>
          <ac:spMkLst>
            <pc:docMk/>
            <pc:sldMk cId="557097531" sldId="275"/>
            <ac:spMk id="5" creationId="{50E33FFB-74A1-859B-4229-A352E8E3AB42}"/>
          </ac:spMkLst>
        </pc:spChg>
        <pc:spChg chg="del">
          <ac:chgData name="Ho Han Sheng (SUSS)" userId="9386c0ba-aa76-4e41-8dba-679e542f0a01" providerId="ADAL" clId="{03F327D7-A9BD-4856-98F0-71DCDBC923B0}" dt="2024-08-07T04:12:03.758" v="6733" actId="478"/>
          <ac:spMkLst>
            <pc:docMk/>
            <pc:sldMk cId="557097531" sldId="275"/>
            <ac:spMk id="9" creationId="{A8F3303A-183A-95C9-1BFD-0444A7C48313}"/>
          </ac:spMkLst>
        </pc:spChg>
        <pc:spChg chg="del">
          <ac:chgData name="Ho Han Sheng (SUSS)" userId="9386c0ba-aa76-4e41-8dba-679e542f0a01" providerId="ADAL" clId="{03F327D7-A9BD-4856-98F0-71DCDBC923B0}" dt="2024-08-07T04:13:11.046" v="6771" actId="478"/>
          <ac:spMkLst>
            <pc:docMk/>
            <pc:sldMk cId="557097531" sldId="275"/>
            <ac:spMk id="11" creationId="{11F8B50E-9243-ADB0-91DC-1A6D11DF7E68}"/>
          </ac:spMkLst>
        </pc:spChg>
        <pc:spChg chg="del">
          <ac:chgData name="Ho Han Sheng (SUSS)" userId="9386c0ba-aa76-4e41-8dba-679e542f0a01" providerId="ADAL" clId="{03F327D7-A9BD-4856-98F0-71DCDBC923B0}" dt="2024-08-07T04:10:37.578" v="6685" actId="478"/>
          <ac:spMkLst>
            <pc:docMk/>
            <pc:sldMk cId="557097531" sldId="275"/>
            <ac:spMk id="12" creationId="{8AA96FA8-EFDC-5FBC-B272-980B152CC98C}"/>
          </ac:spMkLst>
        </pc:spChg>
        <pc:spChg chg="mod">
          <ac:chgData name="Ho Han Sheng (SUSS)" userId="9386c0ba-aa76-4e41-8dba-679e542f0a01" providerId="ADAL" clId="{03F327D7-A9BD-4856-98F0-71DCDBC923B0}" dt="2024-08-07T04:13:36.104" v="6785" actId="20577"/>
          <ac:spMkLst>
            <pc:docMk/>
            <pc:sldMk cId="557097531" sldId="275"/>
            <ac:spMk id="13" creationId="{465D3F2D-0F05-1185-9278-4844C5F2488C}"/>
          </ac:spMkLst>
        </pc:spChg>
        <pc:spChg chg="mod">
          <ac:chgData name="Ho Han Sheng (SUSS)" userId="9386c0ba-aa76-4e41-8dba-679e542f0a01" providerId="ADAL" clId="{03F327D7-A9BD-4856-98F0-71DCDBC923B0}" dt="2024-08-07T04:11:50.748" v="6732" actId="20577"/>
          <ac:spMkLst>
            <pc:docMk/>
            <pc:sldMk cId="557097531" sldId="275"/>
            <ac:spMk id="18" creationId="{47771316-7643-4BE1-00C5-0F20193B7D0B}"/>
          </ac:spMkLst>
        </pc:spChg>
        <pc:picChg chg="add mod">
          <ac:chgData name="Ho Han Sheng (SUSS)" userId="9386c0ba-aa76-4e41-8dba-679e542f0a01" providerId="ADAL" clId="{03F327D7-A9BD-4856-98F0-71DCDBC923B0}" dt="2024-08-07T04:47:32.013" v="7330" actId="14100"/>
          <ac:picMkLst>
            <pc:docMk/>
            <pc:sldMk cId="557097531" sldId="275"/>
            <ac:picMk id="22" creationId="{F12C6ED1-9A98-FF00-D572-70433FF305A0}"/>
          </ac:picMkLst>
        </pc:picChg>
        <pc:cxnChg chg="mod">
          <ac:chgData name="Ho Han Sheng (SUSS)" userId="9386c0ba-aa76-4e41-8dba-679e542f0a01" providerId="ADAL" clId="{03F327D7-A9BD-4856-98F0-71DCDBC923B0}" dt="2024-08-07T04:13:07.923" v="6770" actId="208"/>
          <ac:cxnSpMkLst>
            <pc:docMk/>
            <pc:sldMk cId="557097531" sldId="275"/>
            <ac:cxnSpMk id="10" creationId="{8A5D9A52-0B75-6373-1BFC-4CE313BC3FDA}"/>
          </ac:cxnSpMkLst>
        </pc:cxnChg>
        <pc:cxnChg chg="mod">
          <ac:chgData name="Ho Han Sheng (SUSS)" userId="9386c0ba-aa76-4e41-8dba-679e542f0a01" providerId="ADAL" clId="{03F327D7-A9BD-4856-98F0-71DCDBC923B0}" dt="2024-08-07T04:13:22.288" v="6773" actId="208"/>
          <ac:cxnSpMkLst>
            <pc:docMk/>
            <pc:sldMk cId="557097531" sldId="275"/>
            <ac:cxnSpMk id="14" creationId="{0E50D1F2-5434-2123-8AC0-19D0F9D995AF}"/>
          </ac:cxnSpMkLst>
        </pc:cxnChg>
        <pc:cxnChg chg="mod">
          <ac:chgData name="Ho Han Sheng (SUSS)" userId="9386c0ba-aa76-4e41-8dba-679e542f0a01" providerId="ADAL" clId="{03F327D7-A9BD-4856-98F0-71DCDBC923B0}" dt="2024-08-07T04:11:12.733" v="6723" actId="14100"/>
          <ac:cxnSpMkLst>
            <pc:docMk/>
            <pc:sldMk cId="557097531" sldId="275"/>
            <ac:cxnSpMk id="19" creationId="{866BDF96-4D2D-9A89-37B8-7FA1CA2288FB}"/>
          </ac:cxnSpMkLst>
        </pc:cxnChg>
      </pc:sldChg>
      <pc:sldChg chg="add del">
        <pc:chgData name="Ho Han Sheng (SUSS)" userId="9386c0ba-aa76-4e41-8dba-679e542f0a01" providerId="ADAL" clId="{03F327D7-A9BD-4856-98F0-71DCDBC923B0}" dt="2024-08-07T04:10:26.939" v="6683"/>
        <pc:sldMkLst>
          <pc:docMk/>
          <pc:sldMk cId="1844811304" sldId="275"/>
        </pc:sldMkLst>
      </pc:sldChg>
      <pc:sldChg chg="add del">
        <pc:chgData name="Ho Han Sheng (SUSS)" userId="9386c0ba-aa76-4e41-8dba-679e542f0a01" providerId="ADAL" clId="{03F327D7-A9BD-4856-98F0-71DCDBC923B0}" dt="2024-08-07T04:01:12.123" v="6540" actId="47"/>
        <pc:sldMkLst>
          <pc:docMk/>
          <pc:sldMk cId="3814997127" sldId="275"/>
        </pc:sldMkLst>
      </pc:sldChg>
      <pc:sldChg chg="addSp delSp modSp add mod">
        <pc:chgData name="Ho Han Sheng (SUSS)" userId="9386c0ba-aa76-4e41-8dba-679e542f0a01" providerId="ADAL" clId="{03F327D7-A9BD-4856-98F0-71DCDBC923B0}" dt="2024-08-07T04:47:34.986" v="7332" actId="14100"/>
        <pc:sldMkLst>
          <pc:docMk/>
          <pc:sldMk cId="3201343356" sldId="276"/>
        </pc:sldMkLst>
        <pc:spChg chg="add del mod">
          <ac:chgData name="Ho Han Sheng (SUSS)" userId="9386c0ba-aa76-4e41-8dba-679e542f0a01" providerId="ADAL" clId="{03F327D7-A9BD-4856-98F0-71DCDBC923B0}" dt="2024-08-07T04:14:52.023" v="6792" actId="478"/>
          <ac:spMkLst>
            <pc:docMk/>
            <pc:sldMk cId="3201343356" sldId="276"/>
            <ac:spMk id="4" creationId="{B8C29EC2-7CA1-EE9E-C264-2B808BFA6701}"/>
          </ac:spMkLst>
        </pc:spChg>
        <pc:picChg chg="add mod">
          <ac:chgData name="Ho Han Sheng (SUSS)" userId="9386c0ba-aa76-4e41-8dba-679e542f0a01" providerId="ADAL" clId="{03F327D7-A9BD-4856-98F0-71DCDBC923B0}" dt="2024-08-07T04:47:34.986" v="7332" actId="14100"/>
          <ac:picMkLst>
            <pc:docMk/>
            <pc:sldMk cId="3201343356" sldId="276"/>
            <ac:picMk id="5" creationId="{0EFACC8C-34E9-B6E1-0B07-541BBAEC9CA6}"/>
          </ac:picMkLst>
        </pc:picChg>
      </pc:sldChg>
      <pc:sldChg chg="addSp delSp modSp add mod">
        <pc:chgData name="Ho Han Sheng (SUSS)" userId="9386c0ba-aa76-4e41-8dba-679e542f0a01" providerId="ADAL" clId="{03F327D7-A9BD-4856-98F0-71DCDBC923B0}" dt="2024-08-07T04:47:16.778" v="7324"/>
        <pc:sldMkLst>
          <pc:docMk/>
          <pc:sldMk cId="1675217470" sldId="277"/>
        </pc:sldMkLst>
        <pc:spChg chg="add mod">
          <ac:chgData name="Ho Han Sheng (SUSS)" userId="9386c0ba-aa76-4e41-8dba-679e542f0a01" providerId="ADAL" clId="{03F327D7-A9BD-4856-98F0-71DCDBC923B0}" dt="2024-08-07T04:30:24.136" v="6826" actId="207"/>
          <ac:spMkLst>
            <pc:docMk/>
            <pc:sldMk cId="1675217470" sldId="277"/>
            <ac:spMk id="6" creationId="{49202DC4-CADE-4BA3-6220-9599D68959EC}"/>
          </ac:spMkLst>
        </pc:spChg>
        <pc:spChg chg="add mod">
          <ac:chgData name="Ho Han Sheng (SUSS)" userId="9386c0ba-aa76-4e41-8dba-679e542f0a01" providerId="ADAL" clId="{03F327D7-A9BD-4856-98F0-71DCDBC923B0}" dt="2024-08-07T04:30:23.881" v="6825" actId="207"/>
          <ac:spMkLst>
            <pc:docMk/>
            <pc:sldMk cId="1675217470" sldId="277"/>
            <ac:spMk id="19" creationId="{3BCBBCAE-A5C6-2F1F-59EA-055E6756F29F}"/>
          </ac:spMkLst>
        </pc:spChg>
        <pc:spChg chg="add mod">
          <ac:chgData name="Ho Han Sheng (SUSS)" userId="9386c0ba-aa76-4e41-8dba-679e542f0a01" providerId="ADAL" clId="{03F327D7-A9BD-4856-98F0-71DCDBC923B0}" dt="2024-08-07T04:30:44.823" v="6835" actId="14100"/>
          <ac:spMkLst>
            <pc:docMk/>
            <pc:sldMk cId="1675217470" sldId="277"/>
            <ac:spMk id="22" creationId="{A52AD7A7-0C00-4E5C-6746-C1F69F314BA1}"/>
          </ac:spMkLst>
        </pc:spChg>
        <pc:picChg chg="add">
          <ac:chgData name="Ho Han Sheng (SUSS)" userId="9386c0ba-aa76-4e41-8dba-679e542f0a01" providerId="ADAL" clId="{03F327D7-A9BD-4856-98F0-71DCDBC923B0}" dt="2024-08-07T04:27:28.694" v="6796" actId="22"/>
          <ac:picMkLst>
            <pc:docMk/>
            <pc:sldMk cId="1675217470" sldId="277"/>
            <ac:picMk id="5" creationId="{8DE6F4D3-9AD4-2387-8786-2A7E26BE140D}"/>
          </ac:picMkLst>
        </pc:picChg>
        <pc:picChg chg="del">
          <ac:chgData name="Ho Han Sheng (SUSS)" userId="9386c0ba-aa76-4e41-8dba-679e542f0a01" providerId="ADAL" clId="{03F327D7-A9BD-4856-98F0-71DCDBC923B0}" dt="2024-08-07T04:27:27.960" v="6795" actId="478"/>
          <ac:picMkLst>
            <pc:docMk/>
            <pc:sldMk cId="1675217470" sldId="277"/>
            <ac:picMk id="7" creationId="{28E65C26-A34D-2152-A0F8-CF8F3F0B0D68}"/>
          </ac:picMkLst>
        </pc:picChg>
        <pc:picChg chg="add mod">
          <ac:chgData name="Ho Han Sheng (SUSS)" userId="9386c0ba-aa76-4e41-8dba-679e542f0a01" providerId="ADAL" clId="{03F327D7-A9BD-4856-98F0-71DCDBC923B0}" dt="2024-08-07T04:47:16.778" v="7324"/>
          <ac:picMkLst>
            <pc:docMk/>
            <pc:sldMk cId="1675217470" sldId="277"/>
            <ac:picMk id="26" creationId="{97F28E11-F9C4-21F7-6BBB-6A211CA30DE8}"/>
          </ac:picMkLst>
        </pc:picChg>
        <pc:cxnChg chg="add mod">
          <ac:chgData name="Ho Han Sheng (SUSS)" userId="9386c0ba-aa76-4e41-8dba-679e542f0a01" providerId="ADAL" clId="{03F327D7-A9BD-4856-98F0-71DCDBC923B0}" dt="2024-08-07T04:29:30.556" v="6816" actId="14100"/>
          <ac:cxnSpMkLst>
            <pc:docMk/>
            <pc:sldMk cId="1675217470" sldId="277"/>
            <ac:cxnSpMk id="9" creationId="{D2A89C94-0A6F-77A5-302D-2663C1081DA7}"/>
          </ac:cxnSpMkLst>
        </pc:cxnChg>
        <pc:cxnChg chg="add mod">
          <ac:chgData name="Ho Han Sheng (SUSS)" userId="9386c0ba-aa76-4e41-8dba-679e542f0a01" providerId="ADAL" clId="{03F327D7-A9BD-4856-98F0-71DCDBC923B0}" dt="2024-08-07T04:29:41.133" v="6819" actId="14100"/>
          <ac:cxnSpMkLst>
            <pc:docMk/>
            <pc:sldMk cId="1675217470" sldId="277"/>
            <ac:cxnSpMk id="20" creationId="{85A334A0-B22D-11FD-DF39-22E8BEEA45F3}"/>
          </ac:cxnSpMkLst>
        </pc:cxnChg>
        <pc:cxnChg chg="add mod">
          <ac:chgData name="Ho Han Sheng (SUSS)" userId="9386c0ba-aa76-4e41-8dba-679e542f0a01" providerId="ADAL" clId="{03F327D7-A9BD-4856-98F0-71DCDBC923B0}" dt="2024-08-07T04:30:44.823" v="6835" actId="14100"/>
          <ac:cxnSpMkLst>
            <pc:docMk/>
            <pc:sldMk cId="1675217470" sldId="277"/>
            <ac:cxnSpMk id="23" creationId="{4115B1FB-AC3A-9AFC-A509-7DB03EF5A494}"/>
          </ac:cxnSpMkLst>
        </pc:cxnChg>
      </pc:sldChg>
      <pc:sldChg chg="addSp delSp modSp add mod">
        <pc:chgData name="Ho Han Sheng (SUSS)" userId="9386c0ba-aa76-4e41-8dba-679e542f0a01" providerId="ADAL" clId="{03F327D7-A9BD-4856-98F0-71DCDBC923B0}" dt="2024-08-07T06:04:00.700" v="7379" actId="14100"/>
        <pc:sldMkLst>
          <pc:docMk/>
          <pc:sldMk cId="820384135" sldId="278"/>
        </pc:sldMkLst>
        <pc:spChg chg="add mod">
          <ac:chgData name="Ho Han Sheng (SUSS)" userId="9386c0ba-aa76-4e41-8dba-679e542f0a01" providerId="ADAL" clId="{03F327D7-A9BD-4856-98F0-71DCDBC923B0}" dt="2024-08-07T04:43:15.607" v="7174" actId="27636"/>
          <ac:spMkLst>
            <pc:docMk/>
            <pc:sldMk cId="820384135" sldId="278"/>
            <ac:spMk id="6" creationId="{FC47583D-CCCF-52C9-2F49-20D209A369A7}"/>
          </ac:spMkLst>
        </pc:spChg>
        <pc:spChg chg="del mod">
          <ac:chgData name="Ho Han Sheng (SUSS)" userId="9386c0ba-aa76-4e41-8dba-679e542f0a01" providerId="ADAL" clId="{03F327D7-A9BD-4856-98F0-71DCDBC923B0}" dt="2024-08-07T04:40:29.488" v="7096" actId="478"/>
          <ac:spMkLst>
            <pc:docMk/>
            <pc:sldMk cId="820384135" sldId="278"/>
            <ac:spMk id="8" creationId="{3324F9CE-8798-3C30-5481-93886F5DF2DC}"/>
          </ac:spMkLst>
        </pc:spChg>
        <pc:picChg chg="add ord">
          <ac:chgData name="Ho Han Sheng (SUSS)" userId="9386c0ba-aa76-4e41-8dba-679e542f0a01" providerId="ADAL" clId="{03F327D7-A9BD-4856-98F0-71DCDBC923B0}" dt="2024-08-07T04:39:49.792" v="7046" actId="171"/>
          <ac:picMkLst>
            <pc:docMk/>
            <pc:sldMk cId="820384135" sldId="278"/>
            <ac:picMk id="5" creationId="{477BB1EB-8B3E-19A0-39F2-F799EBC2610C}"/>
          </ac:picMkLst>
        </pc:picChg>
        <pc:picChg chg="del">
          <ac:chgData name="Ho Han Sheng (SUSS)" userId="9386c0ba-aa76-4e41-8dba-679e542f0a01" providerId="ADAL" clId="{03F327D7-A9BD-4856-98F0-71DCDBC923B0}" dt="2024-08-07T04:39:46.188" v="7044" actId="478"/>
          <ac:picMkLst>
            <pc:docMk/>
            <pc:sldMk cId="820384135" sldId="278"/>
            <ac:picMk id="7" creationId="{28E65C26-A34D-2152-A0F8-CF8F3F0B0D68}"/>
          </ac:picMkLst>
        </pc:picChg>
        <pc:picChg chg="add mod">
          <ac:chgData name="Ho Han Sheng (SUSS)" userId="9386c0ba-aa76-4e41-8dba-679e542f0a01" providerId="ADAL" clId="{03F327D7-A9BD-4856-98F0-71DCDBC923B0}" dt="2024-08-07T06:04:00.700" v="7379" actId="14100"/>
          <ac:picMkLst>
            <pc:docMk/>
            <pc:sldMk cId="820384135" sldId="278"/>
            <ac:picMk id="9" creationId="{68F753D8-177B-48D3-3AC5-62081D77EC2E}"/>
          </ac:picMkLst>
        </pc:picChg>
      </pc:sldChg>
      <pc:sldChg chg="addSp delSp modSp add mod">
        <pc:chgData name="Ho Han Sheng (SUSS)" userId="9386c0ba-aa76-4e41-8dba-679e542f0a01" providerId="ADAL" clId="{03F327D7-A9BD-4856-98F0-71DCDBC923B0}" dt="2024-08-07T06:15:53.922" v="7451" actId="208"/>
        <pc:sldMkLst>
          <pc:docMk/>
          <pc:sldMk cId="2704632988" sldId="279"/>
        </pc:sldMkLst>
        <pc:spChg chg="add mod">
          <ac:chgData name="Ho Han Sheng (SUSS)" userId="9386c0ba-aa76-4e41-8dba-679e542f0a01" providerId="ADAL" clId="{03F327D7-A9BD-4856-98F0-71DCDBC923B0}" dt="2024-08-07T04:32:24.220" v="6853" actId="14100"/>
          <ac:spMkLst>
            <pc:docMk/>
            <pc:sldMk cId="2704632988" sldId="279"/>
            <ac:spMk id="4" creationId="{CCD4A669-9BF0-3620-5994-A54DE551D6ED}"/>
          </ac:spMkLst>
        </pc:spChg>
        <pc:spChg chg="del mod">
          <ac:chgData name="Ho Han Sheng (SUSS)" userId="9386c0ba-aa76-4e41-8dba-679e542f0a01" providerId="ADAL" clId="{03F327D7-A9BD-4856-98F0-71DCDBC923B0}" dt="2024-08-07T04:30:53.792" v="6839" actId="478"/>
          <ac:spMkLst>
            <pc:docMk/>
            <pc:sldMk cId="2704632988" sldId="279"/>
            <ac:spMk id="6" creationId="{49202DC4-CADE-4BA3-6220-9599D68959EC}"/>
          </ac:spMkLst>
        </pc:spChg>
        <pc:spChg chg="add mod">
          <ac:chgData name="Ho Han Sheng (SUSS)" userId="9386c0ba-aa76-4e41-8dba-679e542f0a01" providerId="ADAL" clId="{03F327D7-A9BD-4856-98F0-71DCDBC923B0}" dt="2024-08-07T04:32:55.155" v="6874" actId="1076"/>
          <ac:spMkLst>
            <pc:docMk/>
            <pc:sldMk cId="2704632988" sldId="279"/>
            <ac:spMk id="7" creationId="{0FD8BD37-8728-52D4-288E-7AA2E7BD80F8}"/>
          </ac:spMkLst>
        </pc:spChg>
        <pc:spChg chg="del">
          <ac:chgData name="Ho Han Sheng (SUSS)" userId="9386c0ba-aa76-4e41-8dba-679e542f0a01" providerId="ADAL" clId="{03F327D7-A9BD-4856-98F0-71DCDBC923B0}" dt="2024-08-07T04:30:55.641" v="6841" actId="478"/>
          <ac:spMkLst>
            <pc:docMk/>
            <pc:sldMk cId="2704632988" sldId="279"/>
            <ac:spMk id="19" creationId="{3BCBBCAE-A5C6-2F1F-59EA-055E6756F29F}"/>
          </ac:spMkLst>
        </pc:spChg>
        <pc:spChg chg="del">
          <ac:chgData name="Ho Han Sheng (SUSS)" userId="9386c0ba-aa76-4e41-8dba-679e542f0a01" providerId="ADAL" clId="{03F327D7-A9BD-4856-98F0-71DCDBC923B0}" dt="2024-08-07T04:30:58.846" v="6844" actId="478"/>
          <ac:spMkLst>
            <pc:docMk/>
            <pc:sldMk cId="2704632988" sldId="279"/>
            <ac:spMk id="22" creationId="{A52AD7A7-0C00-4E5C-6746-C1F69F314BA1}"/>
          </ac:spMkLst>
        </pc:spChg>
        <pc:picChg chg="add del">
          <ac:chgData name="Ho Han Sheng (SUSS)" userId="9386c0ba-aa76-4e41-8dba-679e542f0a01" providerId="ADAL" clId="{03F327D7-A9BD-4856-98F0-71DCDBC923B0}" dt="2024-08-07T04:30:57.620" v="6843" actId="478"/>
          <ac:picMkLst>
            <pc:docMk/>
            <pc:sldMk cId="2704632988" sldId="279"/>
            <ac:picMk id="5" creationId="{8DE6F4D3-9AD4-2387-8786-2A7E26BE140D}"/>
          </ac:picMkLst>
        </pc:picChg>
        <pc:picChg chg="add mod">
          <ac:chgData name="Ho Han Sheng (SUSS)" userId="9386c0ba-aa76-4e41-8dba-679e542f0a01" providerId="ADAL" clId="{03F327D7-A9BD-4856-98F0-71DCDBC923B0}" dt="2024-08-07T04:47:38.094" v="7333"/>
          <ac:picMkLst>
            <pc:docMk/>
            <pc:sldMk cId="2704632988" sldId="279"/>
            <ac:picMk id="14" creationId="{AC60C4B0-16E5-35F6-28AE-547B20725153}"/>
          </ac:picMkLst>
        </pc:picChg>
        <pc:cxnChg chg="del mod">
          <ac:chgData name="Ho Han Sheng (SUSS)" userId="9386c0ba-aa76-4e41-8dba-679e542f0a01" providerId="ADAL" clId="{03F327D7-A9BD-4856-98F0-71DCDBC923B0}" dt="2024-08-07T04:30:53.110" v="6838" actId="478"/>
          <ac:cxnSpMkLst>
            <pc:docMk/>
            <pc:sldMk cId="2704632988" sldId="279"/>
            <ac:cxnSpMk id="9" creationId="{D2A89C94-0A6F-77A5-302D-2663C1081DA7}"/>
          </ac:cxnSpMkLst>
        </pc:cxnChg>
        <pc:cxnChg chg="add mod">
          <ac:chgData name="Ho Han Sheng (SUSS)" userId="9386c0ba-aa76-4e41-8dba-679e542f0a01" providerId="ADAL" clId="{03F327D7-A9BD-4856-98F0-71DCDBC923B0}" dt="2024-08-07T06:15:53.922" v="7451" actId="208"/>
          <ac:cxnSpMkLst>
            <pc:docMk/>
            <pc:sldMk cId="2704632988" sldId="279"/>
            <ac:cxnSpMk id="10" creationId="{DA97CDE5-7D94-C065-CFB2-BACE53093AD4}"/>
          </ac:cxnSpMkLst>
        </pc:cxnChg>
        <pc:cxnChg chg="del mod">
          <ac:chgData name="Ho Han Sheng (SUSS)" userId="9386c0ba-aa76-4e41-8dba-679e542f0a01" providerId="ADAL" clId="{03F327D7-A9BD-4856-98F0-71DCDBC923B0}" dt="2024-08-07T04:30:54.550" v="6840" actId="478"/>
          <ac:cxnSpMkLst>
            <pc:docMk/>
            <pc:sldMk cId="2704632988" sldId="279"/>
            <ac:cxnSpMk id="20" creationId="{85A334A0-B22D-11FD-DF39-22E8BEEA45F3}"/>
          </ac:cxnSpMkLst>
        </pc:cxnChg>
        <pc:cxnChg chg="del mod">
          <ac:chgData name="Ho Han Sheng (SUSS)" userId="9386c0ba-aa76-4e41-8dba-679e542f0a01" providerId="ADAL" clId="{03F327D7-A9BD-4856-98F0-71DCDBC923B0}" dt="2024-08-07T04:30:59.870" v="6845" actId="478"/>
          <ac:cxnSpMkLst>
            <pc:docMk/>
            <pc:sldMk cId="2704632988" sldId="279"/>
            <ac:cxnSpMk id="23" creationId="{4115B1FB-AC3A-9AFC-A509-7DB03EF5A494}"/>
          </ac:cxnSpMkLst>
        </pc:cxnChg>
      </pc:sldChg>
      <pc:sldChg chg="addSp delSp modSp add mod">
        <pc:chgData name="Ho Han Sheng (SUSS)" userId="9386c0ba-aa76-4e41-8dba-679e542f0a01" providerId="ADAL" clId="{03F327D7-A9BD-4856-98F0-71DCDBC923B0}" dt="2024-08-20T12:50:36.985" v="8375" actId="208"/>
        <pc:sldMkLst>
          <pc:docMk/>
          <pc:sldMk cId="3761946095" sldId="280"/>
        </pc:sldMkLst>
        <pc:spChg chg="mod">
          <ac:chgData name="Ho Han Sheng (SUSS)" userId="9386c0ba-aa76-4e41-8dba-679e542f0a01" providerId="ADAL" clId="{03F327D7-A9BD-4856-98F0-71DCDBC923B0}" dt="2024-08-07T04:34:15.371" v="6878" actId="14100"/>
          <ac:spMkLst>
            <pc:docMk/>
            <pc:sldMk cId="3761946095" sldId="280"/>
            <ac:spMk id="4" creationId="{CCD4A669-9BF0-3620-5994-A54DE551D6ED}"/>
          </ac:spMkLst>
        </pc:spChg>
        <pc:spChg chg="add mod">
          <ac:chgData name="Ho Han Sheng (SUSS)" userId="9386c0ba-aa76-4e41-8dba-679e542f0a01" providerId="ADAL" clId="{03F327D7-A9BD-4856-98F0-71DCDBC923B0}" dt="2024-08-07T04:34:35.261" v="6883" actId="1076"/>
          <ac:spMkLst>
            <pc:docMk/>
            <pc:sldMk cId="3761946095" sldId="280"/>
            <ac:spMk id="6" creationId="{70A1A658-E422-0764-F890-BB3C1A4DED51}"/>
          </ac:spMkLst>
        </pc:spChg>
        <pc:spChg chg="del">
          <ac:chgData name="Ho Han Sheng (SUSS)" userId="9386c0ba-aa76-4e41-8dba-679e542f0a01" providerId="ADAL" clId="{03F327D7-A9BD-4856-98F0-71DCDBC923B0}" dt="2024-08-07T04:35:01.759" v="6888" actId="478"/>
          <ac:spMkLst>
            <pc:docMk/>
            <pc:sldMk cId="3761946095" sldId="280"/>
            <ac:spMk id="7" creationId="{0FD8BD37-8728-52D4-288E-7AA2E7BD80F8}"/>
          </ac:spMkLst>
        </pc:spChg>
        <pc:spChg chg="add mod">
          <ac:chgData name="Ho Han Sheng (SUSS)" userId="9386c0ba-aa76-4e41-8dba-679e542f0a01" providerId="ADAL" clId="{03F327D7-A9BD-4856-98F0-71DCDBC923B0}" dt="2024-08-07T08:14:25.254" v="8012" actId="207"/>
          <ac:spMkLst>
            <pc:docMk/>
            <pc:sldMk cId="3761946095" sldId="280"/>
            <ac:spMk id="9" creationId="{E0DD231A-FB5A-6675-36DB-8746405D18BC}"/>
          </ac:spMkLst>
        </pc:spChg>
        <pc:spChg chg="add del mod">
          <ac:chgData name="Ho Han Sheng (SUSS)" userId="9386c0ba-aa76-4e41-8dba-679e542f0a01" providerId="ADAL" clId="{03F327D7-A9BD-4856-98F0-71DCDBC923B0}" dt="2024-08-07T04:36:02.604" v="6929" actId="478"/>
          <ac:spMkLst>
            <pc:docMk/>
            <pc:sldMk cId="3761946095" sldId="280"/>
            <ac:spMk id="11" creationId="{001A8A74-1F52-73FF-A8F7-2B52D6449F58}"/>
          </ac:spMkLst>
        </pc:spChg>
        <pc:spChg chg="add mod">
          <ac:chgData name="Ho Han Sheng (SUSS)" userId="9386c0ba-aa76-4e41-8dba-679e542f0a01" providerId="ADAL" clId="{03F327D7-A9BD-4856-98F0-71DCDBC923B0}" dt="2024-08-07T04:36:15.163" v="6963" actId="20577"/>
          <ac:spMkLst>
            <pc:docMk/>
            <pc:sldMk cId="3761946095" sldId="280"/>
            <ac:spMk id="12" creationId="{20A20820-7C33-59DA-B601-9573A113B78F}"/>
          </ac:spMkLst>
        </pc:spChg>
        <pc:spChg chg="add mod">
          <ac:chgData name="Ho Han Sheng (SUSS)" userId="9386c0ba-aa76-4e41-8dba-679e542f0a01" providerId="ADAL" clId="{03F327D7-A9BD-4856-98F0-71DCDBC923B0}" dt="2024-08-07T04:37:30.285" v="6994" actId="20577"/>
          <ac:spMkLst>
            <pc:docMk/>
            <pc:sldMk cId="3761946095" sldId="280"/>
            <ac:spMk id="17" creationId="{2479BD9F-7069-0605-A727-E29A1B0A5A3C}"/>
          </ac:spMkLst>
        </pc:spChg>
        <pc:spChg chg="add mod">
          <ac:chgData name="Ho Han Sheng (SUSS)" userId="9386c0ba-aa76-4e41-8dba-679e542f0a01" providerId="ADAL" clId="{03F327D7-A9BD-4856-98F0-71DCDBC923B0}" dt="2024-08-07T06:16:20.716" v="7456" actId="207"/>
          <ac:spMkLst>
            <pc:docMk/>
            <pc:sldMk cId="3761946095" sldId="280"/>
            <ac:spMk id="20" creationId="{55DA3757-BA53-9C26-75D9-88C5BFAF5F50}"/>
          </ac:spMkLst>
        </pc:spChg>
        <pc:spChg chg="add mod">
          <ac:chgData name="Ho Han Sheng (SUSS)" userId="9386c0ba-aa76-4e41-8dba-679e542f0a01" providerId="ADAL" clId="{03F327D7-A9BD-4856-98F0-71DCDBC923B0}" dt="2024-08-07T08:14:21.165" v="8011" actId="207"/>
          <ac:spMkLst>
            <pc:docMk/>
            <pc:sldMk cId="3761946095" sldId="280"/>
            <ac:spMk id="21" creationId="{59C8DD81-0DC7-CA37-19A7-3E8BF36FA2DD}"/>
          </ac:spMkLst>
        </pc:spChg>
        <pc:spChg chg="add mod">
          <ac:chgData name="Ho Han Sheng (SUSS)" userId="9386c0ba-aa76-4e41-8dba-679e542f0a01" providerId="ADAL" clId="{03F327D7-A9BD-4856-98F0-71DCDBC923B0}" dt="2024-08-20T12:50:10.418" v="8372" actId="1076"/>
          <ac:spMkLst>
            <pc:docMk/>
            <pc:sldMk cId="3761946095" sldId="280"/>
            <ac:spMk id="25" creationId="{F38D0AC4-C831-8A1B-E688-EEAAA83305B0}"/>
          </ac:spMkLst>
        </pc:spChg>
        <pc:picChg chg="mod">
          <ac:chgData name="Ho Han Sheng (SUSS)" userId="9386c0ba-aa76-4e41-8dba-679e542f0a01" providerId="ADAL" clId="{03F327D7-A9BD-4856-98F0-71DCDBC923B0}" dt="2024-08-07T04:37:53.117" v="7000" actId="1076"/>
          <ac:picMkLst>
            <pc:docMk/>
            <pc:sldMk cId="3761946095" sldId="280"/>
            <ac:picMk id="5" creationId="{8DE6F4D3-9AD4-2387-8786-2A7E26BE140D}"/>
          </ac:picMkLst>
        </pc:picChg>
        <pc:picChg chg="add mod">
          <ac:chgData name="Ho Han Sheng (SUSS)" userId="9386c0ba-aa76-4e41-8dba-679e542f0a01" providerId="ADAL" clId="{03F327D7-A9BD-4856-98F0-71DCDBC923B0}" dt="2024-08-20T12:49:29.014" v="8368"/>
          <ac:picMkLst>
            <pc:docMk/>
            <pc:sldMk cId="3761946095" sldId="280"/>
            <ac:picMk id="7" creationId="{54279929-C890-14C5-6976-F53ABF4450F8}"/>
          </ac:picMkLst>
        </pc:picChg>
        <pc:cxnChg chg="del mod">
          <ac:chgData name="Ho Han Sheng (SUSS)" userId="9386c0ba-aa76-4e41-8dba-679e542f0a01" providerId="ADAL" clId="{03F327D7-A9BD-4856-98F0-71DCDBC923B0}" dt="2024-08-07T04:35:02.445" v="6889" actId="478"/>
          <ac:cxnSpMkLst>
            <pc:docMk/>
            <pc:sldMk cId="3761946095" sldId="280"/>
            <ac:cxnSpMk id="10" creationId="{DA97CDE5-7D94-C065-CFB2-BACE53093AD4}"/>
          </ac:cxnSpMkLst>
        </pc:cxnChg>
        <pc:cxnChg chg="add mod">
          <ac:chgData name="Ho Han Sheng (SUSS)" userId="9386c0ba-aa76-4e41-8dba-679e542f0a01" providerId="ADAL" clId="{03F327D7-A9BD-4856-98F0-71DCDBC923B0}" dt="2024-08-20T12:50:36.985" v="8375" actId="208"/>
          <ac:cxnSpMkLst>
            <pc:docMk/>
            <pc:sldMk cId="3761946095" sldId="280"/>
            <ac:cxnSpMk id="13" creationId="{8FC8189C-4F57-5613-EE32-60E46C6436B5}"/>
          </ac:cxnSpMkLst>
        </pc:cxnChg>
        <pc:cxnChg chg="add mod">
          <ac:chgData name="Ho Han Sheng (SUSS)" userId="9386c0ba-aa76-4e41-8dba-679e542f0a01" providerId="ADAL" clId="{03F327D7-A9BD-4856-98F0-71DCDBC923B0}" dt="2024-08-20T12:50:34.791" v="8374" actId="208"/>
          <ac:cxnSpMkLst>
            <pc:docMk/>
            <pc:sldMk cId="3761946095" sldId="280"/>
            <ac:cxnSpMk id="18" creationId="{BDFA74BF-97D8-DB70-F230-FA76745A2684}"/>
          </ac:cxnSpMkLst>
        </pc:cxnChg>
        <pc:cxnChg chg="add mod">
          <ac:chgData name="Ho Han Sheng (SUSS)" userId="9386c0ba-aa76-4e41-8dba-679e542f0a01" providerId="ADAL" clId="{03F327D7-A9BD-4856-98F0-71DCDBC923B0}" dt="2024-08-20T12:50:25.782" v="8373" actId="208"/>
          <ac:cxnSpMkLst>
            <pc:docMk/>
            <pc:sldMk cId="3761946095" sldId="280"/>
            <ac:cxnSpMk id="22" creationId="{DE9A4C91-E564-67AC-CB23-262AB60F4B69}"/>
          </ac:cxnSpMkLst>
        </pc:cxnChg>
        <pc:cxnChg chg="add mod">
          <ac:chgData name="Ho Han Sheng (SUSS)" userId="9386c0ba-aa76-4e41-8dba-679e542f0a01" providerId="ADAL" clId="{03F327D7-A9BD-4856-98F0-71DCDBC923B0}" dt="2024-08-20T12:50:10.418" v="8372" actId="1076"/>
          <ac:cxnSpMkLst>
            <pc:docMk/>
            <pc:sldMk cId="3761946095" sldId="280"/>
            <ac:cxnSpMk id="26" creationId="{F29DBF79-8FC5-42C4-545A-8866B554F063}"/>
          </ac:cxnSpMkLst>
        </pc:cxnChg>
      </pc:sldChg>
      <pc:sldChg chg="addSp delSp modSp add mod">
        <pc:chgData name="Ho Han Sheng (SUSS)" userId="9386c0ba-aa76-4e41-8dba-679e542f0a01" providerId="ADAL" clId="{03F327D7-A9BD-4856-98F0-71DCDBC923B0}" dt="2024-08-07T04:47:53.100" v="7339" actId="14100"/>
        <pc:sldMkLst>
          <pc:docMk/>
          <pc:sldMk cId="2482429556" sldId="281"/>
        </pc:sldMkLst>
        <pc:spChg chg="add mod">
          <ac:chgData name="Ho Han Sheng (SUSS)" userId="9386c0ba-aa76-4e41-8dba-679e542f0a01" providerId="ADAL" clId="{03F327D7-A9BD-4856-98F0-71DCDBC923B0}" dt="2024-08-07T04:42:21.546" v="7139" actId="1076"/>
          <ac:spMkLst>
            <pc:docMk/>
            <pc:sldMk cId="2482429556" sldId="281"/>
            <ac:spMk id="6" creationId="{70F8E6BB-C724-4318-77B3-B6A32A8D7478}"/>
          </ac:spMkLst>
        </pc:spChg>
        <pc:spChg chg="mod">
          <ac:chgData name="Ho Han Sheng (SUSS)" userId="9386c0ba-aa76-4e41-8dba-679e542f0a01" providerId="ADAL" clId="{03F327D7-A9BD-4856-98F0-71DCDBC923B0}" dt="2024-08-07T04:42:00.371" v="7136" actId="20577"/>
          <ac:spMkLst>
            <pc:docMk/>
            <pc:sldMk cId="2482429556" sldId="281"/>
            <ac:spMk id="8" creationId="{3324F9CE-8798-3C30-5481-93886F5DF2DC}"/>
          </ac:spMkLst>
        </pc:spChg>
        <pc:spChg chg="add mod">
          <ac:chgData name="Ho Han Sheng (SUSS)" userId="9386c0ba-aa76-4e41-8dba-679e542f0a01" providerId="ADAL" clId="{03F327D7-A9BD-4856-98F0-71DCDBC923B0}" dt="2024-08-07T04:42:25.332" v="7141" actId="1076"/>
          <ac:spMkLst>
            <pc:docMk/>
            <pc:sldMk cId="2482429556" sldId="281"/>
            <ac:spMk id="9" creationId="{737A4EDD-DC38-A683-F7E4-876704D0FF00}"/>
          </ac:spMkLst>
        </pc:spChg>
        <pc:picChg chg="add ord">
          <ac:chgData name="Ho Han Sheng (SUSS)" userId="9386c0ba-aa76-4e41-8dba-679e542f0a01" providerId="ADAL" clId="{03F327D7-A9BD-4856-98F0-71DCDBC923B0}" dt="2024-08-07T04:41:58.486" v="7132" actId="171"/>
          <ac:picMkLst>
            <pc:docMk/>
            <pc:sldMk cId="2482429556" sldId="281"/>
            <ac:picMk id="5" creationId="{7E80DEB8-E0F4-7787-E48B-532367FC55FC}"/>
          </ac:picMkLst>
        </pc:picChg>
        <pc:picChg chg="del">
          <ac:chgData name="Ho Han Sheng (SUSS)" userId="9386c0ba-aa76-4e41-8dba-679e542f0a01" providerId="ADAL" clId="{03F327D7-A9BD-4856-98F0-71DCDBC923B0}" dt="2024-08-07T04:41:56.010" v="7130" actId="478"/>
          <ac:picMkLst>
            <pc:docMk/>
            <pc:sldMk cId="2482429556" sldId="281"/>
            <ac:picMk id="7" creationId="{28E65C26-A34D-2152-A0F8-CF8F3F0B0D68}"/>
          </ac:picMkLst>
        </pc:picChg>
        <pc:picChg chg="add mod">
          <ac:chgData name="Ho Han Sheng (SUSS)" userId="9386c0ba-aa76-4e41-8dba-679e542f0a01" providerId="ADAL" clId="{03F327D7-A9BD-4856-98F0-71DCDBC923B0}" dt="2024-08-07T04:47:53.100" v="7339" actId="14100"/>
          <ac:picMkLst>
            <pc:docMk/>
            <pc:sldMk cId="2482429556" sldId="281"/>
            <ac:picMk id="10" creationId="{AB9B1599-22DE-85F0-DDD8-C1EF32042674}"/>
          </ac:picMkLst>
        </pc:picChg>
      </pc:sldChg>
      <pc:sldChg chg="addSp delSp modSp add mod">
        <pc:chgData name="Ho Han Sheng (SUSS)" userId="9386c0ba-aa76-4e41-8dba-679e542f0a01" providerId="ADAL" clId="{03F327D7-A9BD-4856-98F0-71DCDBC923B0}" dt="2024-08-07T04:47:58.507" v="7341" actId="14100"/>
        <pc:sldMkLst>
          <pc:docMk/>
          <pc:sldMk cId="3161765081" sldId="282"/>
        </pc:sldMkLst>
        <pc:spChg chg="add mod">
          <ac:chgData name="Ho Han Sheng (SUSS)" userId="9386c0ba-aa76-4e41-8dba-679e542f0a01" providerId="ADAL" clId="{03F327D7-A9BD-4856-98F0-71DCDBC923B0}" dt="2024-08-07T04:43:05.091" v="7156" actId="688"/>
          <ac:spMkLst>
            <pc:docMk/>
            <pc:sldMk cId="3161765081" sldId="282"/>
            <ac:spMk id="6" creationId="{BFBCFCBC-F204-2908-1F46-4CF191E7B042}"/>
          </ac:spMkLst>
        </pc:spChg>
        <pc:spChg chg="mod">
          <ac:chgData name="Ho Han Sheng (SUSS)" userId="9386c0ba-aa76-4e41-8dba-679e542f0a01" providerId="ADAL" clId="{03F327D7-A9BD-4856-98F0-71DCDBC923B0}" dt="2024-08-07T04:42:48.757" v="7152" actId="27636"/>
          <ac:spMkLst>
            <pc:docMk/>
            <pc:sldMk cId="3161765081" sldId="282"/>
            <ac:spMk id="8" creationId="{3324F9CE-8798-3C30-5481-93886F5DF2DC}"/>
          </ac:spMkLst>
        </pc:spChg>
        <pc:picChg chg="add ord">
          <ac:chgData name="Ho Han Sheng (SUSS)" userId="9386c0ba-aa76-4e41-8dba-679e542f0a01" providerId="ADAL" clId="{03F327D7-A9BD-4856-98F0-71DCDBC923B0}" dt="2024-08-07T04:42:52.468" v="7153" actId="171"/>
          <ac:picMkLst>
            <pc:docMk/>
            <pc:sldMk cId="3161765081" sldId="282"/>
            <ac:picMk id="5" creationId="{F4300195-8AE4-F618-DB50-44375D7DCF04}"/>
          </ac:picMkLst>
        </pc:picChg>
        <pc:picChg chg="del">
          <ac:chgData name="Ho Han Sheng (SUSS)" userId="9386c0ba-aa76-4e41-8dba-679e542f0a01" providerId="ADAL" clId="{03F327D7-A9BD-4856-98F0-71DCDBC923B0}" dt="2024-08-07T04:42:43.869" v="7142" actId="478"/>
          <ac:picMkLst>
            <pc:docMk/>
            <pc:sldMk cId="3161765081" sldId="282"/>
            <ac:picMk id="7" creationId="{28E65C26-A34D-2152-A0F8-CF8F3F0B0D68}"/>
          </ac:picMkLst>
        </pc:picChg>
        <pc:picChg chg="add mod">
          <ac:chgData name="Ho Han Sheng (SUSS)" userId="9386c0ba-aa76-4e41-8dba-679e542f0a01" providerId="ADAL" clId="{03F327D7-A9BD-4856-98F0-71DCDBC923B0}" dt="2024-08-07T04:47:58.507" v="7341" actId="14100"/>
          <ac:picMkLst>
            <pc:docMk/>
            <pc:sldMk cId="3161765081" sldId="282"/>
            <ac:picMk id="9" creationId="{CCC4FC8C-4FA7-4734-1EAE-7667C22EB04D}"/>
          </ac:picMkLst>
        </pc:picChg>
      </pc:sldChg>
      <pc:sldChg chg="add del">
        <pc:chgData name="Ho Han Sheng (SUSS)" userId="9386c0ba-aa76-4e41-8dba-679e542f0a01" providerId="ADAL" clId="{03F327D7-A9BD-4856-98F0-71DCDBC923B0}" dt="2024-08-07T04:43:39.510" v="7175" actId="47"/>
        <pc:sldMkLst>
          <pc:docMk/>
          <pc:sldMk cId="2547339787" sldId="283"/>
        </pc:sldMkLst>
      </pc:sldChg>
      <pc:sldChg chg="addSp delSp modSp add mod">
        <pc:chgData name="Ho Han Sheng (SUSS)" userId="9386c0ba-aa76-4e41-8dba-679e542f0a01" providerId="ADAL" clId="{03F327D7-A9BD-4856-98F0-71DCDBC923B0}" dt="2024-08-07T06:17:04.833" v="7458"/>
        <pc:sldMkLst>
          <pc:docMk/>
          <pc:sldMk cId="1722048758" sldId="284"/>
        </pc:sldMkLst>
        <pc:spChg chg="add mod">
          <ac:chgData name="Ho Han Sheng (SUSS)" userId="9386c0ba-aa76-4e41-8dba-679e542f0a01" providerId="ADAL" clId="{03F327D7-A9BD-4856-98F0-71DCDBC923B0}" dt="2024-08-07T04:41:25.626" v="7129" actId="1076"/>
          <ac:spMkLst>
            <pc:docMk/>
            <pc:sldMk cId="1722048758" sldId="284"/>
            <ac:spMk id="4" creationId="{D89675AE-AF8C-6863-378A-5F6F0D022ABB}"/>
          </ac:spMkLst>
        </pc:spChg>
        <pc:spChg chg="del">
          <ac:chgData name="Ho Han Sheng (SUSS)" userId="9386c0ba-aa76-4e41-8dba-679e542f0a01" providerId="ADAL" clId="{03F327D7-A9BD-4856-98F0-71DCDBC923B0}" dt="2024-08-07T06:17:04.521" v="7457" actId="478"/>
          <ac:spMkLst>
            <pc:docMk/>
            <pc:sldMk cId="1722048758" sldId="284"/>
            <ac:spMk id="6" creationId="{FC47583D-CCCF-52C9-2F49-20D209A369A7}"/>
          </ac:spMkLst>
        </pc:spChg>
        <pc:spChg chg="add mod">
          <ac:chgData name="Ho Han Sheng (SUSS)" userId="9386c0ba-aa76-4e41-8dba-679e542f0a01" providerId="ADAL" clId="{03F327D7-A9BD-4856-98F0-71DCDBC923B0}" dt="2024-08-07T06:17:04.833" v="7458"/>
          <ac:spMkLst>
            <pc:docMk/>
            <pc:sldMk cId="1722048758" sldId="284"/>
            <ac:spMk id="8" creationId="{C3139797-9076-277D-28E0-302E662D7F3F}"/>
          </ac:spMkLst>
        </pc:spChg>
        <pc:picChg chg="add mod">
          <ac:chgData name="Ho Han Sheng (SUSS)" userId="9386c0ba-aa76-4e41-8dba-679e542f0a01" providerId="ADAL" clId="{03F327D7-A9BD-4856-98F0-71DCDBC923B0}" dt="2024-08-07T04:47:49.803" v="7337" actId="14100"/>
          <ac:picMkLst>
            <pc:docMk/>
            <pc:sldMk cId="1722048758" sldId="284"/>
            <ac:picMk id="7" creationId="{4454C949-5610-F9C2-B571-45AC5B0FD853}"/>
          </ac:picMkLst>
        </pc:picChg>
      </pc:sldChg>
      <pc:sldChg chg="addSp delSp modSp new mod">
        <pc:chgData name="Ho Han Sheng (SUSS)" userId="9386c0ba-aa76-4e41-8dba-679e542f0a01" providerId="ADAL" clId="{03F327D7-A9BD-4856-98F0-71DCDBC923B0}" dt="2024-08-07T04:48:29.659" v="7347" actId="1076"/>
        <pc:sldMkLst>
          <pc:docMk/>
          <pc:sldMk cId="895114201" sldId="285"/>
        </pc:sldMkLst>
        <pc:spChg chg="del">
          <ac:chgData name="Ho Han Sheng (SUSS)" userId="9386c0ba-aa76-4e41-8dba-679e542f0a01" providerId="ADAL" clId="{03F327D7-A9BD-4856-98F0-71DCDBC923B0}" dt="2024-08-07T04:44:02.979" v="7178" actId="478"/>
          <ac:spMkLst>
            <pc:docMk/>
            <pc:sldMk cId="895114201" sldId="285"/>
            <ac:spMk id="2" creationId="{0015BDA7-36C6-6427-0F52-7E853DF1D0DC}"/>
          </ac:spMkLst>
        </pc:spChg>
        <pc:spChg chg="del">
          <ac:chgData name="Ho Han Sheng (SUSS)" userId="9386c0ba-aa76-4e41-8dba-679e542f0a01" providerId="ADAL" clId="{03F327D7-A9BD-4856-98F0-71DCDBC923B0}" dt="2024-08-07T04:44:00.691" v="7177" actId="478"/>
          <ac:spMkLst>
            <pc:docMk/>
            <pc:sldMk cId="895114201" sldId="285"/>
            <ac:spMk id="3" creationId="{72396449-DA28-C0A3-3A8C-06DC916EB0FB}"/>
          </ac:spMkLst>
        </pc:spChg>
        <pc:spChg chg="add mod">
          <ac:chgData name="Ho Han Sheng (SUSS)" userId="9386c0ba-aa76-4e41-8dba-679e542f0a01" providerId="ADAL" clId="{03F327D7-A9BD-4856-98F0-71DCDBC923B0}" dt="2024-08-07T04:45:08.669" v="7315" actId="207"/>
          <ac:spMkLst>
            <pc:docMk/>
            <pc:sldMk cId="895114201" sldId="285"/>
            <ac:spMk id="4" creationId="{3E1265AE-4106-DEED-FA19-4BFAB2DC5426}"/>
          </ac:spMkLst>
        </pc:spChg>
        <pc:picChg chg="add mod">
          <ac:chgData name="Ho Han Sheng (SUSS)" userId="9386c0ba-aa76-4e41-8dba-679e542f0a01" providerId="ADAL" clId="{03F327D7-A9BD-4856-98F0-71DCDBC923B0}" dt="2024-08-07T04:48:04.309" v="7343" actId="14100"/>
          <ac:picMkLst>
            <pc:docMk/>
            <pc:sldMk cId="895114201" sldId="285"/>
            <ac:picMk id="5" creationId="{57A12B22-57D3-CB71-C7B4-A112756B7505}"/>
          </ac:picMkLst>
        </pc:picChg>
        <pc:picChg chg="add mod">
          <ac:chgData name="Ho Han Sheng (SUSS)" userId="9386c0ba-aa76-4e41-8dba-679e542f0a01" providerId="ADAL" clId="{03F327D7-A9BD-4856-98F0-71DCDBC923B0}" dt="2024-08-07T04:48:29.659" v="7347" actId="1076"/>
          <ac:picMkLst>
            <pc:docMk/>
            <pc:sldMk cId="895114201" sldId="285"/>
            <ac:picMk id="7" creationId="{B216B491-F749-9081-CF1B-F65FFA49B80B}"/>
          </ac:picMkLst>
        </pc:picChg>
      </pc:sldChg>
      <pc:sldChg chg="addSp modSp add mod">
        <pc:chgData name="Ho Han Sheng (SUSS)" userId="9386c0ba-aa76-4e41-8dba-679e542f0a01" providerId="ADAL" clId="{03F327D7-A9BD-4856-98F0-71DCDBC923B0}" dt="2024-08-07T04:49:47.409" v="7360" actId="1076"/>
        <pc:sldMkLst>
          <pc:docMk/>
          <pc:sldMk cId="412296869" sldId="286"/>
        </pc:sldMkLst>
        <pc:spChg chg="add mod">
          <ac:chgData name="Ho Han Sheng (SUSS)" userId="9386c0ba-aa76-4e41-8dba-679e542f0a01" providerId="ADAL" clId="{03F327D7-A9BD-4856-98F0-71DCDBC923B0}" dt="2024-08-07T04:48:55.305" v="7349"/>
          <ac:spMkLst>
            <pc:docMk/>
            <pc:sldMk cId="412296869" sldId="286"/>
            <ac:spMk id="4" creationId="{8585C001-A788-65CC-6DFE-D3B36AF3EF61}"/>
          </ac:spMkLst>
        </pc:spChg>
        <pc:spChg chg="add mod">
          <ac:chgData name="Ho Han Sheng (SUSS)" userId="9386c0ba-aa76-4e41-8dba-679e542f0a01" providerId="ADAL" clId="{03F327D7-A9BD-4856-98F0-71DCDBC923B0}" dt="2024-08-07T04:49:28.122" v="7353"/>
          <ac:spMkLst>
            <pc:docMk/>
            <pc:sldMk cId="412296869" sldId="286"/>
            <ac:spMk id="11" creationId="{643C7648-A34F-4CE6-C652-4C294D6F8435}"/>
          </ac:spMkLst>
        </pc:spChg>
        <pc:spChg chg="add mod">
          <ac:chgData name="Ho Han Sheng (SUSS)" userId="9386c0ba-aa76-4e41-8dba-679e542f0a01" providerId="ADAL" clId="{03F327D7-A9BD-4856-98F0-71DCDBC923B0}" dt="2024-08-07T04:49:47.409" v="7360" actId="1076"/>
          <ac:spMkLst>
            <pc:docMk/>
            <pc:sldMk cId="412296869" sldId="286"/>
            <ac:spMk id="12" creationId="{37A6E2B3-338E-386F-CB33-FC7F0C6B1FCF}"/>
          </ac:spMkLst>
        </pc:spChg>
        <pc:cxnChg chg="add mod">
          <ac:chgData name="Ho Han Sheng (SUSS)" userId="9386c0ba-aa76-4e41-8dba-679e542f0a01" providerId="ADAL" clId="{03F327D7-A9BD-4856-98F0-71DCDBC923B0}" dt="2024-08-07T04:49:07.745" v="7352" actId="14100"/>
          <ac:cxnSpMkLst>
            <pc:docMk/>
            <pc:sldMk cId="412296869" sldId="286"/>
            <ac:cxnSpMk id="7" creationId="{0132EFEC-158D-C9F8-6339-D44FB945A13E}"/>
          </ac:cxnSpMkLst>
        </pc:cxnChg>
      </pc:sldChg>
      <pc:sldChg chg="addSp delSp modSp new mod">
        <pc:chgData name="Ho Han Sheng (SUSS)" userId="9386c0ba-aa76-4e41-8dba-679e542f0a01" providerId="ADAL" clId="{03F327D7-A9BD-4856-98F0-71DCDBC923B0}" dt="2024-08-07T06:52:01.209" v="7767" actId="1076"/>
        <pc:sldMkLst>
          <pc:docMk/>
          <pc:sldMk cId="276335097" sldId="287"/>
        </pc:sldMkLst>
        <pc:spChg chg="del">
          <ac:chgData name="Ho Han Sheng (SUSS)" userId="9386c0ba-aa76-4e41-8dba-679e542f0a01" providerId="ADAL" clId="{03F327D7-A9BD-4856-98F0-71DCDBC923B0}" dt="2024-08-07T04:50:16.741" v="7364" actId="478"/>
          <ac:spMkLst>
            <pc:docMk/>
            <pc:sldMk cId="276335097" sldId="287"/>
            <ac:spMk id="2" creationId="{A862F860-F882-81B2-1EBF-DA7D9B19B6A6}"/>
          </ac:spMkLst>
        </pc:spChg>
        <pc:spChg chg="del">
          <ac:chgData name="Ho Han Sheng (SUSS)" userId="9386c0ba-aa76-4e41-8dba-679e542f0a01" providerId="ADAL" clId="{03F327D7-A9BD-4856-98F0-71DCDBC923B0}" dt="2024-08-07T04:50:17.370" v="7365" actId="478"/>
          <ac:spMkLst>
            <pc:docMk/>
            <pc:sldMk cId="276335097" sldId="287"/>
            <ac:spMk id="3" creationId="{28CBEEC1-CE64-443D-E3C5-444752DC3E16}"/>
          </ac:spMkLst>
        </pc:spChg>
        <pc:spChg chg="add mod">
          <ac:chgData name="Ho Han Sheng (SUSS)" userId="9386c0ba-aa76-4e41-8dba-679e542f0a01" providerId="ADAL" clId="{03F327D7-A9BD-4856-98F0-71DCDBC923B0}" dt="2024-08-07T04:50:20.948" v="7377" actId="20577"/>
          <ac:spMkLst>
            <pc:docMk/>
            <pc:sldMk cId="276335097" sldId="287"/>
            <ac:spMk id="4" creationId="{B93AF546-EC13-965D-B8BB-01B3B31B6F63}"/>
          </ac:spMkLst>
        </pc:spChg>
        <pc:spChg chg="add mod">
          <ac:chgData name="Ho Han Sheng (SUSS)" userId="9386c0ba-aa76-4e41-8dba-679e542f0a01" providerId="ADAL" clId="{03F327D7-A9BD-4856-98F0-71DCDBC923B0}" dt="2024-08-07T06:51:36.097" v="7760" actId="1076"/>
          <ac:spMkLst>
            <pc:docMk/>
            <pc:sldMk cId="276335097" sldId="287"/>
            <ac:spMk id="5" creationId="{E8F0A091-AC03-EDE8-4F40-3DAE918A23EA}"/>
          </ac:spMkLst>
        </pc:spChg>
        <pc:spChg chg="add mod">
          <ac:chgData name="Ho Han Sheng (SUSS)" userId="9386c0ba-aa76-4e41-8dba-679e542f0a01" providerId="ADAL" clId="{03F327D7-A9BD-4856-98F0-71DCDBC923B0}" dt="2024-08-07T06:51:31.889" v="7759" actId="1076"/>
          <ac:spMkLst>
            <pc:docMk/>
            <pc:sldMk cId="276335097" sldId="287"/>
            <ac:spMk id="8" creationId="{ED3EF43D-4128-9B22-12AB-09241AB9F298}"/>
          </ac:spMkLst>
        </pc:spChg>
        <pc:spChg chg="add mod">
          <ac:chgData name="Ho Han Sheng (SUSS)" userId="9386c0ba-aa76-4e41-8dba-679e542f0a01" providerId="ADAL" clId="{03F327D7-A9BD-4856-98F0-71DCDBC923B0}" dt="2024-08-07T06:52:01.209" v="7767" actId="1076"/>
          <ac:spMkLst>
            <pc:docMk/>
            <pc:sldMk cId="276335097" sldId="287"/>
            <ac:spMk id="9" creationId="{D55C8C94-D55D-45B5-2BF6-09F35DFF9397}"/>
          </ac:spMkLst>
        </pc:spChg>
        <pc:picChg chg="add mod">
          <ac:chgData name="Ho Han Sheng (SUSS)" userId="9386c0ba-aa76-4e41-8dba-679e542f0a01" providerId="ADAL" clId="{03F327D7-A9BD-4856-98F0-71DCDBC923B0}" dt="2024-08-07T06:51:55.154" v="7766" actId="1076"/>
          <ac:picMkLst>
            <pc:docMk/>
            <pc:sldMk cId="276335097" sldId="287"/>
            <ac:picMk id="6" creationId="{E4D2EA92-32E0-4DB4-4925-4C22E4A54809}"/>
          </ac:picMkLst>
        </pc:picChg>
        <pc:picChg chg="add mod">
          <ac:chgData name="Ho Han Sheng (SUSS)" userId="9386c0ba-aa76-4e41-8dba-679e542f0a01" providerId="ADAL" clId="{03F327D7-A9BD-4856-98F0-71DCDBC923B0}" dt="2024-08-07T06:27:10.161" v="7621"/>
          <ac:picMkLst>
            <pc:docMk/>
            <pc:sldMk cId="276335097" sldId="287"/>
            <ac:picMk id="7" creationId="{7B964389-EE20-818D-1B82-A447B0DA41E3}"/>
          </ac:picMkLst>
        </pc:picChg>
        <pc:cxnChg chg="add mod">
          <ac:chgData name="Ho Han Sheng (SUSS)" userId="9386c0ba-aa76-4e41-8dba-679e542f0a01" providerId="ADAL" clId="{03F327D7-A9BD-4856-98F0-71DCDBC923B0}" dt="2024-08-07T06:52:01.209" v="7767" actId="1076"/>
          <ac:cxnSpMkLst>
            <pc:docMk/>
            <pc:sldMk cId="276335097" sldId="287"/>
            <ac:cxnSpMk id="10" creationId="{AFF7C02C-016A-5AF8-E4FD-BDD58DAC5E0D}"/>
          </ac:cxnSpMkLst>
        </pc:cxnChg>
      </pc:sldChg>
      <pc:sldChg chg="new del">
        <pc:chgData name="Ho Han Sheng (SUSS)" userId="9386c0ba-aa76-4e41-8dba-679e542f0a01" providerId="ADAL" clId="{03F327D7-A9BD-4856-98F0-71DCDBC923B0}" dt="2024-08-07T04:50:06.400" v="7362" actId="47"/>
        <pc:sldMkLst>
          <pc:docMk/>
          <pc:sldMk cId="1693577011" sldId="287"/>
        </pc:sldMkLst>
      </pc:sldChg>
      <pc:sldChg chg="addSp delSp modSp new mod">
        <pc:chgData name="Ho Han Sheng (SUSS)" userId="9386c0ba-aa76-4e41-8dba-679e542f0a01" providerId="ADAL" clId="{03F327D7-A9BD-4856-98F0-71DCDBC923B0}" dt="2024-09-03T15:25:56.990" v="9281" actId="1076"/>
        <pc:sldMkLst>
          <pc:docMk/>
          <pc:sldMk cId="1633100134" sldId="288"/>
        </pc:sldMkLst>
        <pc:spChg chg="del">
          <ac:chgData name="Ho Han Sheng (SUSS)" userId="9386c0ba-aa76-4e41-8dba-679e542f0a01" providerId="ADAL" clId="{03F327D7-A9BD-4856-98F0-71DCDBC923B0}" dt="2024-08-07T06:10:57.352" v="7382" actId="478"/>
          <ac:spMkLst>
            <pc:docMk/>
            <pc:sldMk cId="1633100134" sldId="288"/>
            <ac:spMk id="2" creationId="{8C84001D-340C-3530-0921-562A8B14FF39}"/>
          </ac:spMkLst>
        </pc:spChg>
        <pc:spChg chg="add mod">
          <ac:chgData name="Ho Han Sheng (SUSS)" userId="9386c0ba-aa76-4e41-8dba-679e542f0a01" providerId="ADAL" clId="{03F327D7-A9BD-4856-98F0-71DCDBC923B0}" dt="2024-08-21T01:35:11.671" v="8772" actId="1582"/>
          <ac:spMkLst>
            <pc:docMk/>
            <pc:sldMk cId="1633100134" sldId="288"/>
            <ac:spMk id="2" creationId="{DA584AE3-0883-53AE-3C02-B062EB226738}"/>
          </ac:spMkLst>
        </pc:spChg>
        <pc:spChg chg="del">
          <ac:chgData name="Ho Han Sheng (SUSS)" userId="9386c0ba-aa76-4e41-8dba-679e542f0a01" providerId="ADAL" clId="{03F327D7-A9BD-4856-98F0-71DCDBC923B0}" dt="2024-08-07T06:10:56.576" v="7381" actId="478"/>
          <ac:spMkLst>
            <pc:docMk/>
            <pc:sldMk cId="1633100134" sldId="288"/>
            <ac:spMk id="3" creationId="{7ABF6EDD-0634-4D5F-9FF9-4EA94C8F18F4}"/>
          </ac:spMkLst>
        </pc:spChg>
        <pc:spChg chg="add mod">
          <ac:chgData name="Ho Han Sheng (SUSS)" userId="9386c0ba-aa76-4e41-8dba-679e542f0a01" providerId="ADAL" clId="{03F327D7-A9BD-4856-98F0-71DCDBC923B0}" dt="2024-09-03T15:25:56.990" v="9281" actId="1076"/>
          <ac:spMkLst>
            <pc:docMk/>
            <pc:sldMk cId="1633100134" sldId="288"/>
            <ac:spMk id="6" creationId="{E0479417-17A8-07A1-558E-1025094CA562}"/>
          </ac:spMkLst>
        </pc:spChg>
        <pc:spChg chg="add mod">
          <ac:chgData name="Ho Han Sheng (SUSS)" userId="9386c0ba-aa76-4e41-8dba-679e542f0a01" providerId="ADAL" clId="{03F327D7-A9BD-4856-98F0-71DCDBC923B0}" dt="2024-08-07T06:11:49.485" v="7386"/>
          <ac:spMkLst>
            <pc:docMk/>
            <pc:sldMk cId="1633100134" sldId="288"/>
            <ac:spMk id="7" creationId="{62EEA81C-6322-C1C7-692E-D3CAFA8CC5CB}"/>
          </ac:spMkLst>
        </pc:spChg>
        <pc:spChg chg="add mod">
          <ac:chgData name="Ho Han Sheng (SUSS)" userId="9386c0ba-aa76-4e41-8dba-679e542f0a01" providerId="ADAL" clId="{03F327D7-A9BD-4856-98F0-71DCDBC923B0}" dt="2024-08-07T06:13:51.037" v="7448" actId="1076"/>
          <ac:spMkLst>
            <pc:docMk/>
            <pc:sldMk cId="1633100134" sldId="288"/>
            <ac:spMk id="13" creationId="{31E0E555-3BBD-EF1B-C22B-C74EBCFA61C9}"/>
          </ac:spMkLst>
        </pc:spChg>
        <pc:picChg chg="add mod">
          <ac:chgData name="Ho Han Sheng (SUSS)" userId="9386c0ba-aa76-4e41-8dba-679e542f0a01" providerId="ADAL" clId="{03F327D7-A9BD-4856-98F0-71DCDBC923B0}" dt="2024-08-07T06:11:03.694" v="7384" actId="1076"/>
          <ac:picMkLst>
            <pc:docMk/>
            <pc:sldMk cId="1633100134" sldId="288"/>
            <ac:picMk id="5" creationId="{9F6DE960-E9D2-9833-D938-35C7988DE3B6}"/>
          </ac:picMkLst>
        </pc:picChg>
        <pc:cxnChg chg="add del mod">
          <ac:chgData name="Ho Han Sheng (SUSS)" userId="9386c0ba-aa76-4e41-8dba-679e542f0a01" providerId="ADAL" clId="{03F327D7-A9BD-4856-98F0-71DCDBC923B0}" dt="2024-08-21T01:35:14.321" v="8773" actId="478"/>
          <ac:cxnSpMkLst>
            <pc:docMk/>
            <pc:sldMk cId="1633100134" sldId="288"/>
            <ac:cxnSpMk id="8" creationId="{6C057F16-FA2F-DF5D-1EC8-C51ABCEACA5A}"/>
          </ac:cxnSpMkLst>
        </pc:cxnChg>
      </pc:sldChg>
      <pc:sldChg chg="new del">
        <pc:chgData name="Ho Han Sheng (SUSS)" userId="9386c0ba-aa76-4e41-8dba-679e542f0a01" providerId="ADAL" clId="{03F327D7-A9BD-4856-98F0-71DCDBC923B0}" dt="2024-08-07T06:25:04.448" v="7557" actId="47"/>
        <pc:sldMkLst>
          <pc:docMk/>
          <pc:sldMk cId="1936504777" sldId="289"/>
        </pc:sldMkLst>
      </pc:sldChg>
      <pc:sldChg chg="modSp add del mod">
        <pc:chgData name="Ho Han Sheng (SUSS)" userId="9386c0ba-aa76-4e41-8dba-679e542f0a01" providerId="ADAL" clId="{03F327D7-A9BD-4856-98F0-71DCDBC923B0}" dt="2024-08-07T06:25:03.609" v="7556" actId="47"/>
        <pc:sldMkLst>
          <pc:docMk/>
          <pc:sldMk cId="616636459" sldId="290"/>
        </pc:sldMkLst>
        <pc:spChg chg="mod">
          <ac:chgData name="Ho Han Sheng (SUSS)" userId="9386c0ba-aa76-4e41-8dba-679e542f0a01" providerId="ADAL" clId="{03F327D7-A9BD-4856-98F0-71DCDBC923B0}" dt="2024-08-07T06:19:02.779" v="7520" actId="20577"/>
          <ac:spMkLst>
            <pc:docMk/>
            <pc:sldMk cId="616636459" sldId="290"/>
            <ac:spMk id="4" creationId="{B93AF546-EC13-965D-B8BB-01B3B31B6F63}"/>
          </ac:spMkLst>
        </pc:spChg>
      </pc:sldChg>
      <pc:sldChg chg="addSp delSp modSp add mod">
        <pc:chgData name="Ho Han Sheng (SUSS)" userId="9386c0ba-aa76-4e41-8dba-679e542f0a01" providerId="ADAL" clId="{03F327D7-A9BD-4856-98F0-71DCDBC923B0}" dt="2024-08-20T09:48:52.623" v="8367" actId="207"/>
        <pc:sldMkLst>
          <pc:docMk/>
          <pc:sldMk cId="1309469064" sldId="291"/>
        </pc:sldMkLst>
        <pc:spChg chg="add mod">
          <ac:chgData name="Ho Han Sheng (SUSS)" userId="9386c0ba-aa76-4e41-8dba-679e542f0a01" providerId="ADAL" clId="{03F327D7-A9BD-4856-98F0-71DCDBC923B0}" dt="2024-08-20T09:48:52.623" v="8367" actId="207"/>
          <ac:spMkLst>
            <pc:docMk/>
            <pc:sldMk cId="1309469064" sldId="291"/>
            <ac:spMk id="2" creationId="{2144E58C-9609-6155-AA15-80115E829328}"/>
          </ac:spMkLst>
        </pc:spChg>
        <pc:spChg chg="del mod">
          <ac:chgData name="Ho Han Sheng (SUSS)" userId="9386c0ba-aa76-4e41-8dba-679e542f0a01" providerId="ADAL" clId="{03F327D7-A9BD-4856-98F0-71DCDBC923B0}" dt="2024-08-07T06:24:16.284" v="7522" actId="478"/>
          <ac:spMkLst>
            <pc:docMk/>
            <pc:sldMk cId="1309469064" sldId="291"/>
            <ac:spMk id="4" creationId="{B93AF546-EC13-965D-B8BB-01B3B31B6F63}"/>
          </ac:spMkLst>
        </pc:spChg>
        <pc:picChg chg="add">
          <ac:chgData name="Ho Han Sheng (SUSS)" userId="9386c0ba-aa76-4e41-8dba-679e542f0a01" providerId="ADAL" clId="{03F327D7-A9BD-4856-98F0-71DCDBC923B0}" dt="2024-08-07T06:24:11.500" v="7521" actId="22"/>
          <ac:picMkLst>
            <pc:docMk/>
            <pc:sldMk cId="1309469064" sldId="291"/>
            <ac:picMk id="3" creationId="{87D62281-6B19-E9CC-7AC0-12A68173AA7D}"/>
          </ac:picMkLst>
        </pc:picChg>
        <pc:picChg chg="add mod">
          <ac:chgData name="Ho Han Sheng (SUSS)" userId="9386c0ba-aa76-4e41-8dba-679e542f0a01" providerId="ADAL" clId="{03F327D7-A9BD-4856-98F0-71DCDBC923B0}" dt="2024-08-07T06:24:23.768" v="7523"/>
          <ac:picMkLst>
            <pc:docMk/>
            <pc:sldMk cId="1309469064" sldId="291"/>
            <ac:picMk id="5" creationId="{E8B6D448-4EAF-3236-90B6-4B80346A9033}"/>
          </ac:picMkLst>
        </pc:picChg>
      </pc:sldChg>
      <pc:sldChg chg="modSp new del mod">
        <pc:chgData name="Ho Han Sheng (SUSS)" userId="9386c0ba-aa76-4e41-8dba-679e542f0a01" providerId="ADAL" clId="{03F327D7-A9BD-4856-98F0-71DCDBC923B0}" dt="2024-08-20T13:21:22.417" v="8376" actId="47"/>
        <pc:sldMkLst>
          <pc:docMk/>
          <pc:sldMk cId="147021224" sldId="292"/>
        </pc:sldMkLst>
        <pc:spChg chg="mod">
          <ac:chgData name="Ho Han Sheng (SUSS)" userId="9386c0ba-aa76-4e41-8dba-679e542f0a01" providerId="ADAL" clId="{03F327D7-A9BD-4856-98F0-71DCDBC923B0}" dt="2024-08-07T06:24:50.153" v="7555" actId="20577"/>
          <ac:spMkLst>
            <pc:docMk/>
            <pc:sldMk cId="147021224" sldId="292"/>
            <ac:spMk id="2" creationId="{635F9A7A-E88C-E0AB-8206-4D73059DE584}"/>
          </ac:spMkLst>
        </pc:spChg>
      </pc:sldChg>
      <pc:sldChg chg="modSp add del mod">
        <pc:chgData name="Ho Han Sheng (SUSS)" userId="9386c0ba-aa76-4e41-8dba-679e542f0a01" providerId="ADAL" clId="{03F327D7-A9BD-4856-98F0-71DCDBC923B0}" dt="2024-08-07T06:26:22.670" v="7569" actId="47"/>
        <pc:sldMkLst>
          <pc:docMk/>
          <pc:sldMk cId="1573264900" sldId="293"/>
        </pc:sldMkLst>
        <pc:spChg chg="mod">
          <ac:chgData name="Ho Han Sheng (SUSS)" userId="9386c0ba-aa76-4e41-8dba-679e542f0a01" providerId="ADAL" clId="{03F327D7-A9BD-4856-98F0-71DCDBC923B0}" dt="2024-08-07T06:26:17.693" v="7568" actId="20577"/>
          <ac:spMkLst>
            <pc:docMk/>
            <pc:sldMk cId="1573264900" sldId="293"/>
            <ac:spMk id="4" creationId="{B93AF546-EC13-965D-B8BB-01B3B31B6F63}"/>
          </ac:spMkLst>
        </pc:spChg>
      </pc:sldChg>
      <pc:sldChg chg="addSp delSp modSp add mod">
        <pc:chgData name="Ho Han Sheng (SUSS)" userId="9386c0ba-aa76-4e41-8dba-679e542f0a01" providerId="ADAL" clId="{03F327D7-A9BD-4856-98F0-71DCDBC923B0}" dt="2024-08-07T06:48:56.217" v="7733" actId="1076"/>
        <pc:sldMkLst>
          <pc:docMk/>
          <pc:sldMk cId="4271324954" sldId="293"/>
        </pc:sldMkLst>
        <pc:spChg chg="add del mod">
          <ac:chgData name="Ho Han Sheng (SUSS)" userId="9386c0ba-aa76-4e41-8dba-679e542f0a01" providerId="ADAL" clId="{03F327D7-A9BD-4856-98F0-71DCDBC923B0}" dt="2024-08-07T06:44:44.516" v="7704" actId="478"/>
          <ac:spMkLst>
            <pc:docMk/>
            <pc:sldMk cId="4271324954" sldId="293"/>
            <ac:spMk id="3" creationId="{D88027B0-E2BE-D496-4F0A-4C86F6C6EA46}"/>
          </ac:spMkLst>
        </pc:spChg>
        <pc:spChg chg="del">
          <ac:chgData name="Ho Han Sheng (SUSS)" userId="9386c0ba-aa76-4e41-8dba-679e542f0a01" providerId="ADAL" clId="{03F327D7-A9BD-4856-98F0-71DCDBC923B0}" dt="2024-08-07T06:44:30.491" v="7697" actId="478"/>
          <ac:spMkLst>
            <pc:docMk/>
            <pc:sldMk cId="4271324954" sldId="293"/>
            <ac:spMk id="5" creationId="{E8F0A091-AC03-EDE8-4F40-3DAE918A23EA}"/>
          </ac:spMkLst>
        </pc:spChg>
        <pc:spChg chg="del">
          <ac:chgData name="Ho Han Sheng (SUSS)" userId="9386c0ba-aa76-4e41-8dba-679e542f0a01" providerId="ADAL" clId="{03F327D7-A9BD-4856-98F0-71DCDBC923B0}" dt="2024-08-07T06:44:32.080" v="7698" actId="478"/>
          <ac:spMkLst>
            <pc:docMk/>
            <pc:sldMk cId="4271324954" sldId="293"/>
            <ac:spMk id="8" creationId="{ED3EF43D-4128-9B22-12AB-09241AB9F298}"/>
          </ac:spMkLst>
        </pc:spChg>
        <pc:spChg chg="del mod">
          <ac:chgData name="Ho Han Sheng (SUSS)" userId="9386c0ba-aa76-4e41-8dba-679e542f0a01" providerId="ADAL" clId="{03F327D7-A9BD-4856-98F0-71DCDBC923B0}" dt="2024-08-07T06:44:35.116" v="7702" actId="478"/>
          <ac:spMkLst>
            <pc:docMk/>
            <pc:sldMk cId="4271324954" sldId="293"/>
            <ac:spMk id="9" creationId="{D55C8C94-D55D-45B5-2BF6-09F35DFF9397}"/>
          </ac:spMkLst>
        </pc:spChg>
        <pc:spChg chg="add mod">
          <ac:chgData name="Ho Han Sheng (SUSS)" userId="9386c0ba-aa76-4e41-8dba-679e542f0a01" providerId="ADAL" clId="{03F327D7-A9BD-4856-98F0-71DCDBC923B0}" dt="2024-08-07T06:44:48.781" v="7724" actId="20577"/>
          <ac:spMkLst>
            <pc:docMk/>
            <pc:sldMk cId="4271324954" sldId="293"/>
            <ac:spMk id="11" creationId="{2B464F8B-6EB8-F30C-BF04-BBB0507D405D}"/>
          </ac:spMkLst>
        </pc:spChg>
        <pc:picChg chg="add mod">
          <ac:chgData name="Ho Han Sheng (SUSS)" userId="9386c0ba-aa76-4e41-8dba-679e542f0a01" providerId="ADAL" clId="{03F327D7-A9BD-4856-98F0-71DCDBC923B0}" dt="2024-08-07T06:48:54.670" v="7732" actId="1076"/>
          <ac:picMkLst>
            <pc:docMk/>
            <pc:sldMk cId="4271324954" sldId="293"/>
            <ac:picMk id="3" creationId="{BFCCEB7D-475C-C39A-0E21-D6C7F664AC1A}"/>
          </ac:picMkLst>
        </pc:picChg>
        <pc:picChg chg="del">
          <ac:chgData name="Ho Han Sheng (SUSS)" userId="9386c0ba-aa76-4e41-8dba-679e542f0a01" providerId="ADAL" clId="{03F327D7-A9BD-4856-98F0-71DCDBC923B0}" dt="2024-08-07T06:44:32.973" v="7699" actId="478"/>
          <ac:picMkLst>
            <pc:docMk/>
            <pc:sldMk cId="4271324954" sldId="293"/>
            <ac:picMk id="6" creationId="{E4D2EA92-32E0-4DB4-4925-4C22E4A54809}"/>
          </ac:picMkLst>
        </pc:picChg>
        <pc:picChg chg="add mod">
          <ac:chgData name="Ho Han Sheng (SUSS)" userId="9386c0ba-aa76-4e41-8dba-679e542f0a01" providerId="ADAL" clId="{03F327D7-A9BD-4856-98F0-71DCDBC923B0}" dt="2024-08-07T06:48:56.217" v="7733" actId="1076"/>
          <ac:picMkLst>
            <pc:docMk/>
            <pc:sldMk cId="4271324954" sldId="293"/>
            <ac:picMk id="12" creationId="{6A40C5FC-06AE-8551-9F48-27237B21AD88}"/>
          </ac:picMkLst>
        </pc:picChg>
        <pc:cxnChg chg="del mod">
          <ac:chgData name="Ho Han Sheng (SUSS)" userId="9386c0ba-aa76-4e41-8dba-679e542f0a01" providerId="ADAL" clId="{03F327D7-A9BD-4856-98F0-71DCDBC923B0}" dt="2024-08-07T06:44:33.566" v="7700" actId="478"/>
          <ac:cxnSpMkLst>
            <pc:docMk/>
            <pc:sldMk cId="4271324954" sldId="293"/>
            <ac:cxnSpMk id="10" creationId="{AFF7C02C-016A-5AF8-E4FD-BDD58DAC5E0D}"/>
          </ac:cxnSpMkLst>
        </pc:cxnChg>
      </pc:sldChg>
      <pc:sldChg chg="addSp delSp modSp add mod">
        <pc:chgData name="Ho Han Sheng (SUSS)" userId="9386c0ba-aa76-4e41-8dba-679e542f0a01" providerId="ADAL" clId="{03F327D7-A9BD-4856-98F0-71DCDBC923B0}" dt="2024-08-07T06:55:01.296" v="8010" actId="20577"/>
        <pc:sldMkLst>
          <pc:docMk/>
          <pc:sldMk cId="730250082" sldId="294"/>
        </pc:sldMkLst>
        <pc:spChg chg="add mod">
          <ac:chgData name="Ho Han Sheng (SUSS)" userId="9386c0ba-aa76-4e41-8dba-679e542f0a01" providerId="ADAL" clId="{03F327D7-A9BD-4856-98F0-71DCDBC923B0}" dt="2024-08-07T06:55:01.296" v="8010" actId="20577"/>
          <ac:spMkLst>
            <pc:docMk/>
            <pc:sldMk cId="730250082" sldId="294"/>
            <ac:spMk id="2" creationId="{1630369B-91B7-0562-4C57-21A18B906345}"/>
          </ac:spMkLst>
        </pc:spChg>
        <pc:spChg chg="mod">
          <ac:chgData name="Ho Han Sheng (SUSS)" userId="9386c0ba-aa76-4e41-8dba-679e542f0a01" providerId="ADAL" clId="{03F327D7-A9BD-4856-98F0-71DCDBC923B0}" dt="2024-08-07T06:49:33.858" v="7755" actId="20577"/>
          <ac:spMkLst>
            <pc:docMk/>
            <pc:sldMk cId="730250082" sldId="294"/>
            <ac:spMk id="4" creationId="{B93AF546-EC13-965D-B8BB-01B3B31B6F63}"/>
          </ac:spMkLst>
        </pc:spChg>
        <pc:spChg chg="del">
          <ac:chgData name="Ho Han Sheng (SUSS)" userId="9386c0ba-aa76-4e41-8dba-679e542f0a01" providerId="ADAL" clId="{03F327D7-A9BD-4856-98F0-71DCDBC923B0}" dt="2024-08-07T06:51:18.163" v="7756" actId="478"/>
          <ac:spMkLst>
            <pc:docMk/>
            <pc:sldMk cId="730250082" sldId="294"/>
            <ac:spMk id="11" creationId="{2B464F8B-6EB8-F30C-BF04-BBB0507D405D}"/>
          </ac:spMkLst>
        </pc:spChg>
        <pc:picChg chg="del">
          <ac:chgData name="Ho Han Sheng (SUSS)" userId="9386c0ba-aa76-4e41-8dba-679e542f0a01" providerId="ADAL" clId="{03F327D7-A9BD-4856-98F0-71DCDBC923B0}" dt="2024-08-07T06:51:20.869" v="7758" actId="478"/>
          <ac:picMkLst>
            <pc:docMk/>
            <pc:sldMk cId="730250082" sldId="294"/>
            <ac:picMk id="3" creationId="{BFCCEB7D-475C-C39A-0E21-D6C7F664AC1A}"/>
          </ac:picMkLst>
        </pc:picChg>
        <pc:picChg chg="del">
          <ac:chgData name="Ho Han Sheng (SUSS)" userId="9386c0ba-aa76-4e41-8dba-679e542f0a01" providerId="ADAL" clId="{03F327D7-A9BD-4856-98F0-71DCDBC923B0}" dt="2024-08-07T06:51:20.454" v="7757" actId="478"/>
          <ac:picMkLst>
            <pc:docMk/>
            <pc:sldMk cId="730250082" sldId="294"/>
            <ac:picMk id="12" creationId="{6A40C5FC-06AE-8551-9F48-27237B21AD88}"/>
          </ac:picMkLst>
        </pc:picChg>
      </pc:sldChg>
      <pc:sldChg chg="new del">
        <pc:chgData name="Ho Han Sheng (SUSS)" userId="9386c0ba-aa76-4e41-8dba-679e542f0a01" providerId="ADAL" clId="{03F327D7-A9BD-4856-98F0-71DCDBC923B0}" dt="2024-08-07T06:49:24.923" v="7740" actId="47"/>
        <pc:sldMkLst>
          <pc:docMk/>
          <pc:sldMk cId="2040740503" sldId="294"/>
        </pc:sldMkLst>
      </pc:sldChg>
      <pc:sldChg chg="modSp add del mod">
        <pc:chgData name="Ho Han Sheng (SUSS)" userId="9386c0ba-aa76-4e41-8dba-679e542f0a01" providerId="ADAL" clId="{03F327D7-A9BD-4856-98F0-71DCDBC923B0}" dt="2024-08-07T06:49:23.525" v="7739" actId="47"/>
        <pc:sldMkLst>
          <pc:docMk/>
          <pc:sldMk cId="64186476" sldId="295"/>
        </pc:sldMkLst>
        <pc:spChg chg="mod">
          <ac:chgData name="Ho Han Sheng (SUSS)" userId="9386c0ba-aa76-4e41-8dba-679e542f0a01" providerId="ADAL" clId="{03F327D7-A9BD-4856-98F0-71DCDBC923B0}" dt="2024-08-07T06:49:20.388" v="7738" actId="20577"/>
          <ac:spMkLst>
            <pc:docMk/>
            <pc:sldMk cId="64186476" sldId="295"/>
            <ac:spMk id="11" creationId="{2B464F8B-6EB8-F30C-BF04-BBB0507D405D}"/>
          </ac:spMkLst>
        </pc:spChg>
      </pc:sldChg>
      <pc:sldChg chg="modSp add del mod">
        <pc:chgData name="Ho Han Sheng (SUSS)" userId="9386c0ba-aa76-4e41-8dba-679e542f0a01" providerId="ADAL" clId="{03F327D7-A9BD-4856-98F0-71DCDBC923B0}" dt="2024-08-20T08:03:13.529" v="8244" actId="47"/>
        <pc:sldMkLst>
          <pc:docMk/>
          <pc:sldMk cId="2579935470" sldId="295"/>
        </pc:sldMkLst>
        <pc:spChg chg="mod">
          <ac:chgData name="Ho Han Sheng (SUSS)" userId="9386c0ba-aa76-4e41-8dba-679e542f0a01" providerId="ADAL" clId="{03F327D7-A9BD-4856-98F0-71DCDBC923B0}" dt="2024-08-20T07:37:58.368" v="8162" actId="20577"/>
          <ac:spMkLst>
            <pc:docMk/>
            <pc:sldMk cId="2579935470" sldId="295"/>
            <ac:spMk id="19" creationId="{BCA58051-375C-5DB2-2296-1D5F736EC090}"/>
          </ac:spMkLst>
        </pc:spChg>
      </pc:sldChg>
      <pc:sldChg chg="addSp delSp modSp add mod">
        <pc:chgData name="Ho Han Sheng (SUSS)" userId="9386c0ba-aa76-4e41-8dba-679e542f0a01" providerId="ADAL" clId="{03F327D7-A9BD-4856-98F0-71DCDBC923B0}" dt="2024-09-01T13:28:25.055" v="8799" actId="1076"/>
        <pc:sldMkLst>
          <pc:docMk/>
          <pc:sldMk cId="2953275945" sldId="295"/>
        </pc:sldMkLst>
        <pc:spChg chg="add mod">
          <ac:chgData name="Ho Han Sheng (SUSS)" userId="9386c0ba-aa76-4e41-8dba-679e542f0a01" providerId="ADAL" clId="{03F327D7-A9BD-4856-98F0-71DCDBC923B0}" dt="2024-09-01T13:28:25.055" v="8799" actId="1076"/>
          <ac:spMkLst>
            <pc:docMk/>
            <pc:sldMk cId="2953275945" sldId="295"/>
            <ac:spMk id="3" creationId="{001208FC-6265-CD17-04AC-716CD759651C}"/>
          </ac:spMkLst>
        </pc:spChg>
        <pc:spChg chg="mod">
          <ac:chgData name="Ho Han Sheng (SUSS)" userId="9386c0ba-aa76-4e41-8dba-679e542f0a01" providerId="ADAL" clId="{03F327D7-A9BD-4856-98F0-71DCDBC923B0}" dt="2024-08-20T14:46:26.869" v="8658" actId="20577"/>
          <ac:spMkLst>
            <pc:docMk/>
            <pc:sldMk cId="2953275945" sldId="295"/>
            <ac:spMk id="4" creationId="{DFED6304-98BD-7ED1-0F5B-DC9CD958027D}"/>
          </ac:spMkLst>
        </pc:spChg>
        <pc:spChg chg="add mod">
          <ac:chgData name="Ho Han Sheng (SUSS)" userId="9386c0ba-aa76-4e41-8dba-679e542f0a01" providerId="ADAL" clId="{03F327D7-A9BD-4856-98F0-71DCDBC923B0}" dt="2024-08-20T14:42:35.217" v="8408" actId="1076"/>
          <ac:spMkLst>
            <pc:docMk/>
            <pc:sldMk cId="2953275945" sldId="295"/>
            <ac:spMk id="5" creationId="{9AE0BF03-FDF0-D5B3-C142-3FEA2E8E7E34}"/>
          </ac:spMkLst>
        </pc:spChg>
        <pc:spChg chg="mod">
          <ac:chgData name="Ho Han Sheng (SUSS)" userId="9386c0ba-aa76-4e41-8dba-679e542f0a01" providerId="ADAL" clId="{03F327D7-A9BD-4856-98F0-71DCDBC923B0}" dt="2024-08-20T14:56:42.615" v="8740" actId="1076"/>
          <ac:spMkLst>
            <pc:docMk/>
            <pc:sldMk cId="2953275945" sldId="295"/>
            <ac:spMk id="15" creationId="{8700A42F-D986-B287-5193-C584B8E5BCD2}"/>
          </ac:spMkLst>
        </pc:spChg>
        <pc:spChg chg="mod">
          <ac:chgData name="Ho Han Sheng (SUSS)" userId="9386c0ba-aa76-4e41-8dba-679e542f0a01" providerId="ADAL" clId="{03F327D7-A9BD-4856-98F0-71DCDBC923B0}" dt="2024-08-20T14:56:42.615" v="8740" actId="1076"/>
          <ac:spMkLst>
            <pc:docMk/>
            <pc:sldMk cId="2953275945" sldId="295"/>
            <ac:spMk id="16" creationId="{C3FDA868-DBA8-EE0B-76FA-41319443A165}"/>
          </ac:spMkLst>
        </pc:spChg>
        <pc:spChg chg="mod">
          <ac:chgData name="Ho Han Sheng (SUSS)" userId="9386c0ba-aa76-4e41-8dba-679e542f0a01" providerId="ADAL" clId="{03F327D7-A9BD-4856-98F0-71DCDBC923B0}" dt="2024-08-20T14:56:42.615" v="8740" actId="1076"/>
          <ac:spMkLst>
            <pc:docMk/>
            <pc:sldMk cId="2953275945" sldId="295"/>
            <ac:spMk id="17" creationId="{85D322B5-9C2D-F93D-17CD-B9F1BFA44B4D}"/>
          </ac:spMkLst>
        </pc:spChg>
        <pc:spChg chg="del mod">
          <ac:chgData name="Ho Han Sheng (SUSS)" userId="9386c0ba-aa76-4e41-8dba-679e542f0a01" providerId="ADAL" clId="{03F327D7-A9BD-4856-98F0-71DCDBC923B0}" dt="2024-08-20T14:56:11.645" v="8734" actId="21"/>
          <ac:spMkLst>
            <pc:docMk/>
            <pc:sldMk cId="2953275945" sldId="295"/>
            <ac:spMk id="19" creationId="{BCA58051-375C-5DB2-2296-1D5F736EC090}"/>
          </ac:spMkLst>
        </pc:spChg>
        <pc:spChg chg="del">
          <ac:chgData name="Ho Han Sheng (SUSS)" userId="9386c0ba-aa76-4e41-8dba-679e542f0a01" providerId="ADAL" clId="{03F327D7-A9BD-4856-98F0-71DCDBC923B0}" dt="2024-08-20T14:42:16.483" v="8394" actId="478"/>
          <ac:spMkLst>
            <pc:docMk/>
            <pc:sldMk cId="2953275945" sldId="295"/>
            <ac:spMk id="20" creationId="{B2DCCBE0-23FE-C999-375C-58DAE94FE3CB}"/>
          </ac:spMkLst>
        </pc:spChg>
        <pc:picChg chg="mod">
          <ac:chgData name="Ho Han Sheng (SUSS)" userId="9386c0ba-aa76-4e41-8dba-679e542f0a01" providerId="ADAL" clId="{03F327D7-A9BD-4856-98F0-71DCDBC923B0}" dt="2024-08-20T14:56:42.615" v="8740" actId="1076"/>
          <ac:picMkLst>
            <pc:docMk/>
            <pc:sldMk cId="2953275945" sldId="295"/>
            <ac:picMk id="6" creationId="{13259FFE-9AEC-740F-AA6B-19F260B4886F}"/>
          </ac:picMkLst>
        </pc:picChg>
        <pc:picChg chg="add del mod">
          <ac:chgData name="Ho Han Sheng (SUSS)" userId="9386c0ba-aa76-4e41-8dba-679e542f0a01" providerId="ADAL" clId="{03F327D7-A9BD-4856-98F0-71DCDBC923B0}" dt="2024-08-20T14:46:05.563" v="8636" actId="478"/>
          <ac:picMkLst>
            <pc:docMk/>
            <pc:sldMk cId="2953275945" sldId="295"/>
            <ac:picMk id="8" creationId="{D0BFB602-B935-6087-E615-3BE2AE5412F2}"/>
          </ac:picMkLst>
        </pc:picChg>
        <pc:picChg chg="mod">
          <ac:chgData name="Ho Han Sheng (SUSS)" userId="9386c0ba-aa76-4e41-8dba-679e542f0a01" providerId="ADAL" clId="{03F327D7-A9BD-4856-98F0-71DCDBC923B0}" dt="2024-08-20T14:56:42.615" v="8740" actId="1076"/>
          <ac:picMkLst>
            <pc:docMk/>
            <pc:sldMk cId="2953275945" sldId="295"/>
            <ac:picMk id="10" creationId="{FD82834B-1CFB-E002-93B3-4926C832FF6E}"/>
          </ac:picMkLst>
        </pc:picChg>
        <pc:picChg chg="add del mod">
          <ac:chgData name="Ho Han Sheng (SUSS)" userId="9386c0ba-aa76-4e41-8dba-679e542f0a01" providerId="ADAL" clId="{03F327D7-A9BD-4856-98F0-71DCDBC923B0}" dt="2024-08-20T14:56:11.645" v="8734" actId="21"/>
          <ac:picMkLst>
            <pc:docMk/>
            <pc:sldMk cId="2953275945" sldId="295"/>
            <ac:picMk id="11" creationId="{BB1E7603-BC49-B0E8-4C21-3DABE24D624E}"/>
          </ac:picMkLst>
        </pc:picChg>
        <pc:picChg chg="mod">
          <ac:chgData name="Ho Han Sheng (SUSS)" userId="9386c0ba-aa76-4e41-8dba-679e542f0a01" providerId="ADAL" clId="{03F327D7-A9BD-4856-98F0-71DCDBC923B0}" dt="2024-08-20T14:56:42.615" v="8740" actId="1076"/>
          <ac:picMkLst>
            <pc:docMk/>
            <pc:sldMk cId="2953275945" sldId="295"/>
            <ac:picMk id="12" creationId="{E70F10E4-5FDA-CB95-8DA0-5DF31696890E}"/>
          </ac:picMkLst>
        </pc:picChg>
        <pc:picChg chg="del">
          <ac:chgData name="Ho Han Sheng (SUSS)" userId="9386c0ba-aa76-4e41-8dba-679e542f0a01" providerId="ADAL" clId="{03F327D7-A9BD-4856-98F0-71DCDBC923B0}" dt="2024-08-20T14:45:57.776" v="8632" actId="478"/>
          <ac:picMkLst>
            <pc:docMk/>
            <pc:sldMk cId="2953275945" sldId="295"/>
            <ac:picMk id="14" creationId="{2282D0F8-BC50-C92F-4A51-7FC59C622C67}"/>
          </ac:picMkLst>
        </pc:picChg>
      </pc:sldChg>
      <pc:sldChg chg="modSp add del mod">
        <pc:chgData name="Ho Han Sheng (SUSS)" userId="9386c0ba-aa76-4e41-8dba-679e542f0a01" providerId="ADAL" clId="{03F327D7-A9BD-4856-98F0-71DCDBC923B0}" dt="2024-08-20T08:03:15.457" v="8245" actId="47"/>
        <pc:sldMkLst>
          <pc:docMk/>
          <pc:sldMk cId="1885844607" sldId="296"/>
        </pc:sldMkLst>
        <pc:spChg chg="mod">
          <ac:chgData name="Ho Han Sheng (SUSS)" userId="9386c0ba-aa76-4e41-8dba-679e542f0a01" providerId="ADAL" clId="{03F327D7-A9BD-4856-98F0-71DCDBC923B0}" dt="2024-08-20T08:02:21.020" v="8167" actId="20577"/>
          <ac:spMkLst>
            <pc:docMk/>
            <pc:sldMk cId="1885844607" sldId="296"/>
            <ac:spMk id="19" creationId="{BCA58051-375C-5DB2-2296-1D5F736EC090}"/>
          </ac:spMkLst>
        </pc:spChg>
      </pc:sldChg>
      <pc:sldChg chg="addSp delSp modSp add mod">
        <pc:chgData name="Ho Han Sheng (SUSS)" userId="9386c0ba-aa76-4e41-8dba-679e542f0a01" providerId="ADAL" clId="{03F327D7-A9BD-4856-98F0-71DCDBC923B0}" dt="2024-09-01T13:28:33.930" v="8801" actId="1076"/>
        <pc:sldMkLst>
          <pc:docMk/>
          <pc:sldMk cId="4215978861" sldId="296"/>
        </pc:sldMkLst>
        <pc:spChg chg="mod">
          <ac:chgData name="Ho Han Sheng (SUSS)" userId="9386c0ba-aa76-4e41-8dba-679e542f0a01" providerId="ADAL" clId="{03F327D7-A9BD-4856-98F0-71DCDBC923B0}" dt="2024-08-20T14:46:34.991" v="8689" actId="20577"/>
          <ac:spMkLst>
            <pc:docMk/>
            <pc:sldMk cId="4215978861" sldId="296"/>
            <ac:spMk id="4" creationId="{DFED6304-98BD-7ED1-0F5B-DC9CD958027D}"/>
          </ac:spMkLst>
        </pc:spChg>
        <pc:spChg chg="mod">
          <ac:chgData name="Ho Han Sheng (SUSS)" userId="9386c0ba-aa76-4e41-8dba-679e542f0a01" providerId="ADAL" clId="{03F327D7-A9BD-4856-98F0-71DCDBC923B0}" dt="2024-09-01T13:28:33.930" v="8801" actId="1076"/>
          <ac:spMkLst>
            <pc:docMk/>
            <pc:sldMk cId="4215978861" sldId="296"/>
            <ac:spMk id="5" creationId="{BF9FAA4A-4830-93D9-0418-6C2A78065853}"/>
          </ac:spMkLst>
        </pc:spChg>
        <pc:spChg chg="add del mod">
          <ac:chgData name="Ho Han Sheng (SUSS)" userId="9386c0ba-aa76-4e41-8dba-679e542f0a01" providerId="ADAL" clId="{03F327D7-A9BD-4856-98F0-71DCDBC923B0}" dt="2024-08-20T14:47:25.811" v="8716" actId="478"/>
          <ac:spMkLst>
            <pc:docMk/>
            <pc:sldMk cId="4215978861" sldId="296"/>
            <ac:spMk id="7" creationId="{2C90843F-3B65-4CF1-4D7B-33F9F608C7C9}"/>
          </ac:spMkLst>
        </pc:spChg>
        <pc:spChg chg="add mod">
          <ac:chgData name="Ho Han Sheng (SUSS)" userId="9386c0ba-aa76-4e41-8dba-679e542f0a01" providerId="ADAL" clId="{03F327D7-A9BD-4856-98F0-71DCDBC923B0}" dt="2024-08-20T14:56:18.461" v="8736" actId="1076"/>
          <ac:spMkLst>
            <pc:docMk/>
            <pc:sldMk cId="4215978861" sldId="296"/>
            <ac:spMk id="11" creationId="{BCA58051-375C-5DB2-2296-1D5F736EC090}"/>
          </ac:spMkLst>
        </pc:spChg>
        <pc:spChg chg="del mod">
          <ac:chgData name="Ho Han Sheng (SUSS)" userId="9386c0ba-aa76-4e41-8dba-679e542f0a01" providerId="ADAL" clId="{03F327D7-A9BD-4856-98F0-71DCDBC923B0}" dt="2024-08-20T14:47:23.982" v="8714" actId="478"/>
          <ac:spMkLst>
            <pc:docMk/>
            <pc:sldMk cId="4215978861" sldId="296"/>
            <ac:spMk id="15" creationId="{8700A42F-D986-B287-5193-C584B8E5BCD2}"/>
          </ac:spMkLst>
        </pc:spChg>
        <pc:spChg chg="del">
          <ac:chgData name="Ho Han Sheng (SUSS)" userId="9386c0ba-aa76-4e41-8dba-679e542f0a01" providerId="ADAL" clId="{03F327D7-A9BD-4856-98F0-71DCDBC923B0}" dt="2024-08-20T14:47:20.839" v="8711" actId="478"/>
          <ac:spMkLst>
            <pc:docMk/>
            <pc:sldMk cId="4215978861" sldId="296"/>
            <ac:spMk id="16" creationId="{C3FDA868-DBA8-EE0B-76FA-41319443A165}"/>
          </ac:spMkLst>
        </pc:spChg>
        <pc:spChg chg="del">
          <ac:chgData name="Ho Han Sheng (SUSS)" userId="9386c0ba-aa76-4e41-8dba-679e542f0a01" providerId="ADAL" clId="{03F327D7-A9BD-4856-98F0-71DCDBC923B0}" dt="2024-08-20T14:47:20.839" v="8711" actId="478"/>
          <ac:spMkLst>
            <pc:docMk/>
            <pc:sldMk cId="4215978861" sldId="296"/>
            <ac:spMk id="17" creationId="{85D322B5-9C2D-F93D-17CD-B9F1BFA44B4D}"/>
          </ac:spMkLst>
        </pc:spChg>
        <pc:spChg chg="mod">
          <ac:chgData name="Ho Han Sheng (SUSS)" userId="9386c0ba-aa76-4e41-8dba-679e542f0a01" providerId="ADAL" clId="{03F327D7-A9BD-4856-98F0-71DCDBC923B0}" dt="2024-08-20T14:56:05.441" v="8732" actId="1076"/>
          <ac:spMkLst>
            <pc:docMk/>
            <pc:sldMk cId="4215978861" sldId="296"/>
            <ac:spMk id="19" creationId="{BCA58051-375C-5DB2-2296-1D5F736EC090}"/>
          </ac:spMkLst>
        </pc:spChg>
        <pc:picChg chg="del">
          <ac:chgData name="Ho Han Sheng (SUSS)" userId="9386c0ba-aa76-4e41-8dba-679e542f0a01" providerId="ADAL" clId="{03F327D7-A9BD-4856-98F0-71DCDBC923B0}" dt="2024-08-20T14:47:24.745" v="8715" actId="478"/>
          <ac:picMkLst>
            <pc:docMk/>
            <pc:sldMk cId="4215978861" sldId="296"/>
            <ac:picMk id="6" creationId="{13259FFE-9AEC-740F-AA6B-19F260B4886F}"/>
          </ac:picMkLst>
        </pc:picChg>
        <pc:picChg chg="add mod">
          <ac:chgData name="Ho Han Sheng (SUSS)" userId="9386c0ba-aa76-4e41-8dba-679e542f0a01" providerId="ADAL" clId="{03F327D7-A9BD-4856-98F0-71DCDBC923B0}" dt="2024-08-20T14:56:07.594" v="8733" actId="1076"/>
          <ac:picMkLst>
            <pc:docMk/>
            <pc:sldMk cId="4215978861" sldId="296"/>
            <ac:picMk id="9" creationId="{A1917F43-0B83-0385-D737-808995318B10}"/>
          </ac:picMkLst>
        </pc:picChg>
        <pc:picChg chg="del">
          <ac:chgData name="Ho Han Sheng (SUSS)" userId="9386c0ba-aa76-4e41-8dba-679e542f0a01" providerId="ADAL" clId="{03F327D7-A9BD-4856-98F0-71DCDBC923B0}" dt="2024-08-20T14:47:20.839" v="8711" actId="478"/>
          <ac:picMkLst>
            <pc:docMk/>
            <pc:sldMk cId="4215978861" sldId="296"/>
            <ac:picMk id="10" creationId="{FD82834B-1CFB-E002-93B3-4926C832FF6E}"/>
          </ac:picMkLst>
        </pc:picChg>
        <pc:picChg chg="del">
          <ac:chgData name="Ho Han Sheng (SUSS)" userId="9386c0ba-aa76-4e41-8dba-679e542f0a01" providerId="ADAL" clId="{03F327D7-A9BD-4856-98F0-71DCDBC923B0}" dt="2024-08-20T14:47:20.839" v="8711" actId="478"/>
          <ac:picMkLst>
            <pc:docMk/>
            <pc:sldMk cId="4215978861" sldId="296"/>
            <ac:picMk id="12" creationId="{E70F10E4-5FDA-CB95-8DA0-5DF31696890E}"/>
          </ac:picMkLst>
        </pc:picChg>
        <pc:picChg chg="add mod">
          <ac:chgData name="Ho Han Sheng (SUSS)" userId="9386c0ba-aa76-4e41-8dba-679e542f0a01" providerId="ADAL" clId="{03F327D7-A9BD-4856-98F0-71DCDBC923B0}" dt="2024-08-20T14:56:31.808" v="8739" actId="1076"/>
          <ac:picMkLst>
            <pc:docMk/>
            <pc:sldMk cId="4215978861" sldId="296"/>
            <ac:picMk id="13" creationId="{BB1E7603-BC49-B0E8-4C21-3DABE24D624E}"/>
          </ac:picMkLst>
        </pc:picChg>
      </pc:sldChg>
      <pc:sldChg chg="addSp delSp modSp add mod">
        <pc:chgData name="Ho Han Sheng (SUSS)" userId="9386c0ba-aa76-4e41-8dba-679e542f0a01" providerId="ADAL" clId="{03F327D7-A9BD-4856-98F0-71DCDBC923B0}" dt="2024-09-01T13:29:09.932" v="8806"/>
        <pc:sldMkLst>
          <pc:docMk/>
          <pc:sldMk cId="2480777425" sldId="297"/>
        </pc:sldMkLst>
        <pc:spChg chg="add mod">
          <ac:chgData name="Ho Han Sheng (SUSS)" userId="9386c0ba-aa76-4e41-8dba-679e542f0a01" providerId="ADAL" clId="{03F327D7-A9BD-4856-98F0-71DCDBC923B0}" dt="2024-09-01T13:29:09.932" v="8806"/>
          <ac:spMkLst>
            <pc:docMk/>
            <pc:sldMk cId="2480777425" sldId="297"/>
            <ac:spMk id="5" creationId="{3A9EB050-8A82-952B-4F49-EFCC96C55922}"/>
          </ac:spMkLst>
        </pc:spChg>
        <pc:spChg chg="add del mod">
          <ac:chgData name="Ho Han Sheng (SUSS)" userId="9386c0ba-aa76-4e41-8dba-679e542f0a01" providerId="ADAL" clId="{03F327D7-A9BD-4856-98F0-71DCDBC923B0}" dt="2024-08-21T01:32:58.285" v="8756" actId="478"/>
          <ac:spMkLst>
            <pc:docMk/>
            <pc:sldMk cId="2480777425" sldId="297"/>
            <ac:spMk id="9" creationId="{F96D0A93-1C49-2069-6755-664BD38B684E}"/>
          </ac:spMkLst>
        </pc:spChg>
        <pc:spChg chg="add mod">
          <ac:chgData name="Ho Han Sheng (SUSS)" userId="9386c0ba-aa76-4e41-8dba-679e542f0a01" providerId="ADAL" clId="{03F327D7-A9BD-4856-98F0-71DCDBC923B0}" dt="2024-09-01T13:29:03.192" v="8805" actId="14100"/>
          <ac:spMkLst>
            <pc:docMk/>
            <pc:sldMk cId="2480777425" sldId="297"/>
            <ac:spMk id="10" creationId="{69ED0161-AC43-F3ED-6FDC-374F9EA1DB87}"/>
          </ac:spMkLst>
        </pc:spChg>
        <pc:picChg chg="del">
          <ac:chgData name="Ho Han Sheng (SUSS)" userId="9386c0ba-aa76-4e41-8dba-679e542f0a01" providerId="ADAL" clId="{03F327D7-A9BD-4856-98F0-71DCDBC923B0}" dt="2024-08-21T01:31:38.983" v="8746" actId="478"/>
          <ac:picMkLst>
            <pc:docMk/>
            <pc:sldMk cId="2480777425" sldId="297"/>
            <ac:picMk id="3" creationId="{440E1492-2D29-F716-0BBD-A75A35BA2E15}"/>
          </ac:picMkLst>
        </pc:picChg>
        <pc:picChg chg="add mod">
          <ac:chgData name="Ho Han Sheng (SUSS)" userId="9386c0ba-aa76-4e41-8dba-679e542f0a01" providerId="ADAL" clId="{03F327D7-A9BD-4856-98F0-71DCDBC923B0}" dt="2024-08-21T01:32:29.308" v="8753" actId="1076"/>
          <ac:picMkLst>
            <pc:docMk/>
            <pc:sldMk cId="2480777425" sldId="297"/>
            <ac:picMk id="4" creationId="{376594C3-7D2E-775E-992D-692A2CBEA000}"/>
          </ac:picMkLst>
        </pc:picChg>
        <pc:picChg chg="del">
          <ac:chgData name="Ho Han Sheng (SUSS)" userId="9386c0ba-aa76-4e41-8dba-679e542f0a01" providerId="ADAL" clId="{03F327D7-A9BD-4856-98F0-71DCDBC923B0}" dt="2024-08-21T01:31:39.872" v="8747" actId="478"/>
          <ac:picMkLst>
            <pc:docMk/>
            <pc:sldMk cId="2480777425" sldId="297"/>
            <ac:picMk id="5" creationId="{AA00D6FF-1ED7-B98B-1F91-0D2610467965}"/>
          </ac:picMkLst>
        </pc:picChg>
        <pc:picChg chg="add mod">
          <ac:chgData name="Ho Han Sheng (SUSS)" userId="9386c0ba-aa76-4e41-8dba-679e542f0a01" providerId="ADAL" clId="{03F327D7-A9BD-4856-98F0-71DCDBC923B0}" dt="2024-09-01T13:28:51.932" v="8803" actId="1076"/>
          <ac:picMkLst>
            <pc:docMk/>
            <pc:sldMk cId="2480777425" sldId="297"/>
            <ac:picMk id="8" creationId="{CDE29B08-F234-B3F1-0F9E-1576A9BCD144}"/>
          </ac:picMkLst>
        </pc:picChg>
        <pc:cxnChg chg="add del mod">
          <ac:chgData name="Ho Han Sheng (SUSS)" userId="9386c0ba-aa76-4e41-8dba-679e542f0a01" providerId="ADAL" clId="{03F327D7-A9BD-4856-98F0-71DCDBC923B0}" dt="2024-08-21T01:33:45.144" v="8761" actId="478"/>
          <ac:cxnSpMkLst>
            <pc:docMk/>
            <pc:sldMk cId="2480777425" sldId="297"/>
            <ac:cxnSpMk id="13" creationId="{FE2297F6-45FC-FA26-F073-4B2E33471E68}"/>
          </ac:cxnSpMkLst>
        </pc:cxnChg>
        <pc:cxnChg chg="add mod">
          <ac:chgData name="Ho Han Sheng (SUSS)" userId="9386c0ba-aa76-4e41-8dba-679e542f0a01" providerId="ADAL" clId="{03F327D7-A9BD-4856-98F0-71DCDBC923B0}" dt="2024-09-01T13:29:03.192" v="8805" actId="14100"/>
          <ac:cxnSpMkLst>
            <pc:docMk/>
            <pc:sldMk cId="2480777425" sldId="297"/>
            <ac:cxnSpMk id="16" creationId="{10345A9B-5B52-E033-9449-5AF8EADEC1F6}"/>
          </ac:cxnSpMkLst>
        </pc:cxnChg>
      </pc:sldChg>
      <pc:sldChg chg="modSp mod ord">
        <pc:chgData name="Ho Han Sheng (SUSS)" userId="9386c0ba-aa76-4e41-8dba-679e542f0a01" providerId="ADAL" clId="{03F327D7-A9BD-4856-98F0-71DCDBC923B0}" dt="2024-09-03T14:10:05.977" v="9124"/>
        <pc:sldMkLst>
          <pc:docMk/>
          <pc:sldMk cId="2347092703" sldId="298"/>
        </pc:sldMkLst>
        <pc:spChg chg="mod">
          <ac:chgData name="Ho Han Sheng (SUSS)" userId="9386c0ba-aa76-4e41-8dba-679e542f0a01" providerId="ADAL" clId="{03F327D7-A9BD-4856-98F0-71DCDBC923B0}" dt="2024-09-01T13:40:40.780" v="8809" actId="313"/>
          <ac:spMkLst>
            <pc:docMk/>
            <pc:sldMk cId="2347092703" sldId="298"/>
            <ac:spMk id="3" creationId="{D4664B3A-3439-97AE-97F2-6C08DB35D24E}"/>
          </ac:spMkLst>
        </pc:spChg>
      </pc:sldChg>
      <pc:sldChg chg="addSp modSp add mod">
        <pc:chgData name="Ho Han Sheng (SUSS)" userId="9386c0ba-aa76-4e41-8dba-679e542f0a01" providerId="ADAL" clId="{03F327D7-A9BD-4856-98F0-71DCDBC923B0}" dt="2024-09-03T13:31:36.691" v="8886" actId="207"/>
        <pc:sldMkLst>
          <pc:docMk/>
          <pc:sldMk cId="124826176" sldId="300"/>
        </pc:sldMkLst>
        <pc:spChg chg="add mod">
          <ac:chgData name="Ho Han Sheng (SUSS)" userId="9386c0ba-aa76-4e41-8dba-679e542f0a01" providerId="ADAL" clId="{03F327D7-A9BD-4856-98F0-71DCDBC923B0}" dt="2024-09-03T13:29:27.491" v="8840" actId="14100"/>
          <ac:spMkLst>
            <pc:docMk/>
            <pc:sldMk cId="124826176" sldId="300"/>
            <ac:spMk id="4" creationId="{02A214F7-8EC6-2425-7799-3D83C4547D6C}"/>
          </ac:spMkLst>
        </pc:spChg>
        <pc:spChg chg="add mod">
          <ac:chgData name="Ho Han Sheng (SUSS)" userId="9386c0ba-aa76-4e41-8dba-679e542f0a01" providerId="ADAL" clId="{03F327D7-A9BD-4856-98F0-71DCDBC923B0}" dt="2024-09-03T13:29:42.691" v="8842" actId="1076"/>
          <ac:spMkLst>
            <pc:docMk/>
            <pc:sldMk cId="124826176" sldId="300"/>
            <ac:spMk id="5" creationId="{9A1908C6-CB1B-CD04-765A-BF4C833F1578}"/>
          </ac:spMkLst>
        </pc:spChg>
        <pc:spChg chg="mod">
          <ac:chgData name="Ho Han Sheng (SUSS)" userId="9386c0ba-aa76-4e41-8dba-679e542f0a01" providerId="ADAL" clId="{03F327D7-A9BD-4856-98F0-71DCDBC923B0}" dt="2024-09-03T13:31:36.691" v="8886" actId="207"/>
          <ac:spMkLst>
            <pc:docMk/>
            <pc:sldMk cId="124826176" sldId="300"/>
            <ac:spMk id="7" creationId="{6134E5AD-B996-D3EB-5B67-FCF9777E73A9}"/>
          </ac:spMkLst>
        </pc:spChg>
        <pc:spChg chg="add mod">
          <ac:chgData name="Ho Han Sheng (SUSS)" userId="9386c0ba-aa76-4e41-8dba-679e542f0a01" providerId="ADAL" clId="{03F327D7-A9BD-4856-98F0-71DCDBC923B0}" dt="2024-09-03T13:30:39.891" v="8863" actId="1076"/>
          <ac:spMkLst>
            <pc:docMk/>
            <pc:sldMk cId="124826176" sldId="300"/>
            <ac:spMk id="14" creationId="{A433D971-EBE6-B892-0BA6-1D85C68EAF0E}"/>
          </ac:spMkLst>
        </pc:spChg>
        <pc:cxnChg chg="add mod">
          <ac:chgData name="Ho Han Sheng (SUSS)" userId="9386c0ba-aa76-4e41-8dba-679e542f0a01" providerId="ADAL" clId="{03F327D7-A9BD-4856-98F0-71DCDBC923B0}" dt="2024-09-03T13:29:57.931" v="8846" actId="14100"/>
          <ac:cxnSpMkLst>
            <pc:docMk/>
            <pc:sldMk cId="124826176" sldId="300"/>
            <ac:cxnSpMk id="8" creationId="{B68CDA75-A33C-3C2C-A940-34F7A870BFD2}"/>
          </ac:cxnSpMkLst>
        </pc:cxnChg>
        <pc:cxnChg chg="add mod">
          <ac:chgData name="Ho Han Sheng (SUSS)" userId="9386c0ba-aa76-4e41-8dba-679e542f0a01" providerId="ADAL" clId="{03F327D7-A9BD-4856-98F0-71DCDBC923B0}" dt="2024-09-03T13:30:03.901" v="8849" actId="14100"/>
          <ac:cxnSpMkLst>
            <pc:docMk/>
            <pc:sldMk cId="124826176" sldId="300"/>
            <ac:cxnSpMk id="11" creationId="{24427760-0786-EACB-2091-00023B81040E}"/>
          </ac:cxnSpMkLst>
        </pc:cxnChg>
      </pc:sldChg>
      <pc:sldChg chg="addSp delSp modSp add mod modNotesTx">
        <pc:chgData name="Ho Han Sheng (SUSS)" userId="9386c0ba-aa76-4e41-8dba-679e542f0a01" providerId="ADAL" clId="{03F327D7-A9BD-4856-98F0-71DCDBC923B0}" dt="2024-09-03T14:10:26.438" v="9126" actId="1076"/>
        <pc:sldMkLst>
          <pc:docMk/>
          <pc:sldMk cId="2225470654" sldId="301"/>
        </pc:sldMkLst>
        <pc:spChg chg="mod ord">
          <ac:chgData name="Ho Han Sheng (SUSS)" userId="9386c0ba-aa76-4e41-8dba-679e542f0a01" providerId="ADAL" clId="{03F327D7-A9BD-4856-98F0-71DCDBC923B0}" dt="2024-09-03T14:07:02.018" v="9118" actId="166"/>
          <ac:spMkLst>
            <pc:docMk/>
            <pc:sldMk cId="2225470654" sldId="301"/>
            <ac:spMk id="2" creationId="{D9B041EB-AE64-8BB5-200F-992BF6F7BA68}"/>
          </ac:spMkLst>
        </pc:spChg>
        <pc:spChg chg="del">
          <ac:chgData name="Ho Han Sheng (SUSS)" userId="9386c0ba-aa76-4e41-8dba-679e542f0a01" providerId="ADAL" clId="{03F327D7-A9BD-4856-98F0-71DCDBC923B0}" dt="2024-09-03T13:42:56.900" v="8898" actId="478"/>
          <ac:spMkLst>
            <pc:docMk/>
            <pc:sldMk cId="2225470654" sldId="301"/>
            <ac:spMk id="3" creationId="{D4664B3A-3439-97AE-97F2-6C08DB35D24E}"/>
          </ac:spMkLst>
        </pc:spChg>
        <pc:spChg chg="add del mod">
          <ac:chgData name="Ho Han Sheng (SUSS)" userId="9386c0ba-aa76-4e41-8dba-679e542f0a01" providerId="ADAL" clId="{03F327D7-A9BD-4856-98F0-71DCDBC923B0}" dt="2024-09-03T13:51:38.419" v="8900" actId="478"/>
          <ac:spMkLst>
            <pc:docMk/>
            <pc:sldMk cId="2225470654" sldId="301"/>
            <ac:spMk id="8" creationId="{5D5F7CBD-380A-5716-6893-D7661AF989BF}"/>
          </ac:spMkLst>
        </pc:spChg>
        <pc:spChg chg="add mod">
          <ac:chgData name="Ho Han Sheng (SUSS)" userId="9386c0ba-aa76-4e41-8dba-679e542f0a01" providerId="ADAL" clId="{03F327D7-A9BD-4856-98F0-71DCDBC923B0}" dt="2024-09-03T14:10:26.438" v="9126" actId="1076"/>
          <ac:spMkLst>
            <pc:docMk/>
            <pc:sldMk cId="2225470654" sldId="301"/>
            <ac:spMk id="14" creationId="{B5B24F5A-16BD-F6C9-47C3-C684D576B4C3}"/>
          </ac:spMkLst>
        </pc:spChg>
        <pc:spChg chg="add del">
          <ac:chgData name="Ho Han Sheng (SUSS)" userId="9386c0ba-aa76-4e41-8dba-679e542f0a01" providerId="ADAL" clId="{03F327D7-A9BD-4856-98F0-71DCDBC923B0}" dt="2024-09-03T13:54:52.148" v="8922" actId="22"/>
          <ac:spMkLst>
            <pc:docMk/>
            <pc:sldMk cId="2225470654" sldId="301"/>
            <ac:spMk id="16" creationId="{0D238C7E-3545-EFCF-926D-1B8FAF56EDEE}"/>
          </ac:spMkLst>
        </pc:spChg>
        <pc:spChg chg="add mod topLvl">
          <ac:chgData name="Ho Han Sheng (SUSS)" userId="9386c0ba-aa76-4e41-8dba-679e542f0a01" providerId="ADAL" clId="{03F327D7-A9BD-4856-98F0-71DCDBC923B0}" dt="2024-09-03T14:10:21.190" v="9125" actId="1076"/>
          <ac:spMkLst>
            <pc:docMk/>
            <pc:sldMk cId="2225470654" sldId="301"/>
            <ac:spMk id="17" creationId="{BFF96F8F-3B6B-1BF2-B574-B69B0CD911F4}"/>
          </ac:spMkLst>
        </pc:spChg>
        <pc:spChg chg="add mod topLvl">
          <ac:chgData name="Ho Han Sheng (SUSS)" userId="9386c0ba-aa76-4e41-8dba-679e542f0a01" providerId="ADAL" clId="{03F327D7-A9BD-4856-98F0-71DCDBC923B0}" dt="2024-09-03T14:10:21.190" v="9125" actId="1076"/>
          <ac:spMkLst>
            <pc:docMk/>
            <pc:sldMk cId="2225470654" sldId="301"/>
            <ac:spMk id="18" creationId="{DCF98EE5-0564-A4E2-2782-518179E3C7D8}"/>
          </ac:spMkLst>
        </pc:spChg>
        <pc:spChg chg="add del mod">
          <ac:chgData name="Ho Han Sheng (SUSS)" userId="9386c0ba-aa76-4e41-8dba-679e542f0a01" providerId="ADAL" clId="{03F327D7-A9BD-4856-98F0-71DCDBC923B0}" dt="2024-09-03T13:58:00.899" v="8996" actId="22"/>
          <ac:spMkLst>
            <pc:docMk/>
            <pc:sldMk cId="2225470654" sldId="301"/>
            <ac:spMk id="20" creationId="{66CA592D-D974-C432-B93C-28A359B3B292}"/>
          </ac:spMkLst>
        </pc:spChg>
        <pc:spChg chg="add del">
          <ac:chgData name="Ho Han Sheng (SUSS)" userId="9386c0ba-aa76-4e41-8dba-679e542f0a01" providerId="ADAL" clId="{03F327D7-A9BD-4856-98F0-71DCDBC923B0}" dt="2024-09-03T13:58:02.799" v="9000" actId="22"/>
          <ac:spMkLst>
            <pc:docMk/>
            <pc:sldMk cId="2225470654" sldId="301"/>
            <ac:spMk id="22" creationId="{53BD75BE-39CB-FD68-BC2D-F11F4EE4969C}"/>
          </ac:spMkLst>
        </pc:spChg>
        <pc:spChg chg="add mod topLvl">
          <ac:chgData name="Ho Han Sheng (SUSS)" userId="9386c0ba-aa76-4e41-8dba-679e542f0a01" providerId="ADAL" clId="{03F327D7-A9BD-4856-98F0-71DCDBC923B0}" dt="2024-09-03T14:10:21.190" v="9125" actId="1076"/>
          <ac:spMkLst>
            <pc:docMk/>
            <pc:sldMk cId="2225470654" sldId="301"/>
            <ac:spMk id="24" creationId="{7D65B0E4-6D47-F912-B785-38B2C7A0969A}"/>
          </ac:spMkLst>
        </pc:spChg>
        <pc:spChg chg="add mod topLvl">
          <ac:chgData name="Ho Han Sheng (SUSS)" userId="9386c0ba-aa76-4e41-8dba-679e542f0a01" providerId="ADAL" clId="{03F327D7-A9BD-4856-98F0-71DCDBC923B0}" dt="2024-09-03T14:10:21.190" v="9125" actId="1076"/>
          <ac:spMkLst>
            <pc:docMk/>
            <pc:sldMk cId="2225470654" sldId="301"/>
            <ac:spMk id="27" creationId="{D0ABECBE-47EF-BA9E-7377-38CFF0518E3F}"/>
          </ac:spMkLst>
        </pc:spChg>
        <pc:spChg chg="add mod topLvl">
          <ac:chgData name="Ho Han Sheng (SUSS)" userId="9386c0ba-aa76-4e41-8dba-679e542f0a01" providerId="ADAL" clId="{03F327D7-A9BD-4856-98F0-71DCDBC923B0}" dt="2024-09-03T14:10:21.190" v="9125" actId="1076"/>
          <ac:spMkLst>
            <pc:docMk/>
            <pc:sldMk cId="2225470654" sldId="301"/>
            <ac:spMk id="30" creationId="{D1A2DBD4-DD1A-6774-B826-95ACEB221EDA}"/>
          </ac:spMkLst>
        </pc:spChg>
        <pc:spChg chg="add del">
          <ac:chgData name="Ho Han Sheng (SUSS)" userId="9386c0ba-aa76-4e41-8dba-679e542f0a01" providerId="ADAL" clId="{03F327D7-A9BD-4856-98F0-71DCDBC923B0}" dt="2024-09-03T14:03:32.805" v="9046" actId="22"/>
          <ac:spMkLst>
            <pc:docMk/>
            <pc:sldMk cId="2225470654" sldId="301"/>
            <ac:spMk id="34" creationId="{BEC055B2-3217-6A45-599B-7428F07C0D6E}"/>
          </ac:spMkLst>
        </pc:spChg>
        <pc:spChg chg="add mod">
          <ac:chgData name="Ho Han Sheng (SUSS)" userId="9386c0ba-aa76-4e41-8dba-679e542f0a01" providerId="ADAL" clId="{03F327D7-A9BD-4856-98F0-71DCDBC923B0}" dt="2024-09-03T14:10:21.190" v="9125" actId="1076"/>
          <ac:spMkLst>
            <pc:docMk/>
            <pc:sldMk cId="2225470654" sldId="301"/>
            <ac:spMk id="37" creationId="{5ED2F16E-2828-BBD4-0E3D-235A8030C629}"/>
          </ac:spMkLst>
        </pc:spChg>
        <pc:spChg chg="add mod">
          <ac:chgData name="Ho Han Sheng (SUSS)" userId="9386c0ba-aa76-4e41-8dba-679e542f0a01" providerId="ADAL" clId="{03F327D7-A9BD-4856-98F0-71DCDBC923B0}" dt="2024-09-03T14:10:21.190" v="9125" actId="1076"/>
          <ac:spMkLst>
            <pc:docMk/>
            <pc:sldMk cId="2225470654" sldId="301"/>
            <ac:spMk id="38" creationId="{582F0E09-24F0-A7F4-DCB4-574B1B24D8E7}"/>
          </ac:spMkLst>
        </pc:spChg>
        <pc:grpChg chg="add del mod">
          <ac:chgData name="Ho Han Sheng (SUSS)" userId="9386c0ba-aa76-4e41-8dba-679e542f0a01" providerId="ADAL" clId="{03F327D7-A9BD-4856-98F0-71DCDBC923B0}" dt="2024-09-03T14:03:01.128" v="9043" actId="165"/>
          <ac:grpSpMkLst>
            <pc:docMk/>
            <pc:sldMk cId="2225470654" sldId="301"/>
            <ac:grpSpMk id="32" creationId="{290E3B83-71AC-A999-CDAA-A69C3D8CBF1A}"/>
          </ac:grpSpMkLst>
        </pc:grpChg>
        <pc:picChg chg="del">
          <ac:chgData name="Ho Han Sheng (SUSS)" userId="9386c0ba-aa76-4e41-8dba-679e542f0a01" providerId="ADAL" clId="{03F327D7-A9BD-4856-98F0-71DCDBC923B0}" dt="2024-09-03T14:06:30.358" v="9114" actId="478"/>
          <ac:picMkLst>
            <pc:docMk/>
            <pc:sldMk cId="2225470654" sldId="301"/>
            <ac:picMk id="5" creationId="{0670E020-1CDF-6E4F-C1C5-B942E8DAB270}"/>
          </ac:picMkLst>
        </pc:picChg>
        <pc:picChg chg="del">
          <ac:chgData name="Ho Han Sheng (SUSS)" userId="9386c0ba-aa76-4e41-8dba-679e542f0a01" providerId="ADAL" clId="{03F327D7-A9BD-4856-98F0-71DCDBC923B0}" dt="2024-09-03T13:42:58.970" v="8899" actId="478"/>
          <ac:picMkLst>
            <pc:docMk/>
            <pc:sldMk cId="2225470654" sldId="301"/>
            <ac:picMk id="6" creationId="{FD3EF3C4-874B-86CE-EB79-0FB79C1AABA0}"/>
          </ac:picMkLst>
        </pc:picChg>
        <pc:picChg chg="del">
          <ac:chgData name="Ho Han Sheng (SUSS)" userId="9386c0ba-aa76-4e41-8dba-679e542f0a01" providerId="ADAL" clId="{03F327D7-A9BD-4856-98F0-71DCDBC923B0}" dt="2024-09-03T13:42:58.970" v="8899" actId="478"/>
          <ac:picMkLst>
            <pc:docMk/>
            <pc:sldMk cId="2225470654" sldId="301"/>
            <ac:picMk id="7" creationId="{C2860CC6-292A-59B9-81AB-5B447DC7384E}"/>
          </ac:picMkLst>
        </pc:picChg>
        <pc:picChg chg="add del">
          <ac:chgData name="Ho Han Sheng (SUSS)" userId="9386c0ba-aa76-4e41-8dba-679e542f0a01" providerId="ADAL" clId="{03F327D7-A9BD-4856-98F0-71DCDBC923B0}" dt="2024-09-03T13:52:05.591" v="8902" actId="478"/>
          <ac:picMkLst>
            <pc:docMk/>
            <pc:sldMk cId="2225470654" sldId="301"/>
            <ac:picMk id="10" creationId="{A612DB4D-B381-264D-4B4D-603B8269192E}"/>
          </ac:picMkLst>
        </pc:picChg>
        <pc:picChg chg="add mod">
          <ac:chgData name="Ho Han Sheng (SUSS)" userId="9386c0ba-aa76-4e41-8dba-679e542f0a01" providerId="ADAL" clId="{03F327D7-A9BD-4856-98F0-71DCDBC923B0}" dt="2024-09-03T14:06:55.098" v="9117" actId="1076"/>
          <ac:picMkLst>
            <pc:docMk/>
            <pc:sldMk cId="2225470654" sldId="301"/>
            <ac:picMk id="12" creationId="{2A5989E0-0F2B-5B21-68C6-C6782ED91682}"/>
          </ac:picMkLst>
        </pc:picChg>
        <pc:picChg chg="add mod topLvl">
          <ac:chgData name="Ho Han Sheng (SUSS)" userId="9386c0ba-aa76-4e41-8dba-679e542f0a01" providerId="ADAL" clId="{03F327D7-A9BD-4856-98F0-71DCDBC923B0}" dt="2024-09-03T14:10:21.190" v="9125" actId="1076"/>
          <ac:picMkLst>
            <pc:docMk/>
            <pc:sldMk cId="2225470654" sldId="301"/>
            <ac:picMk id="26" creationId="{B2393D42-4584-2007-1A17-C8A37CE5A08A}"/>
          </ac:picMkLst>
        </pc:picChg>
        <pc:picChg chg="add mod topLvl">
          <ac:chgData name="Ho Han Sheng (SUSS)" userId="9386c0ba-aa76-4e41-8dba-679e542f0a01" providerId="ADAL" clId="{03F327D7-A9BD-4856-98F0-71DCDBC923B0}" dt="2024-09-03T14:10:21.190" v="9125" actId="1076"/>
          <ac:picMkLst>
            <pc:docMk/>
            <pc:sldMk cId="2225470654" sldId="301"/>
            <ac:picMk id="29" creationId="{57DEFA47-E02C-3BF4-E6AA-D6C86E3EB06E}"/>
          </ac:picMkLst>
        </pc:picChg>
        <pc:picChg chg="add mod">
          <ac:chgData name="Ho Han Sheng (SUSS)" userId="9386c0ba-aa76-4e41-8dba-679e542f0a01" providerId="ADAL" clId="{03F327D7-A9BD-4856-98F0-71DCDBC923B0}" dt="2024-09-03T14:10:26.438" v="9126" actId="1076"/>
          <ac:picMkLst>
            <pc:docMk/>
            <pc:sldMk cId="2225470654" sldId="301"/>
            <ac:picMk id="31" creationId="{9A93C6DA-F613-6C9E-ECC2-7FD48735EA4F}"/>
          </ac:picMkLst>
        </pc:picChg>
        <pc:picChg chg="add mod">
          <ac:chgData name="Ho Han Sheng (SUSS)" userId="9386c0ba-aa76-4e41-8dba-679e542f0a01" providerId="ADAL" clId="{03F327D7-A9BD-4856-98F0-71DCDBC923B0}" dt="2024-09-03T14:10:21.190" v="9125" actId="1076"/>
          <ac:picMkLst>
            <pc:docMk/>
            <pc:sldMk cId="2225470654" sldId="301"/>
            <ac:picMk id="36" creationId="{D94A596F-13E5-E81E-7693-62C01E9CDF48}"/>
          </ac:picMkLst>
        </pc:picChg>
        <pc:picChg chg="add mod topLvl">
          <ac:chgData name="Ho Han Sheng (SUSS)" userId="9386c0ba-aa76-4e41-8dba-679e542f0a01" providerId="ADAL" clId="{03F327D7-A9BD-4856-98F0-71DCDBC923B0}" dt="2024-09-03T14:10:21.190" v="9125" actId="1076"/>
          <ac:picMkLst>
            <pc:docMk/>
            <pc:sldMk cId="2225470654" sldId="301"/>
            <ac:picMk id="1026" creationId="{D82F04B8-7876-9C0F-082E-A435ACE28E85}"/>
          </ac:picMkLst>
        </pc:picChg>
      </pc:sldChg>
      <pc:sldChg chg="delSp modSp add mod">
        <pc:chgData name="Ho Han Sheng (SUSS)" userId="9386c0ba-aa76-4e41-8dba-679e542f0a01" providerId="ADAL" clId="{03F327D7-A9BD-4856-98F0-71DCDBC923B0}" dt="2024-09-03T14:28:18.756" v="9176" actId="478"/>
        <pc:sldMkLst>
          <pc:docMk/>
          <pc:sldMk cId="1181769300" sldId="302"/>
        </pc:sldMkLst>
        <pc:spChg chg="mod">
          <ac:chgData name="Ho Han Sheng (SUSS)" userId="9386c0ba-aa76-4e41-8dba-679e542f0a01" providerId="ADAL" clId="{03F327D7-A9BD-4856-98F0-71DCDBC923B0}" dt="2024-09-03T14:28:12.461" v="9175" actId="20577"/>
          <ac:spMkLst>
            <pc:docMk/>
            <pc:sldMk cId="1181769300" sldId="302"/>
            <ac:spMk id="11" creationId="{2B464F8B-6EB8-F30C-BF04-BBB0507D405D}"/>
          </ac:spMkLst>
        </pc:spChg>
        <pc:picChg chg="del">
          <ac:chgData name="Ho Han Sheng (SUSS)" userId="9386c0ba-aa76-4e41-8dba-679e542f0a01" providerId="ADAL" clId="{03F327D7-A9BD-4856-98F0-71DCDBC923B0}" dt="2024-09-03T14:28:18.756" v="9176" actId="478"/>
          <ac:picMkLst>
            <pc:docMk/>
            <pc:sldMk cId="1181769300" sldId="302"/>
            <ac:picMk id="3" creationId="{BFCCEB7D-475C-C39A-0E21-D6C7F664AC1A}"/>
          </ac:picMkLst>
        </pc:picChg>
        <pc:picChg chg="del">
          <ac:chgData name="Ho Han Sheng (SUSS)" userId="9386c0ba-aa76-4e41-8dba-679e542f0a01" providerId="ADAL" clId="{03F327D7-A9BD-4856-98F0-71DCDBC923B0}" dt="2024-09-03T14:28:18.756" v="9176" actId="478"/>
          <ac:picMkLst>
            <pc:docMk/>
            <pc:sldMk cId="1181769300" sldId="302"/>
            <ac:picMk id="12" creationId="{6A40C5FC-06AE-8551-9F48-27237B21AD88}"/>
          </ac:picMkLst>
        </pc:picChg>
      </pc:sldChg>
      <pc:sldChg chg="addSp modSp add mod">
        <pc:chgData name="Ho Han Sheng (SUSS)" userId="9386c0ba-aa76-4e41-8dba-679e542f0a01" providerId="ADAL" clId="{03F327D7-A9BD-4856-98F0-71DCDBC923B0}" dt="2024-09-03T14:31:26.466" v="9276" actId="14100"/>
        <pc:sldMkLst>
          <pc:docMk/>
          <pc:sldMk cId="3981627372" sldId="303"/>
        </pc:sldMkLst>
        <pc:spChg chg="add mod">
          <ac:chgData name="Ho Han Sheng (SUSS)" userId="9386c0ba-aa76-4e41-8dba-679e542f0a01" providerId="ADAL" clId="{03F327D7-A9BD-4856-98F0-71DCDBC923B0}" dt="2024-09-03T14:31:04.917" v="9217" actId="1076"/>
          <ac:spMkLst>
            <pc:docMk/>
            <pc:sldMk cId="3981627372" sldId="303"/>
            <ac:spMk id="2" creationId="{74D63A39-DD6D-D6E3-8B6F-AEE1ED24188D}"/>
          </ac:spMkLst>
        </pc:spChg>
        <pc:spChg chg="mod">
          <ac:chgData name="Ho Han Sheng (SUSS)" userId="9386c0ba-aa76-4e41-8dba-679e542f0a01" providerId="ADAL" clId="{03F327D7-A9BD-4856-98F0-71DCDBC923B0}" dt="2024-09-03T14:31:26.466" v="9276" actId="14100"/>
          <ac:spMkLst>
            <pc:docMk/>
            <pc:sldMk cId="3981627372" sldId="303"/>
            <ac:spMk id="11" creationId="{2B464F8B-6EB8-F30C-BF04-BBB0507D405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005AA-F97A-42D4-9DB5-7ECE6E7A811C}"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00B0F93D-7BF9-45FB-BD6E-7153FFD07514}">
      <dgm:prSet phldrT="[Text]"/>
      <dgm:spPr/>
      <dgm:t>
        <a:bodyPr/>
        <a:lstStyle/>
        <a:p>
          <a:r>
            <a:rPr lang="en-US"/>
            <a:t>Biological</a:t>
          </a:r>
          <a:endParaRPr lang="en-SG" dirty="0"/>
        </a:p>
      </dgm:t>
    </dgm:pt>
    <dgm:pt modelId="{BD30BF9D-8151-49F0-8FDB-89446BDA6317}" type="parTrans" cxnId="{BCA0771F-B660-4F11-843E-75C89472782C}">
      <dgm:prSet/>
      <dgm:spPr/>
      <dgm:t>
        <a:bodyPr/>
        <a:lstStyle/>
        <a:p>
          <a:endParaRPr lang="en-SG"/>
        </a:p>
      </dgm:t>
    </dgm:pt>
    <dgm:pt modelId="{3EEF2BFF-C296-4EFD-BF27-A9563292355B}" type="sibTrans" cxnId="{BCA0771F-B660-4F11-843E-75C89472782C}">
      <dgm:prSet/>
      <dgm:spPr/>
      <dgm:t>
        <a:bodyPr/>
        <a:lstStyle/>
        <a:p>
          <a:endParaRPr lang="en-SG"/>
        </a:p>
      </dgm:t>
    </dgm:pt>
    <dgm:pt modelId="{85CFD6A1-ECAF-454F-A1FF-5860EF642A38}">
      <dgm:prSet phldrT="[Text]"/>
      <dgm:spPr/>
      <dgm:t>
        <a:bodyPr/>
        <a:lstStyle/>
        <a:p>
          <a:r>
            <a:rPr lang="en-US"/>
            <a:t>Psychological</a:t>
          </a:r>
          <a:endParaRPr lang="en-SG" dirty="0"/>
        </a:p>
      </dgm:t>
    </dgm:pt>
    <dgm:pt modelId="{341C76C3-FC7E-4B39-9A2C-7852BFD103BA}" type="parTrans" cxnId="{5C15F033-E0E4-414D-8C5A-FC11788065FB}">
      <dgm:prSet/>
      <dgm:spPr/>
      <dgm:t>
        <a:bodyPr/>
        <a:lstStyle/>
        <a:p>
          <a:endParaRPr lang="en-SG"/>
        </a:p>
      </dgm:t>
    </dgm:pt>
    <dgm:pt modelId="{B18F1536-1B70-4F8E-95B4-53C46FE2A251}" type="sibTrans" cxnId="{5C15F033-E0E4-414D-8C5A-FC11788065FB}">
      <dgm:prSet/>
      <dgm:spPr/>
      <dgm:t>
        <a:bodyPr/>
        <a:lstStyle/>
        <a:p>
          <a:endParaRPr lang="en-SG"/>
        </a:p>
      </dgm:t>
    </dgm:pt>
    <dgm:pt modelId="{B7453170-B935-4458-A2D4-4594471156CD}">
      <dgm:prSet phldrT="[Text]"/>
      <dgm:spPr/>
      <dgm:t>
        <a:bodyPr/>
        <a:lstStyle/>
        <a:p>
          <a:r>
            <a:rPr lang="en-US"/>
            <a:t>Socio-environmental</a:t>
          </a:r>
          <a:endParaRPr lang="en-SG" dirty="0"/>
        </a:p>
      </dgm:t>
    </dgm:pt>
    <dgm:pt modelId="{EA66C3F1-0464-4558-8FC3-20DA534C3F48}" type="parTrans" cxnId="{DF89FC20-EA10-46B8-8FD2-90A99BF74FA7}">
      <dgm:prSet/>
      <dgm:spPr/>
      <dgm:t>
        <a:bodyPr/>
        <a:lstStyle/>
        <a:p>
          <a:endParaRPr lang="en-SG"/>
        </a:p>
      </dgm:t>
    </dgm:pt>
    <dgm:pt modelId="{EF5657C6-EF33-4488-AA75-8FEA14BA9E52}" type="sibTrans" cxnId="{DF89FC20-EA10-46B8-8FD2-90A99BF74FA7}">
      <dgm:prSet/>
      <dgm:spPr/>
      <dgm:t>
        <a:bodyPr/>
        <a:lstStyle/>
        <a:p>
          <a:endParaRPr lang="en-SG"/>
        </a:p>
      </dgm:t>
    </dgm:pt>
    <dgm:pt modelId="{AF2F6D08-6BF5-4B1D-A270-FB76C737A7B5}" type="pres">
      <dgm:prSet presAssocID="{338005AA-F97A-42D4-9DB5-7ECE6E7A811C}" presName="Name0" presStyleCnt="0">
        <dgm:presLayoutVars>
          <dgm:chMax val="7"/>
          <dgm:dir/>
          <dgm:resizeHandles val="exact"/>
        </dgm:presLayoutVars>
      </dgm:prSet>
      <dgm:spPr/>
    </dgm:pt>
    <dgm:pt modelId="{67C2719B-7A26-4F1F-BC8B-8DD10D82EE95}" type="pres">
      <dgm:prSet presAssocID="{338005AA-F97A-42D4-9DB5-7ECE6E7A811C}" presName="ellipse1" presStyleLbl="vennNode1" presStyleIdx="0" presStyleCnt="3" custLinFactNeighborX="8355" custLinFactNeighborY="-145">
        <dgm:presLayoutVars>
          <dgm:bulletEnabled val="1"/>
        </dgm:presLayoutVars>
      </dgm:prSet>
      <dgm:spPr/>
    </dgm:pt>
    <dgm:pt modelId="{37FF2116-14AE-4ADC-8727-84D82701FFD4}" type="pres">
      <dgm:prSet presAssocID="{338005AA-F97A-42D4-9DB5-7ECE6E7A811C}" presName="ellipse2" presStyleLbl="vennNode1" presStyleIdx="1" presStyleCnt="3">
        <dgm:presLayoutVars>
          <dgm:bulletEnabled val="1"/>
        </dgm:presLayoutVars>
      </dgm:prSet>
      <dgm:spPr/>
    </dgm:pt>
    <dgm:pt modelId="{0515B72C-5FA6-4D41-8614-15E904BAE20C}" type="pres">
      <dgm:prSet presAssocID="{338005AA-F97A-42D4-9DB5-7ECE6E7A811C}" presName="ellipse3" presStyleLbl="vennNode1" presStyleIdx="2" presStyleCnt="3" custLinFactNeighborX="-11697" custLinFactNeighborY="-1188">
        <dgm:presLayoutVars>
          <dgm:bulletEnabled val="1"/>
        </dgm:presLayoutVars>
      </dgm:prSet>
      <dgm:spPr/>
    </dgm:pt>
  </dgm:ptLst>
  <dgm:cxnLst>
    <dgm:cxn modelId="{BCA0771F-B660-4F11-843E-75C89472782C}" srcId="{338005AA-F97A-42D4-9DB5-7ECE6E7A811C}" destId="{00B0F93D-7BF9-45FB-BD6E-7153FFD07514}" srcOrd="0" destOrd="0" parTransId="{BD30BF9D-8151-49F0-8FDB-89446BDA6317}" sibTransId="{3EEF2BFF-C296-4EFD-BF27-A9563292355B}"/>
    <dgm:cxn modelId="{DF89FC20-EA10-46B8-8FD2-90A99BF74FA7}" srcId="{338005AA-F97A-42D4-9DB5-7ECE6E7A811C}" destId="{B7453170-B935-4458-A2D4-4594471156CD}" srcOrd="2" destOrd="0" parTransId="{EA66C3F1-0464-4558-8FC3-20DA534C3F48}" sibTransId="{EF5657C6-EF33-4488-AA75-8FEA14BA9E52}"/>
    <dgm:cxn modelId="{56C6DC33-E45F-438F-8E2C-B2211F63E38F}" type="presOf" srcId="{B7453170-B935-4458-A2D4-4594471156CD}" destId="{0515B72C-5FA6-4D41-8614-15E904BAE20C}" srcOrd="0" destOrd="0" presId="urn:microsoft.com/office/officeart/2005/8/layout/rings+Icon"/>
    <dgm:cxn modelId="{5C15F033-E0E4-414D-8C5A-FC11788065FB}" srcId="{338005AA-F97A-42D4-9DB5-7ECE6E7A811C}" destId="{85CFD6A1-ECAF-454F-A1FF-5860EF642A38}" srcOrd="1" destOrd="0" parTransId="{341C76C3-FC7E-4B39-9A2C-7852BFD103BA}" sibTransId="{B18F1536-1B70-4F8E-95B4-53C46FE2A251}"/>
    <dgm:cxn modelId="{760A9AAD-51F2-420F-BCDE-A9878C0C29C4}" type="presOf" srcId="{338005AA-F97A-42D4-9DB5-7ECE6E7A811C}" destId="{AF2F6D08-6BF5-4B1D-A270-FB76C737A7B5}" srcOrd="0" destOrd="0" presId="urn:microsoft.com/office/officeart/2005/8/layout/rings+Icon"/>
    <dgm:cxn modelId="{E4379CD5-1B2C-46E8-BE11-82D450135D62}" type="presOf" srcId="{00B0F93D-7BF9-45FB-BD6E-7153FFD07514}" destId="{67C2719B-7A26-4F1F-BC8B-8DD10D82EE95}" srcOrd="0" destOrd="0" presId="urn:microsoft.com/office/officeart/2005/8/layout/rings+Icon"/>
    <dgm:cxn modelId="{874461ED-6B4A-4E53-B234-B24E7B6A09F7}" type="presOf" srcId="{85CFD6A1-ECAF-454F-A1FF-5860EF642A38}" destId="{37FF2116-14AE-4ADC-8727-84D82701FFD4}" srcOrd="0" destOrd="0" presId="urn:microsoft.com/office/officeart/2005/8/layout/rings+Icon"/>
    <dgm:cxn modelId="{294D8EC1-2716-4054-896E-6F7630F72905}" type="presParOf" srcId="{AF2F6D08-6BF5-4B1D-A270-FB76C737A7B5}" destId="{67C2719B-7A26-4F1F-BC8B-8DD10D82EE95}" srcOrd="0" destOrd="0" presId="urn:microsoft.com/office/officeart/2005/8/layout/rings+Icon"/>
    <dgm:cxn modelId="{96258C0A-7FED-48CF-B2ED-0C33C13880C0}" type="presParOf" srcId="{AF2F6D08-6BF5-4B1D-A270-FB76C737A7B5}" destId="{37FF2116-14AE-4ADC-8727-84D82701FFD4}" srcOrd="1" destOrd="0" presId="urn:microsoft.com/office/officeart/2005/8/layout/rings+Icon"/>
    <dgm:cxn modelId="{0EE9319F-D9BB-42E8-BBFC-ED08F80F29EC}" type="presParOf" srcId="{AF2F6D08-6BF5-4B1D-A270-FB76C737A7B5}" destId="{0515B72C-5FA6-4D41-8614-15E904BAE20C}" srcOrd="2"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2719B-7A26-4F1F-BC8B-8DD10D82EE95}">
      <dsp:nvSpPr>
        <dsp:cNvPr id="0" name=""/>
        <dsp:cNvSpPr/>
      </dsp:nvSpPr>
      <dsp:spPr>
        <a:xfrm>
          <a:off x="989944" y="0"/>
          <a:ext cx="2596188" cy="259615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Biological</a:t>
          </a:r>
          <a:endParaRPr lang="en-SG" sz="2100" kern="1200" dirty="0"/>
        </a:p>
      </dsp:txBody>
      <dsp:txXfrm>
        <a:off x="1370147" y="380198"/>
        <a:ext cx="1835782" cy="1835755"/>
      </dsp:txXfrm>
    </dsp:sp>
    <dsp:sp modelId="{37FF2116-14AE-4ADC-8727-84D82701FFD4}">
      <dsp:nvSpPr>
        <dsp:cNvPr id="0" name=""/>
        <dsp:cNvSpPr/>
      </dsp:nvSpPr>
      <dsp:spPr>
        <a:xfrm>
          <a:off x="2109313" y="1731488"/>
          <a:ext cx="2596188" cy="259615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Psychological</a:t>
          </a:r>
          <a:endParaRPr lang="en-SG" sz="2100" kern="1200" dirty="0"/>
        </a:p>
      </dsp:txBody>
      <dsp:txXfrm>
        <a:off x="2489516" y="2111686"/>
        <a:ext cx="1835782" cy="1835755"/>
      </dsp:txXfrm>
    </dsp:sp>
    <dsp:sp modelId="{0515B72C-5FA6-4D41-8614-15E904BAE20C}">
      <dsp:nvSpPr>
        <dsp:cNvPr id="0" name=""/>
        <dsp:cNvSpPr/>
      </dsp:nvSpPr>
      <dsp:spPr>
        <a:xfrm>
          <a:off x="3140338" y="0"/>
          <a:ext cx="2596188" cy="259615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Socio-environmental</a:t>
          </a:r>
          <a:endParaRPr lang="en-SG" sz="2100" kern="1200" dirty="0"/>
        </a:p>
      </dsp:txBody>
      <dsp:txXfrm>
        <a:off x="3520541" y="380198"/>
        <a:ext cx="1835782" cy="1835755"/>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71695-2729-414D-A3DB-042BA80A0669}" type="datetimeFigureOut">
              <a:rPr lang="en-SG" smtClean="0"/>
              <a:t>5/9/2024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9539F-2028-45F0-8514-95CD18529045}" type="slidenum">
              <a:rPr lang="en-SG" smtClean="0"/>
              <a:t>‹#›</a:t>
            </a:fld>
            <a:endParaRPr lang="en-SG"/>
          </a:p>
        </p:txBody>
      </p:sp>
    </p:spTree>
    <p:extLst>
      <p:ext uri="{BB962C8B-B14F-4D97-AF65-F5344CB8AC3E}">
        <p14:creationId xmlns:p14="http://schemas.microsoft.com/office/powerpoint/2010/main" val="240598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drilling of the biopsychosocial framework in undergraduate psychology modules reflects the field’s acknowledgement that psychological or human </a:t>
            </a:r>
            <a:r>
              <a:rPr lang="en-US" dirty="0" err="1"/>
              <a:t>behaviour</a:t>
            </a:r>
            <a:r>
              <a:rPr lang="en-US" dirty="0"/>
              <a:t> is an inherently complex process. Ironically, complex systems methods have yet to be fully exploited in the study of such constructs in spite of recent advancements in the modelling of psychopathology. Today we present an application of network analytic procedures for high-dimensional exploratory data analysis of everyday human </a:t>
            </a:r>
            <a:r>
              <a:rPr lang="en-US" dirty="0" err="1"/>
              <a:t>behaviour</a:t>
            </a:r>
            <a:r>
              <a:rPr lang="en-US" dirty="0"/>
              <a:t>.</a:t>
            </a:r>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2</a:t>
            </a:fld>
            <a:endParaRPr lang="en-SG"/>
          </a:p>
        </p:txBody>
      </p:sp>
    </p:spTree>
    <p:extLst>
      <p:ext uri="{BB962C8B-B14F-4D97-AF65-F5344CB8AC3E}">
        <p14:creationId xmlns:p14="http://schemas.microsoft.com/office/powerpoint/2010/main" val="4497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some background. As the first national time-use study in Singapore, we aim to investigate and benchmark the interactions between Singaporeans’ time-use patterns, well-being, and demographic factors. Data presented today is from the first of 3 waves and was collected during the height of the COVID pandemic between 2021-2022. </a:t>
            </a:r>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3</a:t>
            </a:fld>
            <a:endParaRPr lang="en-SG"/>
          </a:p>
        </p:txBody>
      </p:sp>
    </p:spTree>
    <p:extLst>
      <p:ext uri="{BB962C8B-B14F-4D97-AF65-F5344CB8AC3E}">
        <p14:creationId xmlns:p14="http://schemas.microsoft.com/office/powerpoint/2010/main" val="3129426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becomes readily apparent that, with the wealth of data collected, traditional </a:t>
            </a:r>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4</a:t>
            </a:fld>
            <a:endParaRPr lang="en-SG"/>
          </a:p>
        </p:txBody>
      </p:sp>
    </p:spTree>
    <p:extLst>
      <p:ext uri="{BB962C8B-B14F-4D97-AF65-F5344CB8AC3E}">
        <p14:creationId xmlns:p14="http://schemas.microsoft.com/office/powerpoint/2010/main" val="338207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becomes readily apparent that, with the wealth of data collected, traditional </a:t>
            </a:r>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5</a:t>
            </a:fld>
            <a:endParaRPr lang="en-SG"/>
          </a:p>
        </p:txBody>
      </p:sp>
    </p:spTree>
    <p:extLst>
      <p:ext uri="{BB962C8B-B14F-4D97-AF65-F5344CB8AC3E}">
        <p14:creationId xmlns:p14="http://schemas.microsoft.com/office/powerpoint/2010/main" val="8603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becomes readily apparent that, with the wealth of data collected, traditional </a:t>
            </a:r>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10</a:t>
            </a:fld>
            <a:endParaRPr lang="en-SG"/>
          </a:p>
        </p:txBody>
      </p:sp>
    </p:spTree>
    <p:extLst>
      <p:ext uri="{BB962C8B-B14F-4D97-AF65-F5344CB8AC3E}">
        <p14:creationId xmlns:p14="http://schemas.microsoft.com/office/powerpoint/2010/main" val="4118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22</a:t>
            </a:fld>
            <a:endParaRPr lang="en-SG"/>
          </a:p>
        </p:txBody>
      </p:sp>
    </p:spTree>
    <p:extLst>
      <p:ext uri="{BB962C8B-B14F-4D97-AF65-F5344CB8AC3E}">
        <p14:creationId xmlns:p14="http://schemas.microsoft.com/office/powerpoint/2010/main" val="1643385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28</a:t>
            </a:fld>
            <a:endParaRPr lang="en-SG"/>
          </a:p>
        </p:txBody>
      </p:sp>
    </p:spTree>
    <p:extLst>
      <p:ext uri="{BB962C8B-B14F-4D97-AF65-F5344CB8AC3E}">
        <p14:creationId xmlns:p14="http://schemas.microsoft.com/office/powerpoint/2010/main" val="413466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38</a:t>
            </a:fld>
            <a:endParaRPr lang="en-SG"/>
          </a:p>
        </p:txBody>
      </p:sp>
    </p:spTree>
    <p:extLst>
      <p:ext uri="{BB962C8B-B14F-4D97-AF65-F5344CB8AC3E}">
        <p14:creationId xmlns:p14="http://schemas.microsoft.com/office/powerpoint/2010/main" val="2534147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A89539F-2028-45F0-8514-95CD18529045}" type="slidenum">
              <a:rPr lang="en-SG" smtClean="0"/>
              <a:t>39</a:t>
            </a:fld>
            <a:endParaRPr lang="en-SG"/>
          </a:p>
        </p:txBody>
      </p:sp>
    </p:spTree>
    <p:extLst>
      <p:ext uri="{BB962C8B-B14F-4D97-AF65-F5344CB8AC3E}">
        <p14:creationId xmlns:p14="http://schemas.microsoft.com/office/powerpoint/2010/main" val="27354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2669-4D2B-FC5E-291A-160B4306F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ADBE086-5C17-D8DA-F3A1-AEE7FF084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5F3701F-1D1C-893E-3811-8A0CE42DA95B}"/>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5" name="Footer Placeholder 4">
            <a:extLst>
              <a:ext uri="{FF2B5EF4-FFF2-40B4-BE49-F238E27FC236}">
                <a16:creationId xmlns:a16="http://schemas.microsoft.com/office/drawing/2014/main" id="{51A79AC3-A573-39AE-7820-4480779D0F2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D24759-17C0-62B3-762A-425078CB8975}"/>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51361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5150-13FC-2F48-70EC-B8E141C6114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B7DEC1-93F2-8F81-404B-34C652EE8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72D4A6C-6DC5-2D67-0BEC-BD2B9C83D814}"/>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5" name="Footer Placeholder 4">
            <a:extLst>
              <a:ext uri="{FF2B5EF4-FFF2-40B4-BE49-F238E27FC236}">
                <a16:creationId xmlns:a16="http://schemas.microsoft.com/office/drawing/2014/main" id="{955E0B0F-7613-E1C1-34D9-EEC0E790894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A0626B5-9E09-33B5-043B-E67A6F5638D6}"/>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429138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EC38B-1E7B-B59C-A9D2-9DB7AEC62C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D8E1E43-7F58-959A-5A66-99F4CFE40C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3605598-145B-4087-C074-144395930B42}"/>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5" name="Footer Placeholder 4">
            <a:extLst>
              <a:ext uri="{FF2B5EF4-FFF2-40B4-BE49-F238E27FC236}">
                <a16:creationId xmlns:a16="http://schemas.microsoft.com/office/drawing/2014/main" id="{D8CF5911-D3CD-1911-0CF0-BD197E8B72C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EAAC17-F3AF-991B-0F43-E69FC03C9850}"/>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98849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FBC4-836D-DB20-6390-C54C4308D43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6DA68CB-36A0-C0EB-DC1B-8418AB5C2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E1E47C-9E24-B423-9708-A8287D9729C0}"/>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5" name="Footer Placeholder 4">
            <a:extLst>
              <a:ext uri="{FF2B5EF4-FFF2-40B4-BE49-F238E27FC236}">
                <a16:creationId xmlns:a16="http://schemas.microsoft.com/office/drawing/2014/main" id="{5DACB22E-0CA1-D443-2433-CD4F8668C3D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0260C27-C1E5-1139-EE2B-DB3F33391071}"/>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393441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436A-7CBF-FDAE-CAFD-E2025BA1D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DC5D6A1-8A50-2AB2-2FC8-5E15B83880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FC7D6-B931-59B6-1705-215D6D24D587}"/>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5" name="Footer Placeholder 4">
            <a:extLst>
              <a:ext uri="{FF2B5EF4-FFF2-40B4-BE49-F238E27FC236}">
                <a16:creationId xmlns:a16="http://schemas.microsoft.com/office/drawing/2014/main" id="{D64D70DA-ADD8-B443-92DB-D35D3F64FC9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753B66-4119-4692-3535-32EC6C6EB065}"/>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265072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6E4B-5504-E8BE-01AA-EED7CB32066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3DD6715-D51F-D42A-0A13-C4B64326B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B4F8D2D-73E3-2AB3-CB3C-29532EDA6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DAA08A2-E2A5-715E-B933-583418C6A329}"/>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6" name="Footer Placeholder 5">
            <a:extLst>
              <a:ext uri="{FF2B5EF4-FFF2-40B4-BE49-F238E27FC236}">
                <a16:creationId xmlns:a16="http://schemas.microsoft.com/office/drawing/2014/main" id="{306CE902-964C-504D-8F61-F3DE286095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1932842-6620-B88F-8869-1B2056C12F26}"/>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182306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098A-7DCA-C592-8030-C7A4FFD2B26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05889FB-1834-1F34-0459-062E8E666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7684A0-F6FD-1C5E-2488-81F29AA7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38AB955-EF73-9D98-60F8-D99CE9669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6213C-3647-A3F0-9F74-4E394B297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55973FF-BE7E-C209-8D23-0FCE621C5793}"/>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8" name="Footer Placeholder 7">
            <a:extLst>
              <a:ext uri="{FF2B5EF4-FFF2-40B4-BE49-F238E27FC236}">
                <a16:creationId xmlns:a16="http://schemas.microsoft.com/office/drawing/2014/main" id="{8B6B5F05-CE49-DA16-B4B7-790F3F7F341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3FCE899-1FA0-DB97-49AB-53636DF215F1}"/>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196494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D5E8-FE16-65EB-5D83-985B6513A1A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9DDC04-FC11-3FF8-AAFB-00FF70F9F41F}"/>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4" name="Footer Placeholder 3">
            <a:extLst>
              <a:ext uri="{FF2B5EF4-FFF2-40B4-BE49-F238E27FC236}">
                <a16:creationId xmlns:a16="http://schemas.microsoft.com/office/drawing/2014/main" id="{620560F8-1D2B-A33D-26EE-8EC3D82C471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FF49747-138D-FB23-E73D-36B3816055E3}"/>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30849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5EAF5-BBB5-B900-614C-56665E4FCE11}"/>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3" name="Footer Placeholder 2">
            <a:extLst>
              <a:ext uri="{FF2B5EF4-FFF2-40B4-BE49-F238E27FC236}">
                <a16:creationId xmlns:a16="http://schemas.microsoft.com/office/drawing/2014/main" id="{2E84A5E6-2ED5-85C5-5788-1F59149186C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2C365B8-5B52-1BFF-2D68-5B43CBFBD246}"/>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421082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F0E9-F31C-6DA7-D24D-6496EC2FC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10D760A-DDB4-AE44-88EF-B145861AB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A4735CB-5103-E814-1675-1485598EA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FE482-1B68-4D5F-9166-A1981B7B2DD0}"/>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6" name="Footer Placeholder 5">
            <a:extLst>
              <a:ext uri="{FF2B5EF4-FFF2-40B4-BE49-F238E27FC236}">
                <a16:creationId xmlns:a16="http://schemas.microsoft.com/office/drawing/2014/main" id="{AC59CE00-F523-B2FF-FBCC-068934F039E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1EA5B74-AE54-6122-3463-84A219065537}"/>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57470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9EC2-30C6-E959-C019-82BF4AC6C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578148F-A0AA-CAD3-177A-7A3CDD48C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74C5D16-9E5B-F0E9-6AE0-DED628E9B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D3863-92EB-248D-8248-C3DBC8C4DE50}"/>
              </a:ext>
            </a:extLst>
          </p:cNvPr>
          <p:cNvSpPr>
            <a:spLocks noGrp="1"/>
          </p:cNvSpPr>
          <p:nvPr>
            <p:ph type="dt" sz="half" idx="10"/>
          </p:nvPr>
        </p:nvSpPr>
        <p:spPr/>
        <p:txBody>
          <a:bodyPr/>
          <a:lstStyle/>
          <a:p>
            <a:fld id="{E5321123-E239-45E7-9CD9-409C72DA605C}" type="datetimeFigureOut">
              <a:rPr lang="en-SG" smtClean="0"/>
              <a:t>5/9/2024</a:t>
            </a:fld>
            <a:endParaRPr lang="en-SG"/>
          </a:p>
        </p:txBody>
      </p:sp>
      <p:sp>
        <p:nvSpPr>
          <p:cNvPr id="6" name="Footer Placeholder 5">
            <a:extLst>
              <a:ext uri="{FF2B5EF4-FFF2-40B4-BE49-F238E27FC236}">
                <a16:creationId xmlns:a16="http://schemas.microsoft.com/office/drawing/2014/main" id="{56FF7C0D-F311-E5CA-F165-5F6A5B40ED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1824892-CB80-2060-BF30-200A64970C0F}"/>
              </a:ext>
            </a:extLst>
          </p:cNvPr>
          <p:cNvSpPr>
            <a:spLocks noGrp="1"/>
          </p:cNvSpPr>
          <p:nvPr>
            <p:ph type="sldNum" sz="quarter" idx="12"/>
          </p:nvPr>
        </p:nvSpPr>
        <p:spPr/>
        <p:txBody>
          <a:bodyPr/>
          <a:lstStyle/>
          <a:p>
            <a:fld id="{93D9C8D4-A4FD-4CDF-A116-278A4E53E1DA}" type="slidenum">
              <a:rPr lang="en-SG" smtClean="0"/>
              <a:t>‹#›</a:t>
            </a:fld>
            <a:endParaRPr lang="en-SG"/>
          </a:p>
        </p:txBody>
      </p:sp>
    </p:spTree>
    <p:extLst>
      <p:ext uri="{BB962C8B-B14F-4D97-AF65-F5344CB8AC3E}">
        <p14:creationId xmlns:p14="http://schemas.microsoft.com/office/powerpoint/2010/main" val="183546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66555-3142-1328-6CFB-A6B36C74D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11CF877-CC15-3C97-EC98-D467AB488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A6B937-4285-7602-5CE9-E2736EC0B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321123-E239-45E7-9CD9-409C72DA605C}" type="datetimeFigureOut">
              <a:rPr lang="en-SG" smtClean="0"/>
              <a:t>5/9/2024</a:t>
            </a:fld>
            <a:endParaRPr lang="en-SG"/>
          </a:p>
        </p:txBody>
      </p:sp>
      <p:sp>
        <p:nvSpPr>
          <p:cNvPr id="5" name="Footer Placeholder 4">
            <a:extLst>
              <a:ext uri="{FF2B5EF4-FFF2-40B4-BE49-F238E27FC236}">
                <a16:creationId xmlns:a16="http://schemas.microsoft.com/office/drawing/2014/main" id="{BEABC190-B9F4-68D2-5579-8E216DF23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38A6E916-87E0-5194-BA33-BAF8CE062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D9C8D4-A4FD-4CDF-A116-278A4E53E1DA}" type="slidenum">
              <a:rPr lang="en-SG" smtClean="0"/>
              <a:t>‹#›</a:t>
            </a:fld>
            <a:endParaRPr lang="en-SG"/>
          </a:p>
        </p:txBody>
      </p:sp>
    </p:spTree>
    <p:extLst>
      <p:ext uri="{BB962C8B-B14F-4D97-AF65-F5344CB8AC3E}">
        <p14:creationId xmlns:p14="http://schemas.microsoft.com/office/powerpoint/2010/main" val="2774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image" Target="../media/image1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6B50-C252-7292-F9DF-6E184C9DA8DC}"/>
              </a:ext>
            </a:extLst>
          </p:cNvPr>
          <p:cNvSpPr>
            <a:spLocks noGrp="1"/>
          </p:cNvSpPr>
          <p:nvPr>
            <p:ph type="ctrTitle"/>
          </p:nvPr>
        </p:nvSpPr>
        <p:spPr>
          <a:xfrm>
            <a:off x="1524000" y="1500406"/>
            <a:ext cx="9144000" cy="2387600"/>
          </a:xfrm>
        </p:spPr>
        <p:txBody>
          <a:bodyPr>
            <a:noAutofit/>
          </a:bodyPr>
          <a:lstStyle/>
          <a:p>
            <a:r>
              <a:rPr lang="en-US" sz="3600" dirty="0">
                <a:latin typeface="Bree Serif" panose="02000503040000020004" pitchFamily="2" charset="0"/>
              </a:rPr>
              <a:t>Exploratory Network Modelling of Complex Human Systems in Time-Use Research: </a:t>
            </a:r>
            <a:br>
              <a:rPr lang="en-US" sz="3600" dirty="0">
                <a:latin typeface="Bree Serif" panose="02000503040000020004" pitchFamily="2" charset="0"/>
              </a:rPr>
            </a:br>
            <a:r>
              <a:rPr lang="en-US" sz="3600" dirty="0">
                <a:latin typeface="Bree Serif" panose="02000503040000020004" pitchFamily="2" charset="0"/>
              </a:rPr>
              <a:t>Results from Wave 1 of the Singapore NCSS-NAK 360 Panel Study</a:t>
            </a:r>
            <a:endParaRPr lang="en-SG" sz="3600" dirty="0">
              <a:latin typeface="Bree Serif" panose="02000503040000020004" pitchFamily="2" charset="0"/>
            </a:endParaRPr>
          </a:p>
        </p:txBody>
      </p:sp>
      <p:sp>
        <p:nvSpPr>
          <p:cNvPr id="3" name="Subtitle 2">
            <a:extLst>
              <a:ext uri="{FF2B5EF4-FFF2-40B4-BE49-F238E27FC236}">
                <a16:creationId xmlns:a16="http://schemas.microsoft.com/office/drawing/2014/main" id="{10E552DF-4585-F0BE-2837-F8C5B3BC97AF}"/>
              </a:ext>
            </a:extLst>
          </p:cNvPr>
          <p:cNvSpPr>
            <a:spLocks noGrp="1"/>
          </p:cNvSpPr>
          <p:nvPr>
            <p:ph type="subTitle" idx="1"/>
          </p:nvPr>
        </p:nvSpPr>
        <p:spPr>
          <a:xfrm>
            <a:off x="802740" y="3980080"/>
            <a:ext cx="10586519" cy="1884363"/>
          </a:xfrm>
        </p:spPr>
        <p:txBody>
          <a:bodyPr>
            <a:normAutofit/>
          </a:bodyPr>
          <a:lstStyle/>
          <a:p>
            <a:pPr>
              <a:lnSpc>
                <a:spcPct val="150000"/>
              </a:lnSpc>
            </a:pPr>
            <a:r>
              <a:rPr lang="en-SG" sz="1800" i="0" u="sng" strike="noStrike" baseline="0" dirty="0">
                <a:latin typeface="Montserrat" pitchFamily="2" charset="0"/>
                <a:cs typeface="Arial" panose="020B0604020202020204" pitchFamily="34" charset="0"/>
              </a:rPr>
              <a:t>Ho</a:t>
            </a:r>
            <a:r>
              <a:rPr lang="en-SG" sz="1800" i="0" strike="noStrike" baseline="0" dirty="0">
                <a:latin typeface="Montserrat" pitchFamily="2" charset="0"/>
                <a:cs typeface="Arial" panose="020B0604020202020204" pitchFamily="34" charset="0"/>
              </a:rPr>
              <a:t> Han</a:t>
            </a:r>
            <a:r>
              <a:rPr lang="en-SG" sz="1800" i="0" u="none" strike="noStrike" baseline="0" dirty="0">
                <a:latin typeface="Montserrat" pitchFamily="2" charset="0"/>
                <a:cs typeface="Arial" panose="020B0604020202020204" pitchFamily="34" charset="0"/>
              </a:rPr>
              <a:t> Sheng,</a:t>
            </a:r>
            <a:r>
              <a:rPr lang="en-SG" sz="1800" dirty="0">
                <a:latin typeface="Montserrat" pitchFamily="2" charset="0"/>
                <a:cs typeface="Arial" panose="020B0604020202020204" pitchFamily="34" charset="0"/>
              </a:rPr>
              <a:t> </a:t>
            </a:r>
            <a:r>
              <a:rPr lang="en-SG" sz="1800" i="0" u="none" strike="noStrike" baseline="0" dirty="0">
                <a:latin typeface="Montserrat" pitchFamily="2" charset="0"/>
                <a:cs typeface="Arial" panose="020B0604020202020204" pitchFamily="34" charset="0"/>
              </a:rPr>
              <a:t>Emily </a:t>
            </a:r>
            <a:r>
              <a:rPr lang="en-SG" sz="1800" i="0" u="sng" strike="noStrike" baseline="0" dirty="0">
                <a:latin typeface="Montserrat" pitchFamily="2" charset="0"/>
                <a:cs typeface="Arial" panose="020B0604020202020204" pitchFamily="34" charset="0"/>
              </a:rPr>
              <a:t>Ortega</a:t>
            </a:r>
            <a:r>
              <a:rPr lang="en-SG" sz="1800" i="0" u="none" strike="noStrike" baseline="0" dirty="0">
                <a:latin typeface="Montserrat" pitchFamily="2" charset="0"/>
                <a:cs typeface="Arial" panose="020B0604020202020204" pitchFamily="34" charset="0"/>
              </a:rPr>
              <a:t>, Bryan </a:t>
            </a:r>
            <a:r>
              <a:rPr lang="en-SG" sz="1800" i="0" u="sng" strike="noStrike" baseline="0" dirty="0">
                <a:latin typeface="Montserrat" pitchFamily="2" charset="0"/>
                <a:cs typeface="Arial" panose="020B0604020202020204" pitchFamily="34" charset="0"/>
              </a:rPr>
              <a:t>Chan</a:t>
            </a:r>
            <a:r>
              <a:rPr lang="en-SG" sz="1800" i="0" u="none" strike="noStrike" baseline="0" dirty="0">
                <a:latin typeface="Montserrat" pitchFamily="2" charset="0"/>
                <a:cs typeface="Arial" panose="020B0604020202020204" pitchFamily="34" charset="0"/>
              </a:rPr>
              <a:t> Yu Xiu,</a:t>
            </a:r>
            <a:r>
              <a:rPr lang="en-SG" sz="1800" dirty="0">
                <a:latin typeface="Montserrat" pitchFamily="2" charset="0"/>
                <a:cs typeface="Arial" panose="020B0604020202020204" pitchFamily="34" charset="0"/>
              </a:rPr>
              <a:t> </a:t>
            </a:r>
            <a:r>
              <a:rPr lang="en-SG" sz="1800" i="0" u="none" strike="noStrike" baseline="0" dirty="0" err="1">
                <a:latin typeface="Montserrat" pitchFamily="2" charset="0"/>
                <a:cs typeface="Arial" panose="020B0604020202020204" pitchFamily="34" charset="0"/>
              </a:rPr>
              <a:t>Azriel</a:t>
            </a:r>
            <a:r>
              <a:rPr lang="en-SG" sz="1800" i="0" u="none" strike="noStrike" baseline="0" dirty="0">
                <a:latin typeface="Montserrat" pitchFamily="2" charset="0"/>
                <a:cs typeface="Arial" panose="020B0604020202020204" pitchFamily="34" charset="0"/>
              </a:rPr>
              <a:t> </a:t>
            </a:r>
            <a:r>
              <a:rPr lang="en-SG" sz="1800" i="0" u="sng" strike="noStrike" baseline="0" dirty="0">
                <a:latin typeface="Montserrat" pitchFamily="2" charset="0"/>
                <a:cs typeface="Arial" panose="020B0604020202020204" pitchFamily="34" charset="0"/>
              </a:rPr>
              <a:t>Tay</a:t>
            </a:r>
            <a:r>
              <a:rPr lang="en-SG" sz="1800" i="0" u="none" strike="noStrike" baseline="0" dirty="0">
                <a:latin typeface="Montserrat" pitchFamily="2" charset="0"/>
                <a:cs typeface="Arial" panose="020B0604020202020204" pitchFamily="34" charset="0"/>
              </a:rPr>
              <a:t> </a:t>
            </a:r>
            <a:r>
              <a:rPr lang="en-SG" sz="1800" i="0" u="none" strike="noStrike" baseline="0" dirty="0" err="1">
                <a:latin typeface="Montserrat" pitchFamily="2" charset="0"/>
                <a:cs typeface="Arial" panose="020B0604020202020204" pitchFamily="34" charset="0"/>
              </a:rPr>
              <a:t>Xunkai</a:t>
            </a:r>
            <a:r>
              <a:rPr lang="en-SG" sz="1800" i="0" u="none" strike="noStrike" baseline="0" dirty="0">
                <a:latin typeface="Montserrat" pitchFamily="2" charset="0"/>
                <a:cs typeface="Arial" panose="020B0604020202020204" pitchFamily="34" charset="0"/>
              </a:rPr>
              <a:t>,</a:t>
            </a:r>
            <a:r>
              <a:rPr lang="en-SG" sz="1800" dirty="0">
                <a:latin typeface="Montserrat" pitchFamily="2" charset="0"/>
                <a:cs typeface="Arial" panose="020B0604020202020204" pitchFamily="34" charset="0"/>
              </a:rPr>
              <a:t> </a:t>
            </a:r>
            <a:r>
              <a:rPr lang="en-SG" sz="1800" i="0" u="none" strike="noStrike" baseline="0" dirty="0">
                <a:latin typeface="Montserrat" pitchFamily="2" charset="0"/>
                <a:cs typeface="Arial" panose="020B0604020202020204" pitchFamily="34" charset="0"/>
              </a:rPr>
              <a:t>Sabrina </a:t>
            </a:r>
            <a:r>
              <a:rPr lang="en-SG" sz="1800" i="0" u="sng" strike="noStrike" baseline="0" dirty="0">
                <a:latin typeface="Montserrat" pitchFamily="2" charset="0"/>
                <a:cs typeface="Arial" panose="020B0604020202020204" pitchFamily="34" charset="0"/>
              </a:rPr>
              <a:t>Tang</a:t>
            </a:r>
            <a:r>
              <a:rPr lang="en-SG" sz="1800" i="0" u="none" strike="noStrike" baseline="0" dirty="0">
                <a:latin typeface="Montserrat" pitchFamily="2" charset="0"/>
                <a:cs typeface="Arial" panose="020B0604020202020204" pitchFamily="34" charset="0"/>
              </a:rPr>
              <a:t> Seng Ooi</a:t>
            </a:r>
          </a:p>
          <a:p>
            <a:pPr>
              <a:lnSpc>
                <a:spcPct val="150000"/>
              </a:lnSpc>
            </a:pPr>
            <a:r>
              <a:rPr lang="en-SG" sz="1800" dirty="0">
                <a:latin typeface="Montserrat" pitchFamily="2" charset="0"/>
                <a:cs typeface="Arial" panose="020B0604020202020204" pitchFamily="34" charset="0"/>
              </a:rPr>
              <a:t>School of Humanities and Behavioural Sciences</a:t>
            </a:r>
          </a:p>
          <a:p>
            <a:pPr>
              <a:lnSpc>
                <a:spcPct val="150000"/>
              </a:lnSpc>
            </a:pPr>
            <a:r>
              <a:rPr lang="en-SG" sz="1800" dirty="0">
                <a:latin typeface="Montserrat" pitchFamily="2" charset="0"/>
                <a:cs typeface="Arial" panose="020B0604020202020204" pitchFamily="34" charset="0"/>
              </a:rPr>
              <a:t>Singapore University of Social Sciences</a:t>
            </a:r>
          </a:p>
        </p:txBody>
      </p:sp>
      <p:sp>
        <p:nvSpPr>
          <p:cNvPr id="4" name="TextBox 3">
            <a:extLst>
              <a:ext uri="{FF2B5EF4-FFF2-40B4-BE49-F238E27FC236}">
                <a16:creationId xmlns:a16="http://schemas.microsoft.com/office/drawing/2014/main" id="{F2109549-E313-4E03-197C-FB8C74156B66}"/>
              </a:ext>
            </a:extLst>
          </p:cNvPr>
          <p:cNvSpPr txBox="1"/>
          <p:nvPr/>
        </p:nvSpPr>
        <p:spPr>
          <a:xfrm>
            <a:off x="-1" y="6211669"/>
            <a:ext cx="4789283" cy="646331"/>
          </a:xfrm>
          <a:prstGeom prst="rect">
            <a:avLst/>
          </a:prstGeom>
          <a:noFill/>
        </p:spPr>
        <p:txBody>
          <a:bodyPr wrap="square" rtlCol="0">
            <a:spAutoFit/>
          </a:bodyPr>
          <a:lstStyle/>
          <a:p>
            <a:r>
              <a:rPr lang="en-US" dirty="0">
                <a:latin typeface="Montserrat" pitchFamily="2" charset="0"/>
                <a:cs typeface="Arial" panose="020B0604020202020204" pitchFamily="34" charset="0"/>
              </a:rPr>
              <a:t>20</a:t>
            </a:r>
            <a:r>
              <a:rPr lang="en-US" baseline="30000" dirty="0">
                <a:latin typeface="Montserrat" pitchFamily="2" charset="0"/>
                <a:cs typeface="Arial" panose="020B0604020202020204" pitchFamily="34" charset="0"/>
              </a:rPr>
              <a:t>th</a:t>
            </a:r>
            <a:r>
              <a:rPr lang="en-US" dirty="0">
                <a:latin typeface="Montserrat" pitchFamily="2" charset="0"/>
                <a:cs typeface="Arial" panose="020B0604020202020204" pitchFamily="34" charset="0"/>
              </a:rPr>
              <a:t> Conference on Complex Systems, Exeter, England</a:t>
            </a:r>
            <a:endParaRPr lang="en-SG" dirty="0">
              <a:latin typeface="Montserrat" pitchFamily="2" charset="0"/>
              <a:cs typeface="Arial" panose="020B0604020202020204" pitchFamily="34" charset="0"/>
            </a:endParaRPr>
          </a:p>
        </p:txBody>
      </p:sp>
      <p:sp>
        <p:nvSpPr>
          <p:cNvPr id="5" name="TextBox 4">
            <a:extLst>
              <a:ext uri="{FF2B5EF4-FFF2-40B4-BE49-F238E27FC236}">
                <a16:creationId xmlns:a16="http://schemas.microsoft.com/office/drawing/2014/main" id="{B3E9AFD0-0A0C-6746-E114-7DC02C446BBE}"/>
              </a:ext>
            </a:extLst>
          </p:cNvPr>
          <p:cNvSpPr txBox="1"/>
          <p:nvPr/>
        </p:nvSpPr>
        <p:spPr>
          <a:xfrm>
            <a:off x="9029323" y="6350168"/>
            <a:ext cx="3162677" cy="369332"/>
          </a:xfrm>
          <a:prstGeom prst="rect">
            <a:avLst/>
          </a:prstGeom>
          <a:noFill/>
        </p:spPr>
        <p:txBody>
          <a:bodyPr wrap="square" rtlCol="0">
            <a:spAutoFit/>
          </a:bodyPr>
          <a:lstStyle/>
          <a:p>
            <a:pPr algn="r"/>
            <a:r>
              <a:rPr lang="en-US" dirty="0">
                <a:latin typeface="Montserrat" pitchFamily="2" charset="0"/>
                <a:cs typeface="Arial" panose="020B0604020202020204" pitchFamily="34" charset="0"/>
              </a:rPr>
              <a:t>2</a:t>
            </a:r>
            <a:r>
              <a:rPr lang="en-US" baseline="30000" dirty="0">
                <a:latin typeface="Montserrat" pitchFamily="2" charset="0"/>
                <a:cs typeface="Arial" panose="020B0604020202020204" pitchFamily="34" charset="0"/>
              </a:rPr>
              <a:t>nd</a:t>
            </a:r>
            <a:r>
              <a:rPr lang="en-US" dirty="0">
                <a:latin typeface="Montserrat" pitchFamily="2" charset="0"/>
                <a:cs typeface="Arial" panose="020B0604020202020204" pitchFamily="34" charset="0"/>
              </a:rPr>
              <a:t> – 6</a:t>
            </a:r>
            <a:r>
              <a:rPr lang="en-US" baseline="30000" dirty="0">
                <a:latin typeface="Montserrat" pitchFamily="2" charset="0"/>
                <a:cs typeface="Arial" panose="020B0604020202020204" pitchFamily="34" charset="0"/>
              </a:rPr>
              <a:t>th</a:t>
            </a:r>
            <a:r>
              <a:rPr lang="en-US" dirty="0">
                <a:latin typeface="Montserrat" pitchFamily="2" charset="0"/>
                <a:cs typeface="Arial" panose="020B0604020202020204" pitchFamily="34" charset="0"/>
              </a:rPr>
              <a:t> September 2024</a:t>
            </a:r>
            <a:endParaRPr lang="en-SG" dirty="0">
              <a:latin typeface="Montserrat" pitchFamily="2" charset="0"/>
              <a:cs typeface="Arial" panose="020B0604020202020204" pitchFamily="34" charset="0"/>
            </a:endParaRPr>
          </a:p>
        </p:txBody>
      </p:sp>
      <p:pic>
        <p:nvPicPr>
          <p:cNvPr id="7" name="Picture 6" descr="A blue and red text on a black background&#10;&#10;Description automatically generated">
            <a:extLst>
              <a:ext uri="{FF2B5EF4-FFF2-40B4-BE49-F238E27FC236}">
                <a16:creationId xmlns:a16="http://schemas.microsoft.com/office/drawing/2014/main" id="{BCC978C0-4ABA-67B5-C299-BB12E0B79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73" y="285125"/>
            <a:ext cx="1942408" cy="1109835"/>
          </a:xfrm>
          <a:prstGeom prst="rect">
            <a:avLst/>
          </a:prstGeom>
        </p:spPr>
      </p:pic>
      <p:pic>
        <p:nvPicPr>
          <p:cNvPr id="9" name="Picture 8" descr="A graphic of a heartbeat&#10;&#10;Description automatically generated">
            <a:extLst>
              <a:ext uri="{FF2B5EF4-FFF2-40B4-BE49-F238E27FC236}">
                <a16:creationId xmlns:a16="http://schemas.microsoft.com/office/drawing/2014/main" id="{D9708BB7-24EA-1A9C-5F1D-82B1C63ED73B}"/>
              </a:ext>
            </a:extLst>
          </p:cNvPr>
          <p:cNvPicPr>
            <a:picLocks noChangeAspect="1"/>
          </p:cNvPicPr>
          <p:nvPr/>
        </p:nvPicPr>
        <p:blipFill rotWithShape="1">
          <a:blip r:embed="rId3">
            <a:extLst>
              <a:ext uri="{28A0092B-C50C-407E-A947-70E740481C1C}">
                <a14:useLocalDpi xmlns:a14="http://schemas.microsoft.com/office/drawing/2010/main" val="0"/>
              </a:ext>
            </a:extLst>
          </a:blip>
          <a:srcRect t="12482" b="11247"/>
          <a:stretch/>
        </p:blipFill>
        <p:spPr>
          <a:xfrm>
            <a:off x="215490" y="285125"/>
            <a:ext cx="1455126" cy="1109834"/>
          </a:xfrm>
          <a:prstGeom prst="rect">
            <a:avLst/>
          </a:prstGeom>
        </p:spPr>
      </p:pic>
      <p:pic>
        <p:nvPicPr>
          <p:cNvPr id="11" name="Picture 10" descr="A logo with colorful people on it&#10;&#10;Description automatically generated with medium confidence">
            <a:extLst>
              <a:ext uri="{FF2B5EF4-FFF2-40B4-BE49-F238E27FC236}">
                <a16:creationId xmlns:a16="http://schemas.microsoft.com/office/drawing/2014/main" id="{4CCDDB22-7006-E817-D146-8FE59D934021}"/>
              </a:ext>
            </a:extLst>
          </p:cNvPr>
          <p:cNvPicPr>
            <a:picLocks noChangeAspect="1"/>
          </p:cNvPicPr>
          <p:nvPr/>
        </p:nvPicPr>
        <p:blipFill rotWithShape="1">
          <a:blip r:embed="rId4">
            <a:extLst>
              <a:ext uri="{28A0092B-C50C-407E-A947-70E740481C1C}">
                <a14:useLocalDpi xmlns:a14="http://schemas.microsoft.com/office/drawing/2010/main" val="0"/>
              </a:ext>
            </a:extLst>
          </a:blip>
          <a:srcRect l="15026" t="17890" r="14141" b="13844"/>
          <a:stretch/>
        </p:blipFill>
        <p:spPr>
          <a:xfrm>
            <a:off x="9710967" y="285125"/>
            <a:ext cx="2047227" cy="1109835"/>
          </a:xfrm>
          <a:prstGeom prst="rect">
            <a:avLst/>
          </a:prstGeom>
        </p:spPr>
      </p:pic>
      <p:pic>
        <p:nvPicPr>
          <p:cNvPr id="15" name="Picture 14" descr="A building with a black background&#10;&#10;Description automatically generated">
            <a:extLst>
              <a:ext uri="{FF2B5EF4-FFF2-40B4-BE49-F238E27FC236}">
                <a16:creationId xmlns:a16="http://schemas.microsoft.com/office/drawing/2014/main" id="{33C05FDB-0C59-2B00-3F48-1D3E7FF9DF60}"/>
              </a:ext>
            </a:extLst>
          </p:cNvPr>
          <p:cNvPicPr>
            <a:picLocks noChangeAspect="1"/>
          </p:cNvPicPr>
          <p:nvPr/>
        </p:nvPicPr>
        <p:blipFill rotWithShape="1">
          <a:blip r:embed="rId5">
            <a:extLst>
              <a:ext uri="{28A0092B-C50C-407E-A947-70E740481C1C}">
                <a14:useLocalDpi xmlns:a14="http://schemas.microsoft.com/office/drawing/2010/main" val="0"/>
              </a:ext>
            </a:extLst>
          </a:blip>
          <a:srcRect l="20911" t="24128" r="19371" b="21096"/>
          <a:stretch/>
        </p:blipFill>
        <p:spPr>
          <a:xfrm>
            <a:off x="6209738" y="271753"/>
            <a:ext cx="2202873" cy="1136579"/>
          </a:xfrm>
          <a:prstGeom prst="rect">
            <a:avLst/>
          </a:prstGeom>
        </p:spPr>
      </p:pic>
    </p:spTree>
    <p:extLst>
      <p:ext uri="{BB962C8B-B14F-4D97-AF65-F5344CB8AC3E}">
        <p14:creationId xmlns:p14="http://schemas.microsoft.com/office/powerpoint/2010/main" val="132009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41EB-AE64-8BB5-200F-992BF6F7BA68}"/>
              </a:ext>
            </a:extLst>
          </p:cNvPr>
          <p:cNvSpPr>
            <a:spLocks noGrp="1"/>
          </p:cNvSpPr>
          <p:nvPr>
            <p:ph type="title"/>
          </p:nvPr>
        </p:nvSpPr>
        <p:spPr>
          <a:xfrm>
            <a:off x="838200" y="150639"/>
            <a:ext cx="10515600" cy="807300"/>
          </a:xfrm>
        </p:spPr>
        <p:txBody>
          <a:bodyPr>
            <a:normAutofit/>
          </a:bodyPr>
          <a:lstStyle/>
          <a:p>
            <a:r>
              <a:rPr lang="en-US" sz="3600" dirty="0">
                <a:latin typeface="Bree Serif" panose="02000503040000020004" pitchFamily="2" charset="0"/>
              </a:rPr>
              <a:t>Network Approach</a:t>
            </a:r>
            <a:endParaRPr lang="en-SG" sz="3600" dirty="0">
              <a:latin typeface="Bree Serif" panose="02000503040000020004" pitchFamily="2" charset="0"/>
            </a:endParaRPr>
          </a:p>
        </p:txBody>
      </p:sp>
      <p:pic>
        <p:nvPicPr>
          <p:cNvPr id="4" name="Picture 3" descr="A blue and red text on a black background&#10;&#10;Description automatically generated">
            <a:extLst>
              <a:ext uri="{FF2B5EF4-FFF2-40B4-BE49-F238E27FC236}">
                <a16:creationId xmlns:a16="http://schemas.microsoft.com/office/drawing/2014/main" id="{D3DB4435-CD7F-FBD0-420E-D983D5C7A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8" name="Picture 7">
            <a:extLst>
              <a:ext uri="{FF2B5EF4-FFF2-40B4-BE49-F238E27FC236}">
                <a16:creationId xmlns:a16="http://schemas.microsoft.com/office/drawing/2014/main" id="{94E65D90-79D9-2637-A251-F94573C0F3A0}"/>
              </a:ext>
            </a:extLst>
          </p:cNvPr>
          <p:cNvPicPr>
            <a:picLocks noChangeAspect="1"/>
          </p:cNvPicPr>
          <p:nvPr/>
        </p:nvPicPr>
        <p:blipFill>
          <a:blip r:embed="rId4"/>
          <a:stretch>
            <a:fillRect/>
          </a:stretch>
        </p:blipFill>
        <p:spPr>
          <a:xfrm>
            <a:off x="567695" y="1362891"/>
            <a:ext cx="5599906" cy="3148445"/>
          </a:xfrm>
          <a:prstGeom prst="rect">
            <a:avLst/>
          </a:prstGeom>
        </p:spPr>
      </p:pic>
      <p:pic>
        <p:nvPicPr>
          <p:cNvPr id="10" name="Picture 9">
            <a:extLst>
              <a:ext uri="{FF2B5EF4-FFF2-40B4-BE49-F238E27FC236}">
                <a16:creationId xmlns:a16="http://schemas.microsoft.com/office/drawing/2014/main" id="{84ED9EEF-7132-CC6E-F651-70C5A8BC4C81}"/>
              </a:ext>
            </a:extLst>
          </p:cNvPr>
          <p:cNvPicPr>
            <a:picLocks noChangeAspect="1"/>
          </p:cNvPicPr>
          <p:nvPr/>
        </p:nvPicPr>
        <p:blipFill>
          <a:blip r:embed="rId5"/>
          <a:stretch>
            <a:fillRect/>
          </a:stretch>
        </p:blipFill>
        <p:spPr>
          <a:xfrm>
            <a:off x="567695" y="5014306"/>
            <a:ext cx="3692422" cy="1401168"/>
          </a:xfrm>
          <a:prstGeom prst="rect">
            <a:avLst/>
          </a:prstGeom>
        </p:spPr>
      </p:pic>
      <p:pic>
        <p:nvPicPr>
          <p:cNvPr id="12" name="Picture 11">
            <a:extLst>
              <a:ext uri="{FF2B5EF4-FFF2-40B4-BE49-F238E27FC236}">
                <a16:creationId xmlns:a16="http://schemas.microsoft.com/office/drawing/2014/main" id="{86CAEEA5-F280-1BE3-E9DE-9696E3E5553B}"/>
              </a:ext>
            </a:extLst>
          </p:cNvPr>
          <p:cNvPicPr>
            <a:picLocks noChangeAspect="1"/>
          </p:cNvPicPr>
          <p:nvPr/>
        </p:nvPicPr>
        <p:blipFill>
          <a:blip r:embed="rId6"/>
          <a:stretch>
            <a:fillRect/>
          </a:stretch>
        </p:blipFill>
        <p:spPr>
          <a:xfrm>
            <a:off x="6407542" y="879978"/>
            <a:ext cx="3692422" cy="4195677"/>
          </a:xfrm>
          <a:prstGeom prst="rect">
            <a:avLst/>
          </a:prstGeom>
        </p:spPr>
      </p:pic>
      <p:pic>
        <p:nvPicPr>
          <p:cNvPr id="14" name="Picture 13">
            <a:extLst>
              <a:ext uri="{FF2B5EF4-FFF2-40B4-BE49-F238E27FC236}">
                <a16:creationId xmlns:a16="http://schemas.microsoft.com/office/drawing/2014/main" id="{A0C2F143-E4CE-9F00-3BFF-06A5D8AB3E22}"/>
              </a:ext>
            </a:extLst>
          </p:cNvPr>
          <p:cNvPicPr>
            <a:picLocks noChangeAspect="1"/>
          </p:cNvPicPr>
          <p:nvPr/>
        </p:nvPicPr>
        <p:blipFill>
          <a:blip r:embed="rId7"/>
          <a:stretch>
            <a:fillRect/>
          </a:stretch>
        </p:blipFill>
        <p:spPr>
          <a:xfrm>
            <a:off x="6407542" y="5160450"/>
            <a:ext cx="2623533" cy="1255024"/>
          </a:xfrm>
          <a:prstGeom prst="rect">
            <a:avLst/>
          </a:prstGeom>
        </p:spPr>
      </p:pic>
    </p:spTree>
    <p:extLst>
      <p:ext uri="{BB962C8B-B14F-4D97-AF65-F5344CB8AC3E}">
        <p14:creationId xmlns:p14="http://schemas.microsoft.com/office/powerpoint/2010/main" val="390575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ED6304-98BD-7ED1-0F5B-DC9CD958027D}"/>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Mixed Graphical Model</a:t>
            </a:r>
            <a:endParaRPr lang="en-SG" sz="3600" dirty="0">
              <a:latin typeface="Bree Serif" panose="02000503040000020004" pitchFamily="2" charset="0"/>
            </a:endParaRPr>
          </a:p>
        </p:txBody>
      </p:sp>
      <p:pic>
        <p:nvPicPr>
          <p:cNvPr id="6" name="Picture 5" descr="\documentclass{article}&#10;\usepackage{amsmath}&#10;\usepackage[]{amssymb}&#10;\pagestyle{empty}&#10;\begin{document}&#10;&#10;Given an undirected graph $G = (V,E)$&#10;&#10;&#10;\end{document}" title="IguanaTex Picture Display">
            <a:extLst>
              <a:ext uri="{FF2B5EF4-FFF2-40B4-BE49-F238E27FC236}">
                <a16:creationId xmlns:a16="http://schemas.microsoft.com/office/drawing/2014/main" id="{13259FFE-9AEC-740F-AA6B-19F260B4886F}"/>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838200" y="2396775"/>
            <a:ext cx="6061364" cy="365300"/>
          </a:xfrm>
          <a:prstGeom prst="rect">
            <a:avLst/>
          </a:prstGeom>
        </p:spPr>
      </p:pic>
      <p:pic>
        <p:nvPicPr>
          <p:cNvPr id="10" name="Picture 9" descr="\documentclass{article}&#10;\usepackage{amsmath}&#10;\pagestyle{empty}&#10;\begin{document}&#10;&#10;where $ V = \{X_{v}| v \in V\}$&#10;&#10;&#10;\end{document}" title="IguanaTex Picture Display">
            <a:extLst>
              <a:ext uri="{FF2B5EF4-FFF2-40B4-BE49-F238E27FC236}">
                <a16:creationId xmlns:a16="http://schemas.microsoft.com/office/drawing/2014/main" id="{FD82834B-1CFB-E002-93B3-4926C832FF6E}"/>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38200" y="3048818"/>
            <a:ext cx="3659564" cy="365300"/>
          </a:xfrm>
          <a:prstGeom prst="rect">
            <a:avLst/>
          </a:prstGeom>
        </p:spPr>
      </p:pic>
      <p:pic>
        <p:nvPicPr>
          <p:cNvPr id="12" name="Picture 11" descr="\documentclass{article}&#10;\usepackage{amsmath}&#10;\pagestyle{empty}&#10;\begin{document}&#10;&#10;and $E$ is a set of unordered pairs $\{v_{1}, v_{2}\}$&#10;&#10;&#10;\end{document}" title="IguanaTex Picture Display">
            <a:extLst>
              <a:ext uri="{FF2B5EF4-FFF2-40B4-BE49-F238E27FC236}">
                <a16:creationId xmlns:a16="http://schemas.microsoft.com/office/drawing/2014/main" id="{E70F10E4-5FDA-CB95-8DA0-5DF31696890E}"/>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838200" y="3700861"/>
            <a:ext cx="6466609" cy="361541"/>
          </a:xfrm>
          <a:prstGeom prst="rect">
            <a:avLst/>
          </a:prstGeom>
        </p:spPr>
      </p:pic>
      <p:sp>
        <p:nvSpPr>
          <p:cNvPr id="15" name="Content Placeholder 2 1">
            <a:extLst>
              <a:ext uri="{FF2B5EF4-FFF2-40B4-BE49-F238E27FC236}">
                <a16:creationId xmlns:a16="http://schemas.microsoft.com/office/drawing/2014/main" id="{8700A42F-D986-B287-5193-C584B8E5BCD2}"/>
              </a:ext>
            </a:extLst>
          </p:cNvPr>
          <p:cNvSpPr>
            <a:spLocks noGrp="1"/>
          </p:cNvSpPr>
          <p:nvPr>
            <p:ph idx="1"/>
          </p:nvPr>
        </p:nvSpPr>
        <p:spPr>
          <a:xfrm>
            <a:off x="7588829" y="2328201"/>
            <a:ext cx="3764971" cy="491387"/>
          </a:xfrm>
        </p:spPr>
        <p:txBody>
          <a:bodyPr>
            <a:normAutofit/>
          </a:bodyPr>
          <a:lstStyle/>
          <a:p>
            <a:pPr marL="0" indent="0" algn="ctr">
              <a:buNone/>
            </a:pPr>
            <a:r>
              <a:rPr lang="en-US" sz="2400" dirty="0">
                <a:solidFill>
                  <a:srgbClr val="FF0000"/>
                </a:solidFill>
                <a:latin typeface="Montserrat" pitchFamily="2" charset="0"/>
              </a:rPr>
              <a:t>Graph/ Network</a:t>
            </a:r>
            <a:endParaRPr lang="en-SG" sz="2400" dirty="0">
              <a:solidFill>
                <a:srgbClr val="FF0000"/>
              </a:solidFill>
              <a:latin typeface="Montserrat" pitchFamily="2" charset="0"/>
            </a:endParaRPr>
          </a:p>
        </p:txBody>
      </p:sp>
      <p:sp>
        <p:nvSpPr>
          <p:cNvPr id="16" name="Content Placeholder 2 2">
            <a:extLst>
              <a:ext uri="{FF2B5EF4-FFF2-40B4-BE49-F238E27FC236}">
                <a16:creationId xmlns:a16="http://schemas.microsoft.com/office/drawing/2014/main" id="{C3FDA868-DBA8-EE0B-76FA-41319443A165}"/>
              </a:ext>
            </a:extLst>
          </p:cNvPr>
          <p:cNvSpPr txBox="1">
            <a:spLocks/>
          </p:cNvSpPr>
          <p:nvPr/>
        </p:nvSpPr>
        <p:spPr>
          <a:xfrm>
            <a:off x="5694177" y="2985774"/>
            <a:ext cx="4966853" cy="491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ontserrat" pitchFamily="2" charset="0"/>
              </a:rPr>
              <a:t>Vertices/ Nodes/ Variables</a:t>
            </a:r>
            <a:endParaRPr lang="en-SG" sz="2400" dirty="0">
              <a:solidFill>
                <a:srgbClr val="FF0000"/>
              </a:solidFill>
              <a:latin typeface="Montserrat" pitchFamily="2" charset="0"/>
            </a:endParaRPr>
          </a:p>
        </p:txBody>
      </p:sp>
      <p:sp>
        <p:nvSpPr>
          <p:cNvPr id="17" name="Content Placeholder 2 3">
            <a:extLst>
              <a:ext uri="{FF2B5EF4-FFF2-40B4-BE49-F238E27FC236}">
                <a16:creationId xmlns:a16="http://schemas.microsoft.com/office/drawing/2014/main" id="{85D322B5-9C2D-F93D-17CD-B9F1BFA44B4D}"/>
              </a:ext>
            </a:extLst>
          </p:cNvPr>
          <p:cNvSpPr txBox="1">
            <a:spLocks/>
          </p:cNvSpPr>
          <p:nvPr/>
        </p:nvSpPr>
        <p:spPr>
          <a:xfrm>
            <a:off x="7588829" y="3634167"/>
            <a:ext cx="4658589" cy="491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ontserrat" pitchFamily="2" charset="0"/>
              </a:rPr>
              <a:t>Edges/ Statistical relations</a:t>
            </a:r>
            <a:endParaRPr lang="en-SG" sz="2400" dirty="0">
              <a:solidFill>
                <a:srgbClr val="FF0000"/>
              </a:solidFill>
              <a:latin typeface="Montserrat" pitchFamily="2" charset="0"/>
            </a:endParaRPr>
          </a:p>
        </p:txBody>
      </p:sp>
      <p:pic>
        <p:nvPicPr>
          <p:cNvPr id="2" name="Picture 1" descr="A blue and red text on a black background&#10;&#10;Description automatically generated">
            <a:extLst>
              <a:ext uri="{FF2B5EF4-FFF2-40B4-BE49-F238E27FC236}">
                <a16:creationId xmlns:a16="http://schemas.microsoft.com/office/drawing/2014/main" id="{C16FE2F2-6E80-E59C-C00B-C4AB385D1D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
        <p:nvSpPr>
          <p:cNvPr id="3" name="TextBox 2">
            <a:extLst>
              <a:ext uri="{FF2B5EF4-FFF2-40B4-BE49-F238E27FC236}">
                <a16:creationId xmlns:a16="http://schemas.microsoft.com/office/drawing/2014/main" id="{001208FC-6265-CD17-04AC-716CD759651C}"/>
              </a:ext>
            </a:extLst>
          </p:cNvPr>
          <p:cNvSpPr txBox="1"/>
          <p:nvPr/>
        </p:nvSpPr>
        <p:spPr>
          <a:xfrm>
            <a:off x="3850105" y="6211669"/>
            <a:ext cx="8397313" cy="646331"/>
          </a:xfrm>
          <a:prstGeom prst="rect">
            <a:avLst/>
          </a:prstGeom>
          <a:noFill/>
        </p:spPr>
        <p:txBody>
          <a:bodyPr wrap="square">
            <a:spAutoFit/>
          </a:bodyPr>
          <a:lstStyle/>
          <a:p>
            <a:pPr algn="r"/>
            <a:r>
              <a:rPr lang="en-US" sz="1200" b="0" i="0" u="none" strike="noStrike" baseline="0" dirty="0">
                <a:latin typeface="Montserrat" pitchFamily="2" charset="0"/>
              </a:rPr>
              <a:t>Yang, E., Baker, Y., Ravikumar, P., Allen, G. &amp; Liu, Z.. (2014). Mixed graphical models via exponential families. </a:t>
            </a:r>
            <a:r>
              <a:rPr lang="en-US" sz="1200" b="0" i="1" u="none" strike="noStrike" baseline="0" dirty="0">
                <a:latin typeface="Montserrat" pitchFamily="2" charset="0"/>
              </a:rPr>
              <a:t>Proceedings of the 17th International Conference on Artificial Intelligence and Statistics</a:t>
            </a:r>
            <a:r>
              <a:rPr lang="en-US" sz="1200" b="0" i="0" u="none" strike="noStrike" baseline="0" dirty="0">
                <a:latin typeface="Montserrat" pitchFamily="2" charset="0"/>
              </a:rPr>
              <a:t>, </a:t>
            </a:r>
            <a:r>
              <a:rPr lang="en-US" sz="1200" b="0" i="1" u="none" strike="noStrike" baseline="0" dirty="0">
                <a:latin typeface="Montserrat" pitchFamily="2" charset="0"/>
              </a:rPr>
              <a:t>33</a:t>
            </a:r>
            <a:r>
              <a:rPr lang="en-US" sz="1200" b="0" i="0" u="none" strike="noStrike" baseline="0" dirty="0">
                <a:latin typeface="Montserrat" pitchFamily="2" charset="0"/>
              </a:rPr>
              <a:t>, 1042-1050. </a:t>
            </a:r>
          </a:p>
          <a:p>
            <a:pPr algn="r"/>
            <a:r>
              <a:rPr lang="en-US" sz="1200" b="0" i="0" u="none" strike="noStrike" baseline="0" dirty="0">
                <a:latin typeface="Montserrat" pitchFamily="2" charset="0"/>
              </a:rPr>
              <a:t>https://proceedings.mlr.press/v33/yang14a.html</a:t>
            </a:r>
          </a:p>
        </p:txBody>
      </p:sp>
    </p:spTree>
    <p:extLst>
      <p:ext uri="{BB962C8B-B14F-4D97-AF65-F5344CB8AC3E}">
        <p14:creationId xmlns:p14="http://schemas.microsoft.com/office/powerpoint/2010/main" val="295327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ED6304-98BD-7ED1-0F5B-DC9CD958027D}"/>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Mixed Graphical Model</a:t>
            </a:r>
            <a:endParaRPr lang="en-SG" sz="3600" dirty="0">
              <a:latin typeface="Bree Serif" panose="02000503040000020004" pitchFamily="2" charset="0"/>
            </a:endParaRPr>
          </a:p>
        </p:txBody>
      </p:sp>
      <p:sp>
        <p:nvSpPr>
          <p:cNvPr id="19" name="Content Placeholder 2 4">
            <a:extLst>
              <a:ext uri="{FF2B5EF4-FFF2-40B4-BE49-F238E27FC236}">
                <a16:creationId xmlns:a16="http://schemas.microsoft.com/office/drawing/2014/main" id="{BCA58051-375C-5DB2-2296-1D5F736EC090}"/>
              </a:ext>
            </a:extLst>
          </p:cNvPr>
          <p:cNvSpPr txBox="1">
            <a:spLocks/>
          </p:cNvSpPr>
          <p:nvPr/>
        </p:nvSpPr>
        <p:spPr>
          <a:xfrm>
            <a:off x="651143" y="3880983"/>
            <a:ext cx="10889712" cy="988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ontserrat" pitchFamily="2" charset="0"/>
              </a:rPr>
              <a:t>Markov </a:t>
            </a:r>
            <a:r>
              <a:rPr lang="en-US" sz="2400" dirty="0" err="1">
                <a:solidFill>
                  <a:srgbClr val="FF0000"/>
                </a:solidFill>
                <a:latin typeface="Montserrat" pitchFamily="2" charset="0"/>
              </a:rPr>
              <a:t>Factorisation</a:t>
            </a:r>
            <a:r>
              <a:rPr lang="en-US" sz="2400" dirty="0">
                <a:solidFill>
                  <a:srgbClr val="FF0000"/>
                </a:solidFill>
                <a:latin typeface="Montserrat" pitchFamily="2" charset="0"/>
              </a:rPr>
              <a:t> property: </a:t>
            </a:r>
            <a:r>
              <a:rPr lang="en-US" sz="2400" dirty="0">
                <a:latin typeface="Montserrat" pitchFamily="2" charset="0"/>
              </a:rPr>
              <a:t>The distribution of X factorizes according to G if it can be represented as a product of clique functions</a:t>
            </a:r>
            <a:endParaRPr lang="en-SG" sz="2400" dirty="0">
              <a:latin typeface="Montserrat" pitchFamily="2" charset="0"/>
            </a:endParaRPr>
          </a:p>
        </p:txBody>
      </p:sp>
      <p:pic>
        <p:nvPicPr>
          <p:cNvPr id="2" name="Picture 1" descr="A blue and red text on a black background&#10;&#10;Description automatically generated">
            <a:extLst>
              <a:ext uri="{FF2B5EF4-FFF2-40B4-BE49-F238E27FC236}">
                <a16:creationId xmlns:a16="http://schemas.microsoft.com/office/drawing/2014/main" id="{C16FE2F2-6E80-E59C-C00B-C4AB385D1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9" name="Picture 8">
            <a:extLst>
              <a:ext uri="{FF2B5EF4-FFF2-40B4-BE49-F238E27FC236}">
                <a16:creationId xmlns:a16="http://schemas.microsoft.com/office/drawing/2014/main" id="{A1917F43-0B83-0385-D737-808995318B10}"/>
              </a:ext>
            </a:extLst>
          </p:cNvPr>
          <p:cNvPicPr>
            <a:picLocks noChangeAspect="1"/>
          </p:cNvPicPr>
          <p:nvPr/>
        </p:nvPicPr>
        <p:blipFill>
          <a:blip r:embed="rId3"/>
          <a:stretch>
            <a:fillRect/>
          </a:stretch>
        </p:blipFill>
        <p:spPr>
          <a:xfrm>
            <a:off x="3820656" y="4869483"/>
            <a:ext cx="4550685" cy="1041908"/>
          </a:xfrm>
          <a:prstGeom prst="rect">
            <a:avLst/>
          </a:prstGeom>
        </p:spPr>
      </p:pic>
      <p:sp>
        <p:nvSpPr>
          <p:cNvPr id="11" name="Content Placeholder 2 4">
            <a:extLst>
              <a:ext uri="{FF2B5EF4-FFF2-40B4-BE49-F238E27FC236}">
                <a16:creationId xmlns:a16="http://schemas.microsoft.com/office/drawing/2014/main" id="{BCA58051-375C-5DB2-2296-1D5F736EC090}"/>
              </a:ext>
            </a:extLst>
          </p:cNvPr>
          <p:cNvSpPr txBox="1">
            <a:spLocks/>
          </p:cNvSpPr>
          <p:nvPr/>
        </p:nvSpPr>
        <p:spPr>
          <a:xfrm>
            <a:off x="651143" y="1370687"/>
            <a:ext cx="10889712" cy="133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ontserrat" pitchFamily="2" charset="0"/>
              </a:rPr>
              <a:t>Global Markov property: </a:t>
            </a:r>
            <a:r>
              <a:rPr lang="en-US" sz="2400" dirty="0">
                <a:latin typeface="Montserrat" pitchFamily="2" charset="0"/>
              </a:rPr>
              <a:t>Any two disjoint subsets A and B are conditionally independent given a separating subset where every path between nodes in A and B pass through S.</a:t>
            </a:r>
            <a:endParaRPr lang="en-SG" sz="2400" dirty="0">
              <a:latin typeface="Montserrat" pitchFamily="2" charset="0"/>
            </a:endParaRPr>
          </a:p>
        </p:txBody>
      </p:sp>
      <p:pic>
        <p:nvPicPr>
          <p:cNvPr id="13" name="Picture 12">
            <a:extLst>
              <a:ext uri="{FF2B5EF4-FFF2-40B4-BE49-F238E27FC236}">
                <a16:creationId xmlns:a16="http://schemas.microsoft.com/office/drawing/2014/main" id="{BB1E7603-BC49-B0E8-4C21-3DABE24D624E}"/>
              </a:ext>
            </a:extLst>
          </p:cNvPr>
          <p:cNvPicPr>
            <a:picLocks noChangeAspect="1"/>
          </p:cNvPicPr>
          <p:nvPr/>
        </p:nvPicPr>
        <p:blipFill>
          <a:blip r:embed="rId4"/>
          <a:stretch>
            <a:fillRect/>
          </a:stretch>
        </p:blipFill>
        <p:spPr>
          <a:xfrm>
            <a:off x="3934795" y="2708062"/>
            <a:ext cx="4322409" cy="912068"/>
          </a:xfrm>
          <a:prstGeom prst="rect">
            <a:avLst/>
          </a:prstGeom>
        </p:spPr>
      </p:pic>
      <p:sp>
        <p:nvSpPr>
          <p:cNvPr id="5" name="TextBox 4">
            <a:extLst>
              <a:ext uri="{FF2B5EF4-FFF2-40B4-BE49-F238E27FC236}">
                <a16:creationId xmlns:a16="http://schemas.microsoft.com/office/drawing/2014/main" id="{BF9FAA4A-4830-93D9-0418-6C2A78065853}"/>
              </a:ext>
            </a:extLst>
          </p:cNvPr>
          <p:cNvSpPr txBox="1"/>
          <p:nvPr/>
        </p:nvSpPr>
        <p:spPr>
          <a:xfrm>
            <a:off x="4100892" y="6211669"/>
            <a:ext cx="8312623" cy="646331"/>
          </a:xfrm>
          <a:prstGeom prst="rect">
            <a:avLst/>
          </a:prstGeom>
          <a:noFill/>
        </p:spPr>
        <p:txBody>
          <a:bodyPr wrap="square">
            <a:spAutoFit/>
          </a:bodyPr>
          <a:lstStyle/>
          <a:p>
            <a:pPr algn="r"/>
            <a:r>
              <a:rPr lang="en-US" sz="1200" b="0" i="0" u="none" strike="noStrike" baseline="0" dirty="0">
                <a:latin typeface="Montserrat" pitchFamily="2" charset="0"/>
              </a:rPr>
              <a:t>Yang, E., Baker, Y., Ravikumar, P., Allen, G. &amp; Liu, Z.. (2014). Mixed graphical models via exponential families. </a:t>
            </a:r>
            <a:r>
              <a:rPr lang="en-US" sz="1200" b="0" i="1" u="none" strike="noStrike" baseline="0" dirty="0">
                <a:latin typeface="Montserrat" pitchFamily="2" charset="0"/>
              </a:rPr>
              <a:t>Proceedings of the 17th International Conference on Artificial Intelligence and Statistics</a:t>
            </a:r>
            <a:r>
              <a:rPr lang="en-US" sz="1200" b="0" i="0" u="none" strike="noStrike" baseline="0" dirty="0">
                <a:latin typeface="Montserrat" pitchFamily="2" charset="0"/>
              </a:rPr>
              <a:t>, </a:t>
            </a:r>
            <a:r>
              <a:rPr lang="en-US" sz="1200" b="0" i="1" u="none" strike="noStrike" baseline="0" dirty="0">
                <a:latin typeface="Montserrat" pitchFamily="2" charset="0"/>
              </a:rPr>
              <a:t>33</a:t>
            </a:r>
            <a:r>
              <a:rPr lang="en-US" sz="1200" b="0" i="0" u="none" strike="noStrike" baseline="0" dirty="0">
                <a:latin typeface="Montserrat" pitchFamily="2" charset="0"/>
              </a:rPr>
              <a:t>, 1042-1050. </a:t>
            </a:r>
          </a:p>
          <a:p>
            <a:pPr algn="r"/>
            <a:r>
              <a:rPr lang="en-US" sz="1200" b="0" i="0" u="none" strike="noStrike" baseline="0" dirty="0">
                <a:latin typeface="Montserrat" pitchFamily="2" charset="0"/>
              </a:rPr>
              <a:t>https://proceedings.mlr.press/v33/yang14a.html</a:t>
            </a:r>
          </a:p>
        </p:txBody>
      </p:sp>
    </p:spTree>
    <p:extLst>
      <p:ext uri="{BB962C8B-B14F-4D97-AF65-F5344CB8AC3E}">
        <p14:creationId xmlns:p14="http://schemas.microsoft.com/office/powerpoint/2010/main" val="421597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ED6304-98BD-7ED1-0F5B-DC9CD958027D}"/>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Mixed Graphical Model</a:t>
            </a:r>
            <a:endParaRPr lang="en-SG" sz="3600" dirty="0">
              <a:latin typeface="Bree Serif" panose="02000503040000020004" pitchFamily="2" charset="0"/>
            </a:endParaRPr>
          </a:p>
        </p:txBody>
      </p:sp>
      <p:sp>
        <p:nvSpPr>
          <p:cNvPr id="19" name="Content Placeholder 2 4">
            <a:extLst>
              <a:ext uri="{FF2B5EF4-FFF2-40B4-BE49-F238E27FC236}">
                <a16:creationId xmlns:a16="http://schemas.microsoft.com/office/drawing/2014/main" id="{BCA58051-375C-5DB2-2296-1D5F736EC090}"/>
              </a:ext>
            </a:extLst>
          </p:cNvPr>
          <p:cNvSpPr txBox="1">
            <a:spLocks/>
          </p:cNvSpPr>
          <p:nvPr/>
        </p:nvSpPr>
        <p:spPr>
          <a:xfrm>
            <a:off x="651143" y="3880983"/>
            <a:ext cx="10889712" cy="988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ontserrat" pitchFamily="2" charset="0"/>
              </a:rPr>
              <a:t>Markov </a:t>
            </a:r>
            <a:r>
              <a:rPr lang="en-US" sz="2400" dirty="0" err="1">
                <a:solidFill>
                  <a:srgbClr val="FF0000"/>
                </a:solidFill>
                <a:latin typeface="Montserrat" pitchFamily="2" charset="0"/>
              </a:rPr>
              <a:t>Factorisation</a:t>
            </a:r>
            <a:r>
              <a:rPr lang="en-US" sz="2400" dirty="0">
                <a:solidFill>
                  <a:srgbClr val="FF0000"/>
                </a:solidFill>
                <a:latin typeface="Montserrat" pitchFamily="2" charset="0"/>
              </a:rPr>
              <a:t> property: </a:t>
            </a:r>
            <a:r>
              <a:rPr lang="en-US" sz="2400" dirty="0">
                <a:latin typeface="Montserrat" pitchFamily="2" charset="0"/>
              </a:rPr>
              <a:t>The distribution of X factorizes according to G if it can be represented as a product of clique functions</a:t>
            </a:r>
            <a:endParaRPr lang="en-SG" sz="2400" dirty="0">
              <a:latin typeface="Montserrat" pitchFamily="2" charset="0"/>
            </a:endParaRPr>
          </a:p>
        </p:txBody>
      </p:sp>
      <p:pic>
        <p:nvPicPr>
          <p:cNvPr id="2" name="Picture 1" descr="A blue and red text on a black background&#10;&#10;Description automatically generated">
            <a:extLst>
              <a:ext uri="{FF2B5EF4-FFF2-40B4-BE49-F238E27FC236}">
                <a16:creationId xmlns:a16="http://schemas.microsoft.com/office/drawing/2014/main" id="{C16FE2F2-6E80-E59C-C00B-C4AB385D1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9" name="Picture 8">
            <a:extLst>
              <a:ext uri="{FF2B5EF4-FFF2-40B4-BE49-F238E27FC236}">
                <a16:creationId xmlns:a16="http://schemas.microsoft.com/office/drawing/2014/main" id="{A1917F43-0B83-0385-D737-808995318B10}"/>
              </a:ext>
            </a:extLst>
          </p:cNvPr>
          <p:cNvPicPr>
            <a:picLocks noChangeAspect="1"/>
          </p:cNvPicPr>
          <p:nvPr/>
        </p:nvPicPr>
        <p:blipFill>
          <a:blip r:embed="rId3"/>
          <a:stretch>
            <a:fillRect/>
          </a:stretch>
        </p:blipFill>
        <p:spPr>
          <a:xfrm>
            <a:off x="3820656" y="4869483"/>
            <a:ext cx="4550685" cy="1041908"/>
          </a:xfrm>
          <a:prstGeom prst="rect">
            <a:avLst/>
          </a:prstGeom>
        </p:spPr>
      </p:pic>
      <p:sp>
        <p:nvSpPr>
          <p:cNvPr id="11" name="Content Placeholder 2 4">
            <a:extLst>
              <a:ext uri="{FF2B5EF4-FFF2-40B4-BE49-F238E27FC236}">
                <a16:creationId xmlns:a16="http://schemas.microsoft.com/office/drawing/2014/main" id="{BCA58051-375C-5DB2-2296-1D5F736EC090}"/>
              </a:ext>
            </a:extLst>
          </p:cNvPr>
          <p:cNvSpPr txBox="1">
            <a:spLocks/>
          </p:cNvSpPr>
          <p:nvPr/>
        </p:nvSpPr>
        <p:spPr>
          <a:xfrm>
            <a:off x="651143" y="1370687"/>
            <a:ext cx="10889712" cy="133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ontserrat" pitchFamily="2" charset="0"/>
              </a:rPr>
              <a:t>Global Markov property: </a:t>
            </a:r>
            <a:r>
              <a:rPr lang="en-US" sz="2400" dirty="0">
                <a:latin typeface="Montserrat" pitchFamily="2" charset="0"/>
              </a:rPr>
              <a:t>Any two disjoint subsets A and B are conditionally independent given a separating subset where every path between nodes in A and B pass through S.</a:t>
            </a:r>
            <a:endParaRPr lang="en-SG" sz="2400" dirty="0">
              <a:latin typeface="Montserrat" pitchFamily="2" charset="0"/>
            </a:endParaRPr>
          </a:p>
        </p:txBody>
      </p:sp>
      <p:pic>
        <p:nvPicPr>
          <p:cNvPr id="13" name="Picture 12">
            <a:extLst>
              <a:ext uri="{FF2B5EF4-FFF2-40B4-BE49-F238E27FC236}">
                <a16:creationId xmlns:a16="http://schemas.microsoft.com/office/drawing/2014/main" id="{BB1E7603-BC49-B0E8-4C21-3DABE24D624E}"/>
              </a:ext>
            </a:extLst>
          </p:cNvPr>
          <p:cNvPicPr>
            <a:picLocks noChangeAspect="1"/>
          </p:cNvPicPr>
          <p:nvPr/>
        </p:nvPicPr>
        <p:blipFill>
          <a:blip r:embed="rId4"/>
          <a:stretch>
            <a:fillRect/>
          </a:stretch>
        </p:blipFill>
        <p:spPr>
          <a:xfrm>
            <a:off x="3934795" y="2708062"/>
            <a:ext cx="4322409" cy="912068"/>
          </a:xfrm>
          <a:prstGeom prst="rect">
            <a:avLst/>
          </a:prstGeom>
        </p:spPr>
      </p:pic>
      <p:sp>
        <p:nvSpPr>
          <p:cNvPr id="5" name="TextBox 4">
            <a:extLst>
              <a:ext uri="{FF2B5EF4-FFF2-40B4-BE49-F238E27FC236}">
                <a16:creationId xmlns:a16="http://schemas.microsoft.com/office/drawing/2014/main" id="{BF9FAA4A-4830-93D9-0418-6C2A78065853}"/>
              </a:ext>
            </a:extLst>
          </p:cNvPr>
          <p:cNvSpPr txBox="1"/>
          <p:nvPr/>
        </p:nvSpPr>
        <p:spPr>
          <a:xfrm>
            <a:off x="4100892" y="6211669"/>
            <a:ext cx="8312623" cy="646331"/>
          </a:xfrm>
          <a:prstGeom prst="rect">
            <a:avLst/>
          </a:prstGeom>
          <a:noFill/>
        </p:spPr>
        <p:txBody>
          <a:bodyPr wrap="square">
            <a:spAutoFit/>
          </a:bodyPr>
          <a:lstStyle/>
          <a:p>
            <a:pPr algn="r"/>
            <a:r>
              <a:rPr lang="en-US" sz="1200" b="0" i="0" u="none" strike="noStrike" baseline="0" dirty="0">
                <a:latin typeface="Montserrat" pitchFamily="2" charset="0"/>
              </a:rPr>
              <a:t>Yang, E., Baker, Y., Ravikumar, P., Allen, G. &amp; Liu, Z.. (2014). Mixed graphical models via exponential families. </a:t>
            </a:r>
            <a:r>
              <a:rPr lang="en-US" sz="1200" b="0" i="1" u="none" strike="noStrike" baseline="0" dirty="0">
                <a:latin typeface="Montserrat" pitchFamily="2" charset="0"/>
              </a:rPr>
              <a:t>Proceedings of the 17th International Conference on Artificial Intelligence and Statistics</a:t>
            </a:r>
            <a:r>
              <a:rPr lang="en-US" sz="1200" b="0" i="0" u="none" strike="noStrike" baseline="0" dirty="0">
                <a:latin typeface="Montserrat" pitchFamily="2" charset="0"/>
              </a:rPr>
              <a:t>, </a:t>
            </a:r>
            <a:r>
              <a:rPr lang="en-US" sz="1200" b="0" i="1" u="none" strike="noStrike" baseline="0" dirty="0">
                <a:latin typeface="Montserrat" pitchFamily="2" charset="0"/>
              </a:rPr>
              <a:t>33</a:t>
            </a:r>
            <a:r>
              <a:rPr lang="en-US" sz="1200" b="0" i="0" u="none" strike="noStrike" baseline="0" dirty="0">
                <a:latin typeface="Montserrat" pitchFamily="2" charset="0"/>
              </a:rPr>
              <a:t>, 1042-1050. </a:t>
            </a:r>
          </a:p>
          <a:p>
            <a:pPr algn="r"/>
            <a:r>
              <a:rPr lang="en-US" sz="1200" b="0" i="0" u="none" strike="noStrike" baseline="0" dirty="0">
                <a:latin typeface="Montserrat" pitchFamily="2" charset="0"/>
              </a:rPr>
              <a:t>https://proceedings.mlr.press/v33/yang14a.html</a:t>
            </a:r>
          </a:p>
        </p:txBody>
      </p:sp>
      <p:sp>
        <p:nvSpPr>
          <p:cNvPr id="15" name="Arrow: Left-Up 14">
            <a:extLst>
              <a:ext uri="{FF2B5EF4-FFF2-40B4-BE49-F238E27FC236}">
                <a16:creationId xmlns:a16="http://schemas.microsoft.com/office/drawing/2014/main" id="{30AA1F90-8599-6ADE-4FF5-4670B43E8AFA}"/>
              </a:ext>
            </a:extLst>
          </p:cNvPr>
          <p:cNvSpPr/>
          <p:nvPr/>
        </p:nvSpPr>
        <p:spPr>
          <a:xfrm rot="18281193">
            <a:off x="8478896" y="2305524"/>
            <a:ext cx="1195917" cy="1342985"/>
          </a:xfrm>
          <a:prstGeom prst="lef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2">
            <a:extLst>
              <a:ext uri="{FF2B5EF4-FFF2-40B4-BE49-F238E27FC236}">
                <a16:creationId xmlns:a16="http://schemas.microsoft.com/office/drawing/2014/main" id="{7D64B1EB-3EE9-A0BB-AB87-E80DAF8AF22F}"/>
              </a:ext>
            </a:extLst>
          </p:cNvPr>
          <p:cNvSpPr txBox="1">
            <a:spLocks/>
          </p:cNvSpPr>
          <p:nvPr/>
        </p:nvSpPr>
        <p:spPr>
          <a:xfrm>
            <a:off x="9678050" y="2380982"/>
            <a:ext cx="2648583" cy="4913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ontserrat" pitchFamily="2" charset="0"/>
              </a:rPr>
              <a:t>If probability density is positive</a:t>
            </a:r>
            <a:endParaRPr lang="en-SG" sz="2400" dirty="0">
              <a:solidFill>
                <a:srgbClr val="FF0000"/>
              </a:solidFill>
              <a:latin typeface="Montserrat" pitchFamily="2" charset="0"/>
            </a:endParaRPr>
          </a:p>
        </p:txBody>
      </p:sp>
    </p:spTree>
    <p:extLst>
      <p:ext uri="{BB962C8B-B14F-4D97-AF65-F5344CB8AC3E}">
        <p14:creationId xmlns:p14="http://schemas.microsoft.com/office/powerpoint/2010/main" val="290494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5E4FC4-CC0A-1EAF-0835-0A9CE9997AE7}"/>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Mixed Graphical Model (MGM)</a:t>
            </a:r>
            <a:endParaRPr lang="en-SG" sz="3600" dirty="0">
              <a:latin typeface="Bree Serif" panose="02000503040000020004" pitchFamily="2" charset="0"/>
            </a:endParaRPr>
          </a:p>
        </p:txBody>
      </p:sp>
      <p:pic>
        <p:nvPicPr>
          <p:cNvPr id="11" name="Picture 10" descr="A blue and red text on a black background&#10;&#10;Description automatically generated">
            <a:extLst>
              <a:ext uri="{FF2B5EF4-FFF2-40B4-BE49-F238E27FC236}">
                <a16:creationId xmlns:a16="http://schemas.microsoft.com/office/drawing/2014/main" id="{EC5779D1-0FE4-0BE4-4000-E3C4BE7C5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3" name="Picture 2">
            <a:extLst>
              <a:ext uri="{FF2B5EF4-FFF2-40B4-BE49-F238E27FC236}">
                <a16:creationId xmlns:a16="http://schemas.microsoft.com/office/drawing/2014/main" id="{440E1492-2D29-F716-0BBD-A75A35BA2E15}"/>
              </a:ext>
            </a:extLst>
          </p:cNvPr>
          <p:cNvPicPr>
            <a:picLocks noChangeAspect="1"/>
          </p:cNvPicPr>
          <p:nvPr/>
        </p:nvPicPr>
        <p:blipFill>
          <a:blip r:embed="rId3"/>
          <a:stretch>
            <a:fillRect/>
          </a:stretch>
        </p:blipFill>
        <p:spPr>
          <a:xfrm>
            <a:off x="1047045" y="1456124"/>
            <a:ext cx="10097909" cy="2838846"/>
          </a:xfrm>
          <a:prstGeom prst="rect">
            <a:avLst/>
          </a:prstGeom>
        </p:spPr>
      </p:pic>
      <p:pic>
        <p:nvPicPr>
          <p:cNvPr id="5" name="Picture 4">
            <a:extLst>
              <a:ext uri="{FF2B5EF4-FFF2-40B4-BE49-F238E27FC236}">
                <a16:creationId xmlns:a16="http://schemas.microsoft.com/office/drawing/2014/main" id="{AA00D6FF-1ED7-B98B-1F91-0D2610467965}"/>
              </a:ext>
            </a:extLst>
          </p:cNvPr>
          <p:cNvPicPr>
            <a:picLocks noChangeAspect="1"/>
          </p:cNvPicPr>
          <p:nvPr/>
        </p:nvPicPr>
        <p:blipFill>
          <a:blip r:embed="rId4"/>
          <a:stretch>
            <a:fillRect/>
          </a:stretch>
        </p:blipFill>
        <p:spPr>
          <a:xfrm>
            <a:off x="1047045" y="4507365"/>
            <a:ext cx="6392167" cy="571580"/>
          </a:xfrm>
          <a:prstGeom prst="rect">
            <a:avLst/>
          </a:prstGeom>
        </p:spPr>
      </p:pic>
      <p:sp>
        <p:nvSpPr>
          <p:cNvPr id="2" name="TextBox 1">
            <a:extLst>
              <a:ext uri="{FF2B5EF4-FFF2-40B4-BE49-F238E27FC236}">
                <a16:creationId xmlns:a16="http://schemas.microsoft.com/office/drawing/2014/main" id="{3ABD58A9-7FDE-D5D2-AF7A-6DB9CCD6F941}"/>
              </a:ext>
            </a:extLst>
          </p:cNvPr>
          <p:cNvSpPr txBox="1"/>
          <p:nvPr/>
        </p:nvSpPr>
        <p:spPr>
          <a:xfrm>
            <a:off x="5756564" y="6211669"/>
            <a:ext cx="6435436" cy="646331"/>
          </a:xfrm>
          <a:prstGeom prst="rect">
            <a:avLst/>
          </a:prstGeom>
          <a:noFill/>
        </p:spPr>
        <p:txBody>
          <a:bodyPr wrap="square">
            <a:spAutoFit/>
          </a:bodyPr>
          <a:lstStyle/>
          <a:p>
            <a:pPr algn="r"/>
            <a:r>
              <a:rPr lang="en-US" sz="1200" b="0" i="0" u="none" strike="noStrike" baseline="0" dirty="0" err="1">
                <a:latin typeface="Montserrat" pitchFamily="2" charset="0"/>
              </a:rPr>
              <a:t>Haslbeck</a:t>
            </a:r>
            <a:r>
              <a:rPr lang="en-US" sz="1200" b="0" i="0" u="none" strike="noStrike" baseline="0" dirty="0">
                <a:latin typeface="Montserrat" pitchFamily="2" charset="0"/>
              </a:rPr>
              <a:t>, J. M. B., &amp; </a:t>
            </a:r>
            <a:r>
              <a:rPr lang="en-US" sz="1200" b="0" i="0" u="none" strike="noStrike" baseline="0" dirty="0" err="1">
                <a:latin typeface="Montserrat" pitchFamily="2" charset="0"/>
              </a:rPr>
              <a:t>Waldorp</a:t>
            </a:r>
            <a:r>
              <a:rPr lang="en-US" sz="1200" b="0" i="0" u="none" strike="noStrike" baseline="0" dirty="0">
                <a:latin typeface="Montserrat" pitchFamily="2" charset="0"/>
              </a:rPr>
              <a:t>, L. J. (2020). </a:t>
            </a:r>
            <a:r>
              <a:rPr lang="en-US" sz="1200" b="1" i="0" u="none" strike="noStrike" baseline="0" dirty="0" err="1">
                <a:latin typeface="Montserrat" pitchFamily="2" charset="0"/>
              </a:rPr>
              <a:t>mgm</a:t>
            </a:r>
            <a:r>
              <a:rPr lang="en-US" sz="1200" b="1" i="0" u="none" strike="noStrike" baseline="0" dirty="0">
                <a:latin typeface="Montserrat" pitchFamily="2" charset="0"/>
              </a:rPr>
              <a:t> </a:t>
            </a:r>
            <a:r>
              <a:rPr lang="en-US" sz="1200" b="0" i="0" u="none" strike="noStrike" baseline="0" dirty="0">
                <a:latin typeface="Montserrat" pitchFamily="2" charset="0"/>
              </a:rPr>
              <a:t>: Estimating time-varying mixed</a:t>
            </a:r>
          </a:p>
          <a:p>
            <a:pPr algn="r"/>
            <a:r>
              <a:rPr lang="en-US" sz="1200" b="0" i="0" u="none" strike="noStrike" baseline="0" dirty="0">
                <a:latin typeface="Montserrat" pitchFamily="2" charset="0"/>
              </a:rPr>
              <a:t>graphical models in high-dimensional data. </a:t>
            </a:r>
            <a:r>
              <a:rPr lang="en-US" sz="1200" b="0" i="1" u="none" strike="noStrike" baseline="0" dirty="0">
                <a:latin typeface="Montserrat" pitchFamily="2" charset="0"/>
              </a:rPr>
              <a:t>Journal of Statistical Software</a:t>
            </a:r>
            <a:r>
              <a:rPr lang="en-US" sz="1200" b="0" i="0" u="none" strike="noStrike" baseline="0" dirty="0">
                <a:latin typeface="Montserrat" pitchFamily="2" charset="0"/>
              </a:rPr>
              <a:t>, </a:t>
            </a:r>
            <a:r>
              <a:rPr lang="en-US" sz="1200" b="0" i="1" u="none" strike="noStrike" baseline="0" dirty="0">
                <a:latin typeface="Montserrat" pitchFamily="2" charset="0"/>
              </a:rPr>
              <a:t>93</a:t>
            </a:r>
            <a:r>
              <a:rPr lang="en-US" sz="1200" b="0" i="0" u="none" strike="noStrike" baseline="0" dirty="0">
                <a:latin typeface="Montserrat" pitchFamily="2" charset="0"/>
              </a:rPr>
              <a:t>(8).</a:t>
            </a:r>
          </a:p>
          <a:p>
            <a:pPr algn="r"/>
            <a:r>
              <a:rPr lang="en-SG" sz="1200" b="0" i="0" u="none" strike="noStrike" baseline="0" dirty="0">
                <a:latin typeface="Montserrat" pitchFamily="2" charset="0"/>
              </a:rPr>
              <a:t>https://doi.org/10.18637/jss.v093.i08</a:t>
            </a:r>
            <a:endParaRPr lang="en-SG" sz="1000" dirty="0">
              <a:latin typeface="Montserrat" pitchFamily="2" charset="0"/>
            </a:endParaRPr>
          </a:p>
        </p:txBody>
      </p:sp>
      <p:sp>
        <p:nvSpPr>
          <p:cNvPr id="4" name="Rectangle: Rounded Corners 3">
            <a:extLst>
              <a:ext uri="{FF2B5EF4-FFF2-40B4-BE49-F238E27FC236}">
                <a16:creationId xmlns:a16="http://schemas.microsoft.com/office/drawing/2014/main" id="{2A128A81-B930-779E-F0FD-A56DB97A6257}"/>
              </a:ext>
            </a:extLst>
          </p:cNvPr>
          <p:cNvSpPr/>
          <p:nvPr/>
        </p:nvSpPr>
        <p:spPr>
          <a:xfrm>
            <a:off x="5828119" y="2438601"/>
            <a:ext cx="871131" cy="310949"/>
          </a:xfrm>
          <a:prstGeom prst="round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 name="Straight Arrow Connector 6">
            <a:extLst>
              <a:ext uri="{FF2B5EF4-FFF2-40B4-BE49-F238E27FC236}">
                <a16:creationId xmlns:a16="http://schemas.microsoft.com/office/drawing/2014/main" id="{CD60DDCE-A03D-890F-2F47-5DAA63E3060F}"/>
              </a:ext>
            </a:extLst>
          </p:cNvPr>
          <p:cNvCxnSpPr>
            <a:cxnSpLocks/>
          </p:cNvCxnSpPr>
          <p:nvPr/>
        </p:nvCxnSpPr>
        <p:spPr>
          <a:xfrm flipV="1">
            <a:off x="6565900" y="1600200"/>
            <a:ext cx="100419" cy="838401"/>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3FD9943C-DD69-4493-3E8E-CBD2DBD1F08A}"/>
              </a:ext>
            </a:extLst>
          </p:cNvPr>
          <p:cNvSpPr txBox="1">
            <a:spLocks/>
          </p:cNvSpPr>
          <p:nvPr/>
        </p:nvSpPr>
        <p:spPr>
          <a:xfrm>
            <a:off x="6095999" y="1292452"/>
            <a:ext cx="2934944" cy="357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err="1">
                <a:solidFill>
                  <a:schemeClr val="accent5"/>
                </a:solidFill>
                <a:latin typeface="Montserrat" pitchFamily="2" charset="0"/>
              </a:rPr>
              <a:t>Neighbourhood</a:t>
            </a:r>
            <a:r>
              <a:rPr lang="en-US" sz="1600" dirty="0">
                <a:solidFill>
                  <a:schemeClr val="accent5"/>
                </a:solidFill>
                <a:latin typeface="Montserrat" pitchFamily="2" charset="0"/>
              </a:rPr>
              <a:t> of node </a:t>
            </a:r>
            <a:r>
              <a:rPr lang="en-US" sz="1600" i="1" dirty="0">
                <a:solidFill>
                  <a:schemeClr val="accent5"/>
                </a:solidFill>
                <a:latin typeface="Montserrat" pitchFamily="2" charset="0"/>
              </a:rPr>
              <a:t>s</a:t>
            </a:r>
            <a:endParaRPr lang="en-SG" sz="1600" i="1" dirty="0">
              <a:solidFill>
                <a:schemeClr val="accent5"/>
              </a:solidFill>
              <a:latin typeface="Montserrat" pitchFamily="2" charset="0"/>
            </a:endParaRPr>
          </a:p>
        </p:txBody>
      </p:sp>
      <p:sp>
        <p:nvSpPr>
          <p:cNvPr id="10" name="Rectangle: Rounded Corners 9">
            <a:extLst>
              <a:ext uri="{FF2B5EF4-FFF2-40B4-BE49-F238E27FC236}">
                <a16:creationId xmlns:a16="http://schemas.microsoft.com/office/drawing/2014/main" id="{EF775757-CF7F-B783-4CE4-A2935D8890B5}"/>
              </a:ext>
            </a:extLst>
          </p:cNvPr>
          <p:cNvSpPr/>
          <p:nvPr/>
        </p:nvSpPr>
        <p:spPr>
          <a:xfrm>
            <a:off x="4029799" y="2004160"/>
            <a:ext cx="948601" cy="37328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2" name="Straight Arrow Connector 11">
            <a:extLst>
              <a:ext uri="{FF2B5EF4-FFF2-40B4-BE49-F238E27FC236}">
                <a16:creationId xmlns:a16="http://schemas.microsoft.com/office/drawing/2014/main" id="{63158204-E0E9-9674-F408-B9915D0D3F1C}"/>
              </a:ext>
            </a:extLst>
          </p:cNvPr>
          <p:cNvCxnSpPr>
            <a:cxnSpLocks/>
          </p:cNvCxnSpPr>
          <p:nvPr/>
        </p:nvCxnSpPr>
        <p:spPr>
          <a:xfrm flipH="1">
            <a:off x="2548467" y="2377440"/>
            <a:ext cx="1955632" cy="73873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3046652E-0D86-B58C-6BBA-02A7265D9992}"/>
              </a:ext>
            </a:extLst>
          </p:cNvPr>
          <p:cNvSpPr txBox="1">
            <a:spLocks/>
          </p:cNvSpPr>
          <p:nvPr/>
        </p:nvSpPr>
        <p:spPr>
          <a:xfrm>
            <a:off x="-85057" y="2749550"/>
            <a:ext cx="2934944" cy="7332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solidFill>
                  <a:srgbClr val="FF0000"/>
                </a:solidFill>
                <a:latin typeface="Montserrat" pitchFamily="2" charset="0"/>
              </a:rPr>
              <a:t>Sufficient statistic functions specified by exponential family</a:t>
            </a:r>
            <a:endParaRPr lang="en-SG" sz="1600" i="1" dirty="0">
              <a:solidFill>
                <a:srgbClr val="FF0000"/>
              </a:solidFill>
              <a:latin typeface="Montserrat" pitchFamily="2" charset="0"/>
            </a:endParaRPr>
          </a:p>
        </p:txBody>
      </p:sp>
      <p:sp>
        <p:nvSpPr>
          <p:cNvPr id="17" name="Rectangle: Rounded Corners 16">
            <a:extLst>
              <a:ext uri="{FF2B5EF4-FFF2-40B4-BE49-F238E27FC236}">
                <a16:creationId xmlns:a16="http://schemas.microsoft.com/office/drawing/2014/main" id="{01C1A47B-4D0D-2C47-CC90-FE6510358FE0}"/>
              </a:ext>
            </a:extLst>
          </p:cNvPr>
          <p:cNvSpPr/>
          <p:nvPr/>
        </p:nvSpPr>
        <p:spPr>
          <a:xfrm>
            <a:off x="5949951" y="2913222"/>
            <a:ext cx="336550" cy="251195"/>
          </a:xfrm>
          <a:prstGeom prst="roundRect">
            <a:avLst/>
          </a:prstGeom>
          <a:no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8" name="Straight Arrow Connector 17">
            <a:extLst>
              <a:ext uri="{FF2B5EF4-FFF2-40B4-BE49-F238E27FC236}">
                <a16:creationId xmlns:a16="http://schemas.microsoft.com/office/drawing/2014/main" id="{CF1A51C8-0AFF-724F-6923-382A7831328C}"/>
              </a:ext>
            </a:extLst>
          </p:cNvPr>
          <p:cNvCxnSpPr>
            <a:cxnSpLocks/>
            <a:stCxn id="17" idx="3"/>
          </p:cNvCxnSpPr>
          <p:nvPr/>
        </p:nvCxnSpPr>
        <p:spPr>
          <a:xfrm>
            <a:off x="6286501" y="3038820"/>
            <a:ext cx="1152711" cy="957447"/>
          </a:xfrm>
          <a:prstGeom prst="straightConnector1">
            <a:avLst/>
          </a:prstGeom>
          <a:ln w="38100">
            <a:solidFill>
              <a:schemeClr val="accent3">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A5EA781D-B79D-AD1B-4C9D-EC1CF58494A3}"/>
              </a:ext>
            </a:extLst>
          </p:cNvPr>
          <p:cNvSpPr txBox="1">
            <a:spLocks/>
          </p:cNvSpPr>
          <p:nvPr/>
        </p:nvSpPr>
        <p:spPr>
          <a:xfrm>
            <a:off x="7282491" y="4116204"/>
            <a:ext cx="2318709" cy="357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solidFill>
                  <a:srgbClr val="00B050"/>
                </a:solidFill>
                <a:latin typeface="Montserrat" pitchFamily="2" charset="0"/>
              </a:rPr>
              <a:t>Order of interactions</a:t>
            </a:r>
            <a:endParaRPr lang="en-SG" sz="1600" i="1" dirty="0">
              <a:solidFill>
                <a:srgbClr val="00B050"/>
              </a:solidFill>
              <a:latin typeface="Montserrat" pitchFamily="2" charset="0"/>
            </a:endParaRPr>
          </a:p>
        </p:txBody>
      </p:sp>
      <p:sp>
        <p:nvSpPr>
          <p:cNvPr id="23" name="Rectangle: Rounded Corners 22">
            <a:extLst>
              <a:ext uri="{FF2B5EF4-FFF2-40B4-BE49-F238E27FC236}">
                <a16:creationId xmlns:a16="http://schemas.microsoft.com/office/drawing/2014/main" id="{49F91675-49CA-9233-F1F9-A8DBF0BB0F7E}"/>
              </a:ext>
            </a:extLst>
          </p:cNvPr>
          <p:cNvSpPr/>
          <p:nvPr/>
        </p:nvSpPr>
        <p:spPr>
          <a:xfrm>
            <a:off x="8403038" y="3231598"/>
            <a:ext cx="1045761" cy="386421"/>
          </a:xfrm>
          <a:prstGeom prst="roundRect">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24" name="Straight Arrow Connector 23">
            <a:extLst>
              <a:ext uri="{FF2B5EF4-FFF2-40B4-BE49-F238E27FC236}">
                <a16:creationId xmlns:a16="http://schemas.microsoft.com/office/drawing/2014/main" id="{989AA6B0-7116-CDAB-E6AC-309E9CC80510}"/>
              </a:ext>
            </a:extLst>
          </p:cNvPr>
          <p:cNvCxnSpPr>
            <a:cxnSpLocks/>
          </p:cNvCxnSpPr>
          <p:nvPr/>
        </p:nvCxnSpPr>
        <p:spPr>
          <a:xfrm flipV="1">
            <a:off x="8923867" y="2377440"/>
            <a:ext cx="975529" cy="854158"/>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5" name="Content Placeholder 2">
            <a:extLst>
              <a:ext uri="{FF2B5EF4-FFF2-40B4-BE49-F238E27FC236}">
                <a16:creationId xmlns:a16="http://schemas.microsoft.com/office/drawing/2014/main" id="{E558DAB3-B47D-8286-5CC9-DDC221CDA2B1}"/>
              </a:ext>
            </a:extLst>
          </p:cNvPr>
          <p:cNvSpPr txBox="1">
            <a:spLocks/>
          </p:cNvSpPr>
          <p:nvPr/>
        </p:nvSpPr>
        <p:spPr>
          <a:xfrm>
            <a:off x="9866466" y="2253538"/>
            <a:ext cx="1643968" cy="35753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solidFill>
                  <a:schemeClr val="tx2">
                    <a:lumMod val="50000"/>
                    <a:lumOff val="50000"/>
                  </a:schemeClr>
                </a:solidFill>
                <a:latin typeface="Montserrat" pitchFamily="2" charset="0"/>
              </a:rPr>
              <a:t>Base measure</a:t>
            </a:r>
            <a:endParaRPr lang="en-SG" sz="1600" i="1" dirty="0">
              <a:solidFill>
                <a:schemeClr val="tx2">
                  <a:lumMod val="50000"/>
                  <a:lumOff val="50000"/>
                </a:schemeClr>
              </a:solidFill>
              <a:latin typeface="Montserrat" pitchFamily="2" charset="0"/>
            </a:endParaRPr>
          </a:p>
        </p:txBody>
      </p:sp>
    </p:spTree>
    <p:extLst>
      <p:ext uri="{BB962C8B-B14F-4D97-AF65-F5344CB8AC3E}">
        <p14:creationId xmlns:p14="http://schemas.microsoft.com/office/powerpoint/2010/main" val="134544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5E4FC4-CC0A-1EAF-0835-0A9CE9997AE7}"/>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Mixed Graphical Model (MGM)</a:t>
            </a:r>
            <a:endParaRPr lang="en-SG" sz="3600" dirty="0">
              <a:latin typeface="Bree Serif" panose="02000503040000020004" pitchFamily="2" charset="0"/>
            </a:endParaRPr>
          </a:p>
        </p:txBody>
      </p:sp>
      <p:pic>
        <p:nvPicPr>
          <p:cNvPr id="11" name="Picture 10" descr="A blue and red text on a black background&#10;&#10;Description automatically generated">
            <a:extLst>
              <a:ext uri="{FF2B5EF4-FFF2-40B4-BE49-F238E27FC236}">
                <a16:creationId xmlns:a16="http://schemas.microsoft.com/office/drawing/2014/main" id="{EC5779D1-0FE4-0BE4-4000-E3C4BE7C5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4" name="Picture 3">
            <a:extLst>
              <a:ext uri="{FF2B5EF4-FFF2-40B4-BE49-F238E27FC236}">
                <a16:creationId xmlns:a16="http://schemas.microsoft.com/office/drawing/2014/main" id="{376594C3-7D2E-775E-992D-692A2CBEA000}"/>
              </a:ext>
            </a:extLst>
          </p:cNvPr>
          <p:cNvPicPr>
            <a:picLocks noChangeAspect="1"/>
          </p:cNvPicPr>
          <p:nvPr/>
        </p:nvPicPr>
        <p:blipFill>
          <a:blip r:embed="rId3"/>
          <a:stretch>
            <a:fillRect/>
          </a:stretch>
        </p:blipFill>
        <p:spPr>
          <a:xfrm>
            <a:off x="3690601" y="1188202"/>
            <a:ext cx="4810796" cy="800212"/>
          </a:xfrm>
          <a:prstGeom prst="rect">
            <a:avLst/>
          </a:prstGeom>
        </p:spPr>
      </p:pic>
      <p:pic>
        <p:nvPicPr>
          <p:cNvPr id="8" name="Picture 7">
            <a:extLst>
              <a:ext uri="{FF2B5EF4-FFF2-40B4-BE49-F238E27FC236}">
                <a16:creationId xmlns:a16="http://schemas.microsoft.com/office/drawing/2014/main" id="{CDE29B08-F234-B3F1-0F9E-1576A9BCD144}"/>
              </a:ext>
            </a:extLst>
          </p:cNvPr>
          <p:cNvPicPr>
            <a:picLocks noChangeAspect="1"/>
          </p:cNvPicPr>
          <p:nvPr/>
        </p:nvPicPr>
        <p:blipFill>
          <a:blip r:embed="rId4"/>
          <a:stretch>
            <a:fillRect/>
          </a:stretch>
        </p:blipFill>
        <p:spPr>
          <a:xfrm>
            <a:off x="1837287" y="2218677"/>
            <a:ext cx="8677846" cy="3421952"/>
          </a:xfrm>
          <a:prstGeom prst="rect">
            <a:avLst/>
          </a:prstGeom>
        </p:spPr>
      </p:pic>
      <p:sp>
        <p:nvSpPr>
          <p:cNvPr id="10" name="Rectangle 9">
            <a:extLst>
              <a:ext uri="{FF2B5EF4-FFF2-40B4-BE49-F238E27FC236}">
                <a16:creationId xmlns:a16="http://schemas.microsoft.com/office/drawing/2014/main" id="{69ED0161-AC43-F3ED-6FDC-374F9EA1DB87}"/>
              </a:ext>
            </a:extLst>
          </p:cNvPr>
          <p:cNvSpPr/>
          <p:nvPr/>
        </p:nvSpPr>
        <p:spPr>
          <a:xfrm>
            <a:off x="5751095" y="3705727"/>
            <a:ext cx="1100555" cy="18364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10345A9B-5B52-E033-9449-5AF8EADEC1F6}"/>
              </a:ext>
            </a:extLst>
          </p:cNvPr>
          <p:cNvCxnSpPr>
            <a:cxnSpLocks/>
            <a:stCxn id="10" idx="0"/>
            <a:endCxn id="4" idx="2"/>
          </p:cNvCxnSpPr>
          <p:nvPr/>
        </p:nvCxnSpPr>
        <p:spPr>
          <a:xfrm flipH="1" flipV="1">
            <a:off x="6095999" y="1988414"/>
            <a:ext cx="205374" cy="1717313"/>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A9EB050-8A82-952B-4F49-EFCC96C55922}"/>
              </a:ext>
            </a:extLst>
          </p:cNvPr>
          <p:cNvSpPr txBox="1"/>
          <p:nvPr/>
        </p:nvSpPr>
        <p:spPr>
          <a:xfrm>
            <a:off x="5756564" y="6211669"/>
            <a:ext cx="6435436" cy="646331"/>
          </a:xfrm>
          <a:prstGeom prst="rect">
            <a:avLst/>
          </a:prstGeom>
          <a:noFill/>
        </p:spPr>
        <p:txBody>
          <a:bodyPr wrap="square">
            <a:spAutoFit/>
          </a:bodyPr>
          <a:lstStyle/>
          <a:p>
            <a:pPr algn="r"/>
            <a:r>
              <a:rPr lang="en-US" sz="1200" b="0" i="0" u="none" strike="noStrike" baseline="0" dirty="0" err="1">
                <a:latin typeface="Montserrat" pitchFamily="2" charset="0"/>
              </a:rPr>
              <a:t>Haslbeck</a:t>
            </a:r>
            <a:r>
              <a:rPr lang="en-US" sz="1200" b="0" i="0" u="none" strike="noStrike" baseline="0" dirty="0">
                <a:latin typeface="Montserrat" pitchFamily="2" charset="0"/>
              </a:rPr>
              <a:t>, J. M. B., &amp; </a:t>
            </a:r>
            <a:r>
              <a:rPr lang="en-US" sz="1200" b="0" i="0" u="none" strike="noStrike" baseline="0" dirty="0" err="1">
                <a:latin typeface="Montserrat" pitchFamily="2" charset="0"/>
              </a:rPr>
              <a:t>Waldorp</a:t>
            </a:r>
            <a:r>
              <a:rPr lang="en-US" sz="1200" b="0" i="0" u="none" strike="noStrike" baseline="0" dirty="0">
                <a:latin typeface="Montserrat" pitchFamily="2" charset="0"/>
              </a:rPr>
              <a:t>, L. J. (2020). </a:t>
            </a:r>
            <a:r>
              <a:rPr lang="en-US" sz="1200" b="1" i="0" u="none" strike="noStrike" baseline="0" dirty="0" err="1">
                <a:latin typeface="Montserrat" pitchFamily="2" charset="0"/>
              </a:rPr>
              <a:t>mgm</a:t>
            </a:r>
            <a:r>
              <a:rPr lang="en-US" sz="1200" b="1" i="0" u="none" strike="noStrike" baseline="0" dirty="0">
                <a:latin typeface="Montserrat" pitchFamily="2" charset="0"/>
              </a:rPr>
              <a:t> </a:t>
            </a:r>
            <a:r>
              <a:rPr lang="en-US" sz="1200" b="0" i="0" u="none" strike="noStrike" baseline="0" dirty="0">
                <a:latin typeface="Montserrat" pitchFamily="2" charset="0"/>
              </a:rPr>
              <a:t>: Estimating time-varying mixed</a:t>
            </a:r>
          </a:p>
          <a:p>
            <a:pPr algn="r"/>
            <a:r>
              <a:rPr lang="en-US" sz="1200" b="0" i="0" u="none" strike="noStrike" baseline="0" dirty="0">
                <a:latin typeface="Montserrat" pitchFamily="2" charset="0"/>
              </a:rPr>
              <a:t>graphical models in high-dimensional data. </a:t>
            </a:r>
            <a:r>
              <a:rPr lang="en-US" sz="1200" b="0" i="1" u="none" strike="noStrike" baseline="0" dirty="0">
                <a:latin typeface="Montserrat" pitchFamily="2" charset="0"/>
              </a:rPr>
              <a:t>Journal of Statistical Software</a:t>
            </a:r>
            <a:r>
              <a:rPr lang="en-US" sz="1200" b="0" i="0" u="none" strike="noStrike" baseline="0" dirty="0">
                <a:latin typeface="Montserrat" pitchFamily="2" charset="0"/>
              </a:rPr>
              <a:t>, </a:t>
            </a:r>
            <a:r>
              <a:rPr lang="en-US" sz="1200" b="0" i="1" u="none" strike="noStrike" baseline="0" dirty="0">
                <a:latin typeface="Montserrat" pitchFamily="2" charset="0"/>
              </a:rPr>
              <a:t>93</a:t>
            </a:r>
            <a:r>
              <a:rPr lang="en-US" sz="1200" b="0" i="0" u="none" strike="noStrike" baseline="0" dirty="0">
                <a:latin typeface="Montserrat" pitchFamily="2" charset="0"/>
              </a:rPr>
              <a:t>(8).</a:t>
            </a:r>
          </a:p>
          <a:p>
            <a:pPr algn="r"/>
            <a:r>
              <a:rPr lang="en-SG" sz="1200" b="0" i="0" u="none" strike="noStrike" baseline="0" dirty="0">
                <a:latin typeface="Montserrat" pitchFamily="2" charset="0"/>
              </a:rPr>
              <a:t>https://doi.org/10.18637/jss.v093.i08</a:t>
            </a:r>
            <a:endParaRPr lang="en-SG" sz="1000" dirty="0">
              <a:latin typeface="Montserrat" pitchFamily="2" charset="0"/>
            </a:endParaRPr>
          </a:p>
        </p:txBody>
      </p:sp>
      <p:sp>
        <p:nvSpPr>
          <p:cNvPr id="2" name="Content Placeholder 2 2">
            <a:extLst>
              <a:ext uri="{FF2B5EF4-FFF2-40B4-BE49-F238E27FC236}">
                <a16:creationId xmlns:a16="http://schemas.microsoft.com/office/drawing/2014/main" id="{6680FF26-A7E4-D65E-53AF-308A9ECABD49}"/>
              </a:ext>
            </a:extLst>
          </p:cNvPr>
          <p:cNvSpPr txBox="1">
            <a:spLocks/>
          </p:cNvSpPr>
          <p:nvPr/>
        </p:nvSpPr>
        <p:spPr>
          <a:xfrm>
            <a:off x="5918200" y="4013389"/>
            <a:ext cx="2366981" cy="263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FF0000"/>
                </a:solidFill>
                <a:latin typeface="Montserrat" pitchFamily="2" charset="0"/>
              </a:rPr>
              <a:t>(beta-min condition)</a:t>
            </a:r>
            <a:endParaRPr lang="en-SG" sz="1400" dirty="0">
              <a:solidFill>
                <a:srgbClr val="FF0000"/>
              </a:solidFill>
              <a:latin typeface="Montserrat" pitchFamily="2" charset="0"/>
            </a:endParaRPr>
          </a:p>
        </p:txBody>
      </p:sp>
    </p:spTree>
    <p:extLst>
      <p:ext uri="{BB962C8B-B14F-4D97-AF65-F5344CB8AC3E}">
        <p14:creationId xmlns:p14="http://schemas.microsoft.com/office/powerpoint/2010/main" val="248077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35DC5F-AB42-A808-3400-70E5ADCFF99E}"/>
              </a:ext>
            </a:extLst>
          </p:cNvPr>
          <p:cNvSpPr txBox="1"/>
          <p:nvPr/>
        </p:nvSpPr>
        <p:spPr>
          <a:xfrm>
            <a:off x="5756564" y="6211669"/>
            <a:ext cx="6435436" cy="646331"/>
          </a:xfrm>
          <a:prstGeom prst="rect">
            <a:avLst/>
          </a:prstGeom>
          <a:noFill/>
        </p:spPr>
        <p:txBody>
          <a:bodyPr wrap="square">
            <a:spAutoFit/>
          </a:bodyPr>
          <a:lstStyle/>
          <a:p>
            <a:pPr algn="r"/>
            <a:r>
              <a:rPr lang="en-US" sz="1200" b="0" i="0" u="none" strike="noStrike" baseline="0" dirty="0" err="1">
                <a:latin typeface="Montserrat" pitchFamily="2" charset="0"/>
              </a:rPr>
              <a:t>Haslbeck</a:t>
            </a:r>
            <a:r>
              <a:rPr lang="en-US" sz="1200" b="0" i="0" u="none" strike="noStrike" baseline="0" dirty="0">
                <a:latin typeface="Montserrat" pitchFamily="2" charset="0"/>
              </a:rPr>
              <a:t>, J. M. B., &amp; </a:t>
            </a:r>
            <a:r>
              <a:rPr lang="en-US" sz="1200" b="0" i="0" u="none" strike="noStrike" baseline="0" dirty="0" err="1">
                <a:latin typeface="Montserrat" pitchFamily="2" charset="0"/>
              </a:rPr>
              <a:t>Waldorp</a:t>
            </a:r>
            <a:r>
              <a:rPr lang="en-US" sz="1200" b="0" i="0" u="none" strike="noStrike" baseline="0" dirty="0">
                <a:latin typeface="Montserrat" pitchFamily="2" charset="0"/>
              </a:rPr>
              <a:t>, L. J. (2020). </a:t>
            </a:r>
            <a:r>
              <a:rPr lang="en-US" sz="1200" b="1" i="0" u="none" strike="noStrike" baseline="0" dirty="0" err="1">
                <a:latin typeface="Montserrat" pitchFamily="2" charset="0"/>
              </a:rPr>
              <a:t>mgm</a:t>
            </a:r>
            <a:r>
              <a:rPr lang="en-US" sz="1200" b="1" i="0" u="none" strike="noStrike" baseline="0" dirty="0">
                <a:latin typeface="Montserrat" pitchFamily="2" charset="0"/>
              </a:rPr>
              <a:t> </a:t>
            </a:r>
            <a:r>
              <a:rPr lang="en-US" sz="1200" b="0" i="0" u="none" strike="noStrike" baseline="0" dirty="0">
                <a:latin typeface="Montserrat" pitchFamily="2" charset="0"/>
              </a:rPr>
              <a:t>: Estimating time-varying mixed</a:t>
            </a:r>
          </a:p>
          <a:p>
            <a:pPr algn="r"/>
            <a:r>
              <a:rPr lang="en-US" sz="1200" b="0" i="0" u="none" strike="noStrike" baseline="0" dirty="0">
                <a:latin typeface="Montserrat" pitchFamily="2" charset="0"/>
              </a:rPr>
              <a:t>graphical models in high-dimensional data. </a:t>
            </a:r>
            <a:r>
              <a:rPr lang="en-US" sz="1200" b="0" i="1" u="none" strike="noStrike" baseline="0" dirty="0">
                <a:latin typeface="Montserrat" pitchFamily="2" charset="0"/>
              </a:rPr>
              <a:t>Journal of Statistical Software</a:t>
            </a:r>
            <a:r>
              <a:rPr lang="en-US" sz="1200" b="0" i="0" u="none" strike="noStrike" baseline="0" dirty="0">
                <a:latin typeface="Montserrat" pitchFamily="2" charset="0"/>
              </a:rPr>
              <a:t>, </a:t>
            </a:r>
            <a:r>
              <a:rPr lang="en-US" sz="1200" b="0" i="1" u="none" strike="noStrike" baseline="0" dirty="0">
                <a:latin typeface="Montserrat" pitchFamily="2" charset="0"/>
              </a:rPr>
              <a:t>93</a:t>
            </a:r>
            <a:r>
              <a:rPr lang="en-US" sz="1200" b="0" i="0" u="none" strike="noStrike" baseline="0" dirty="0">
                <a:latin typeface="Montserrat" pitchFamily="2" charset="0"/>
              </a:rPr>
              <a:t>(8).</a:t>
            </a:r>
          </a:p>
          <a:p>
            <a:pPr algn="r"/>
            <a:r>
              <a:rPr lang="en-SG" sz="1200" b="0" i="0" u="none" strike="noStrike" baseline="0" dirty="0">
                <a:latin typeface="Montserrat" pitchFamily="2" charset="0"/>
              </a:rPr>
              <a:t>https://doi.org/10.18637/jss.v093.i08</a:t>
            </a:r>
            <a:endParaRPr lang="en-SG" sz="1000" dirty="0">
              <a:latin typeface="Montserrat" pitchFamily="2" charset="0"/>
            </a:endParaRPr>
          </a:p>
        </p:txBody>
      </p:sp>
      <p:sp>
        <p:nvSpPr>
          <p:cNvPr id="6" name="TextBox 5">
            <a:extLst>
              <a:ext uri="{FF2B5EF4-FFF2-40B4-BE49-F238E27FC236}">
                <a16:creationId xmlns:a16="http://schemas.microsoft.com/office/drawing/2014/main" id="{0E8BBFD0-A80F-9B04-A45C-7E622FC8E9BC}"/>
              </a:ext>
            </a:extLst>
          </p:cNvPr>
          <p:cNvSpPr txBox="1"/>
          <p:nvPr/>
        </p:nvSpPr>
        <p:spPr>
          <a:xfrm>
            <a:off x="813089" y="1470483"/>
            <a:ext cx="5712402" cy="3917034"/>
          </a:xfrm>
          <a:prstGeom prst="rect">
            <a:avLst/>
          </a:prstGeom>
          <a:noFill/>
        </p:spPr>
        <p:txBody>
          <a:bodyPr wrap="square">
            <a:spAutoFit/>
          </a:bodyPr>
          <a:lstStyle/>
          <a:p>
            <a:pPr>
              <a:lnSpc>
                <a:spcPct val="150000"/>
              </a:lnSpc>
            </a:pPr>
            <a:r>
              <a:rPr lang="en-SG" sz="2400" dirty="0" err="1"/>
              <a:t>fit_mgm</a:t>
            </a:r>
            <a:r>
              <a:rPr lang="en-SG" sz="2400" dirty="0"/>
              <a:t> &lt;- </a:t>
            </a:r>
            <a:r>
              <a:rPr lang="en-SG" sz="2400" dirty="0" err="1"/>
              <a:t>mgm</a:t>
            </a:r>
            <a:r>
              <a:rPr lang="en-SG" sz="2400" dirty="0"/>
              <a:t>(data = </a:t>
            </a:r>
            <a:r>
              <a:rPr lang="en-SG" sz="2400" dirty="0" err="1"/>
              <a:t>as.matrix</a:t>
            </a:r>
            <a:r>
              <a:rPr lang="en-SG" sz="2400" dirty="0"/>
              <a:t>(data),</a:t>
            </a:r>
          </a:p>
          <a:p>
            <a:pPr>
              <a:lnSpc>
                <a:spcPct val="150000"/>
              </a:lnSpc>
            </a:pPr>
            <a:r>
              <a:rPr lang="en-SG" sz="2400" dirty="0"/>
              <a:t>	                 type = </a:t>
            </a:r>
            <a:r>
              <a:rPr lang="en-SG" sz="2400" dirty="0" err="1"/>
              <a:t>var_type</a:t>
            </a:r>
            <a:r>
              <a:rPr lang="en-SG" sz="2400" dirty="0"/>
              <a:t>, </a:t>
            </a:r>
          </a:p>
          <a:p>
            <a:pPr>
              <a:lnSpc>
                <a:spcPct val="150000"/>
              </a:lnSpc>
            </a:pPr>
            <a:r>
              <a:rPr lang="en-SG" sz="2400" dirty="0"/>
              <a:t>	                 levels = </a:t>
            </a:r>
            <a:r>
              <a:rPr lang="en-SG" sz="2400" dirty="0" err="1"/>
              <a:t>var_level</a:t>
            </a:r>
            <a:r>
              <a:rPr lang="en-SG" sz="2400" dirty="0"/>
              <a:t>, </a:t>
            </a:r>
          </a:p>
          <a:p>
            <a:pPr>
              <a:lnSpc>
                <a:spcPct val="150000"/>
              </a:lnSpc>
            </a:pPr>
            <a:r>
              <a:rPr lang="en-SG" sz="2400" dirty="0"/>
              <a:t>	                 k = 2, </a:t>
            </a:r>
          </a:p>
          <a:p>
            <a:pPr>
              <a:lnSpc>
                <a:spcPct val="150000"/>
              </a:lnSpc>
            </a:pPr>
            <a:r>
              <a:rPr lang="en-SG" sz="2400" dirty="0"/>
              <a:t>	                 </a:t>
            </a:r>
            <a:r>
              <a:rPr lang="en-SG" sz="2400" dirty="0" err="1"/>
              <a:t>lambdaSel</a:t>
            </a:r>
            <a:r>
              <a:rPr lang="en-SG" sz="2400" dirty="0"/>
              <a:t> = "CV",</a:t>
            </a:r>
          </a:p>
          <a:p>
            <a:pPr>
              <a:lnSpc>
                <a:spcPct val="150000"/>
              </a:lnSpc>
            </a:pPr>
            <a:r>
              <a:rPr lang="en-SG" sz="2400" dirty="0"/>
              <a:t>	                 </a:t>
            </a:r>
            <a:r>
              <a:rPr lang="en-SG" sz="2400" dirty="0" err="1"/>
              <a:t>lambdaFolds</a:t>
            </a:r>
            <a:r>
              <a:rPr lang="en-SG" sz="2400" dirty="0"/>
              <a:t> = 10, </a:t>
            </a:r>
          </a:p>
          <a:p>
            <a:pPr>
              <a:lnSpc>
                <a:spcPct val="150000"/>
              </a:lnSpc>
            </a:pPr>
            <a:r>
              <a:rPr lang="en-SG" sz="2400" dirty="0"/>
              <a:t>	                 </a:t>
            </a:r>
            <a:r>
              <a:rPr lang="en-SG" sz="2400" dirty="0" err="1"/>
              <a:t>ruleReg</a:t>
            </a:r>
            <a:r>
              <a:rPr lang="en-SG" sz="2400" dirty="0"/>
              <a:t> = "AND”)</a:t>
            </a:r>
          </a:p>
        </p:txBody>
      </p:sp>
      <p:sp>
        <p:nvSpPr>
          <p:cNvPr id="7" name="Content Placeholder 2">
            <a:extLst>
              <a:ext uri="{FF2B5EF4-FFF2-40B4-BE49-F238E27FC236}">
                <a16:creationId xmlns:a16="http://schemas.microsoft.com/office/drawing/2014/main" id="{3191CF2D-D100-CE48-816D-FDBBC0BE1117}"/>
              </a:ext>
            </a:extLst>
          </p:cNvPr>
          <p:cNvSpPr>
            <a:spLocks noGrp="1"/>
          </p:cNvSpPr>
          <p:nvPr>
            <p:ph idx="1"/>
          </p:nvPr>
        </p:nvSpPr>
        <p:spPr>
          <a:xfrm>
            <a:off x="6096000" y="3255825"/>
            <a:ext cx="3764971" cy="491387"/>
          </a:xfrm>
        </p:spPr>
        <p:txBody>
          <a:bodyPr>
            <a:normAutofit/>
          </a:bodyPr>
          <a:lstStyle/>
          <a:p>
            <a:pPr marL="0" indent="0" algn="ctr">
              <a:buNone/>
            </a:pPr>
            <a:r>
              <a:rPr lang="en-US" sz="2000" dirty="0">
                <a:solidFill>
                  <a:srgbClr val="FF0000"/>
                </a:solidFill>
                <a:latin typeface="Montserrat" pitchFamily="2" charset="0"/>
              </a:rPr>
              <a:t>pairwise</a:t>
            </a:r>
            <a:endParaRPr lang="en-SG" sz="2000" dirty="0">
              <a:solidFill>
                <a:srgbClr val="FF0000"/>
              </a:solidFill>
              <a:latin typeface="Montserrat" pitchFamily="2" charset="0"/>
            </a:endParaRPr>
          </a:p>
        </p:txBody>
      </p:sp>
      <p:sp>
        <p:nvSpPr>
          <p:cNvPr id="8" name="Content Placeholder 2">
            <a:extLst>
              <a:ext uri="{FF2B5EF4-FFF2-40B4-BE49-F238E27FC236}">
                <a16:creationId xmlns:a16="http://schemas.microsoft.com/office/drawing/2014/main" id="{8E316E05-EDB7-B9D1-F235-19FED5CD4A10}"/>
              </a:ext>
            </a:extLst>
          </p:cNvPr>
          <p:cNvSpPr txBox="1">
            <a:spLocks/>
          </p:cNvSpPr>
          <p:nvPr/>
        </p:nvSpPr>
        <p:spPr>
          <a:xfrm>
            <a:off x="6096000" y="3828759"/>
            <a:ext cx="3764971"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FF0000"/>
                </a:solidFill>
                <a:latin typeface="Montserrat" pitchFamily="2" charset="0"/>
              </a:rPr>
              <a:t>cross-validation</a:t>
            </a:r>
            <a:endParaRPr lang="en-SG" sz="2000" dirty="0">
              <a:solidFill>
                <a:srgbClr val="FF0000"/>
              </a:solidFill>
              <a:latin typeface="Montserrat" pitchFamily="2" charset="0"/>
            </a:endParaRPr>
          </a:p>
        </p:txBody>
      </p:sp>
      <p:sp>
        <p:nvSpPr>
          <p:cNvPr id="9" name="Content Placeholder 2">
            <a:extLst>
              <a:ext uri="{FF2B5EF4-FFF2-40B4-BE49-F238E27FC236}">
                <a16:creationId xmlns:a16="http://schemas.microsoft.com/office/drawing/2014/main" id="{B76BD976-B489-12D1-44CE-29716D13EBF1}"/>
              </a:ext>
            </a:extLst>
          </p:cNvPr>
          <p:cNvSpPr txBox="1">
            <a:spLocks/>
          </p:cNvSpPr>
          <p:nvPr/>
        </p:nvSpPr>
        <p:spPr>
          <a:xfrm>
            <a:off x="6096000" y="4368483"/>
            <a:ext cx="3764971"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FF0000"/>
                </a:solidFill>
                <a:latin typeface="Montserrat" pitchFamily="2" charset="0"/>
              </a:rPr>
              <a:t>10-fold</a:t>
            </a:r>
            <a:endParaRPr lang="en-SG" sz="2000" dirty="0">
              <a:solidFill>
                <a:srgbClr val="FF0000"/>
              </a:solidFill>
              <a:latin typeface="Montserrat" pitchFamily="2" charset="0"/>
            </a:endParaRPr>
          </a:p>
        </p:txBody>
      </p:sp>
      <p:sp>
        <p:nvSpPr>
          <p:cNvPr id="10" name="Content Placeholder 2">
            <a:extLst>
              <a:ext uri="{FF2B5EF4-FFF2-40B4-BE49-F238E27FC236}">
                <a16:creationId xmlns:a16="http://schemas.microsoft.com/office/drawing/2014/main" id="{A168E8C5-CF6A-3A08-D1F4-C3191601DB00}"/>
              </a:ext>
            </a:extLst>
          </p:cNvPr>
          <p:cNvSpPr txBox="1">
            <a:spLocks/>
          </p:cNvSpPr>
          <p:nvPr/>
        </p:nvSpPr>
        <p:spPr>
          <a:xfrm>
            <a:off x="6096000" y="4908208"/>
            <a:ext cx="3764971"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FF0000"/>
                </a:solidFill>
                <a:latin typeface="Montserrat" pitchFamily="2" charset="0"/>
              </a:rPr>
              <a:t>AND-rule</a:t>
            </a:r>
            <a:endParaRPr lang="en-SG" sz="2000" dirty="0">
              <a:solidFill>
                <a:srgbClr val="FF0000"/>
              </a:solidFill>
              <a:latin typeface="Montserrat" pitchFamily="2" charset="0"/>
            </a:endParaRPr>
          </a:p>
        </p:txBody>
      </p:sp>
      <p:cxnSp>
        <p:nvCxnSpPr>
          <p:cNvPr id="12" name="Straight Arrow Connector 11">
            <a:extLst>
              <a:ext uri="{FF2B5EF4-FFF2-40B4-BE49-F238E27FC236}">
                <a16:creationId xmlns:a16="http://schemas.microsoft.com/office/drawing/2014/main" id="{6ECADAAE-B79A-CD57-CBF6-8F2D635A12FF}"/>
              </a:ext>
            </a:extLst>
          </p:cNvPr>
          <p:cNvCxnSpPr/>
          <p:nvPr/>
        </p:nvCxnSpPr>
        <p:spPr>
          <a:xfrm>
            <a:off x="4239492" y="3460171"/>
            <a:ext cx="2888672"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C91BE2E-1D1B-FF33-1DB5-6689D736FE11}"/>
              </a:ext>
            </a:extLst>
          </p:cNvPr>
          <p:cNvCxnSpPr>
            <a:cxnSpLocks/>
          </p:cNvCxnSpPr>
          <p:nvPr/>
        </p:nvCxnSpPr>
        <p:spPr>
          <a:xfrm>
            <a:off x="5387470" y="3987860"/>
            <a:ext cx="14170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96E31D3-4548-2DB1-092A-EC8D035C18A7}"/>
              </a:ext>
            </a:extLst>
          </p:cNvPr>
          <p:cNvCxnSpPr>
            <a:cxnSpLocks/>
          </p:cNvCxnSpPr>
          <p:nvPr/>
        </p:nvCxnSpPr>
        <p:spPr>
          <a:xfrm>
            <a:off x="5591825" y="4535114"/>
            <a:ext cx="1692202"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E57D411-3203-71EA-4AE7-BBBCB475767D}"/>
              </a:ext>
            </a:extLst>
          </p:cNvPr>
          <p:cNvCxnSpPr>
            <a:cxnSpLocks/>
          </p:cNvCxnSpPr>
          <p:nvPr/>
        </p:nvCxnSpPr>
        <p:spPr>
          <a:xfrm>
            <a:off x="5387469" y="5065051"/>
            <a:ext cx="174069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itle 1">
            <a:extLst>
              <a:ext uri="{FF2B5EF4-FFF2-40B4-BE49-F238E27FC236}">
                <a16:creationId xmlns:a16="http://schemas.microsoft.com/office/drawing/2014/main" id="{46CADC02-064C-0E86-7799-41CF14A86CFD}"/>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Network Estimation</a:t>
            </a:r>
            <a:endParaRPr lang="en-SG" sz="3600" dirty="0">
              <a:latin typeface="Bree Serif" panose="02000503040000020004" pitchFamily="2" charset="0"/>
            </a:endParaRPr>
          </a:p>
        </p:txBody>
      </p:sp>
      <p:sp>
        <p:nvSpPr>
          <p:cNvPr id="22" name="TextBox 21">
            <a:extLst>
              <a:ext uri="{FF2B5EF4-FFF2-40B4-BE49-F238E27FC236}">
                <a16:creationId xmlns:a16="http://schemas.microsoft.com/office/drawing/2014/main" id="{68615D1E-D8CA-2826-4BFF-EB603CBB9FAF}"/>
              </a:ext>
            </a:extLst>
          </p:cNvPr>
          <p:cNvSpPr txBox="1"/>
          <p:nvPr/>
        </p:nvSpPr>
        <p:spPr>
          <a:xfrm>
            <a:off x="813089" y="1018679"/>
            <a:ext cx="5712402" cy="593047"/>
          </a:xfrm>
          <a:prstGeom prst="rect">
            <a:avLst/>
          </a:prstGeom>
          <a:noFill/>
        </p:spPr>
        <p:txBody>
          <a:bodyPr wrap="square">
            <a:spAutoFit/>
          </a:bodyPr>
          <a:lstStyle/>
          <a:p>
            <a:pPr>
              <a:lnSpc>
                <a:spcPct val="150000"/>
              </a:lnSpc>
            </a:pPr>
            <a:r>
              <a:rPr lang="en-SG" sz="2400" dirty="0"/>
              <a:t>library(</a:t>
            </a:r>
            <a:r>
              <a:rPr lang="en-SG" sz="2400" dirty="0" err="1"/>
              <a:t>mgm</a:t>
            </a:r>
            <a:r>
              <a:rPr lang="en-SG" sz="2400" dirty="0"/>
              <a:t>)</a:t>
            </a:r>
          </a:p>
        </p:txBody>
      </p:sp>
      <p:pic>
        <p:nvPicPr>
          <p:cNvPr id="23" name="Picture 22" descr="A blue and red text on a black background&#10;&#10;Description automatically generated">
            <a:extLst>
              <a:ext uri="{FF2B5EF4-FFF2-40B4-BE49-F238E27FC236}">
                <a16:creationId xmlns:a16="http://schemas.microsoft.com/office/drawing/2014/main" id="{2D2EF980-D7B3-3616-0D23-3FFE6F259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309220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35DC5F-AB42-A808-3400-70E5ADCFF99E}"/>
              </a:ext>
            </a:extLst>
          </p:cNvPr>
          <p:cNvSpPr txBox="1"/>
          <p:nvPr/>
        </p:nvSpPr>
        <p:spPr>
          <a:xfrm>
            <a:off x="5756564" y="6211669"/>
            <a:ext cx="6435436" cy="646331"/>
          </a:xfrm>
          <a:prstGeom prst="rect">
            <a:avLst/>
          </a:prstGeom>
          <a:noFill/>
        </p:spPr>
        <p:txBody>
          <a:bodyPr wrap="square">
            <a:spAutoFit/>
          </a:bodyPr>
          <a:lstStyle/>
          <a:p>
            <a:pPr algn="r"/>
            <a:r>
              <a:rPr lang="en-US" sz="1200" b="0" i="0" u="none" strike="noStrike" baseline="0" dirty="0" err="1">
                <a:latin typeface="Montserrat" pitchFamily="2" charset="0"/>
              </a:rPr>
              <a:t>Haslbeck</a:t>
            </a:r>
            <a:r>
              <a:rPr lang="en-US" sz="1200" b="0" i="0" u="none" strike="noStrike" baseline="0" dirty="0">
                <a:latin typeface="Montserrat" pitchFamily="2" charset="0"/>
              </a:rPr>
              <a:t>, J. M. B., &amp; </a:t>
            </a:r>
            <a:r>
              <a:rPr lang="en-US" sz="1200" b="0" i="0" u="none" strike="noStrike" baseline="0" dirty="0" err="1">
                <a:latin typeface="Montserrat" pitchFamily="2" charset="0"/>
              </a:rPr>
              <a:t>Waldorp</a:t>
            </a:r>
            <a:r>
              <a:rPr lang="en-US" sz="1200" b="0" i="0" u="none" strike="noStrike" baseline="0" dirty="0">
                <a:latin typeface="Montserrat" pitchFamily="2" charset="0"/>
              </a:rPr>
              <a:t>, L. J. How well do network models predict observations? On the importance of predictability in network models. </a:t>
            </a:r>
            <a:r>
              <a:rPr lang="en-US" sz="1200" b="0" i="1" u="none" strike="noStrike" baseline="0" dirty="0">
                <a:latin typeface="Montserrat" pitchFamily="2" charset="0"/>
              </a:rPr>
              <a:t>Behavior Research Methods</a:t>
            </a:r>
            <a:r>
              <a:rPr lang="en-US" sz="1200" b="0" i="0" u="none" strike="noStrike" baseline="0" dirty="0">
                <a:latin typeface="Montserrat" pitchFamily="2" charset="0"/>
              </a:rPr>
              <a:t>, </a:t>
            </a:r>
            <a:r>
              <a:rPr lang="en-US" sz="1200" b="0" i="1" u="none" strike="noStrike" baseline="0" dirty="0">
                <a:latin typeface="Montserrat" pitchFamily="2" charset="0"/>
              </a:rPr>
              <a:t>50</a:t>
            </a:r>
            <a:r>
              <a:rPr lang="en-US" sz="1200" b="0" i="0" u="none" strike="noStrike" baseline="0" dirty="0">
                <a:latin typeface="Montserrat" pitchFamily="2" charset="0"/>
              </a:rPr>
              <a:t>, 853–861 (2018). https://doi.org/10.3758/s13428-017-0910-x</a:t>
            </a:r>
            <a:endParaRPr lang="en-SG" sz="1000" dirty="0">
              <a:latin typeface="Montserrat" pitchFamily="2" charset="0"/>
            </a:endParaRPr>
          </a:p>
        </p:txBody>
      </p:sp>
      <p:sp>
        <p:nvSpPr>
          <p:cNvPr id="21" name="Title 1">
            <a:extLst>
              <a:ext uri="{FF2B5EF4-FFF2-40B4-BE49-F238E27FC236}">
                <a16:creationId xmlns:a16="http://schemas.microsoft.com/office/drawing/2014/main" id="{46CADC02-064C-0E86-7799-41CF14A86CFD}"/>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Node Predictability</a:t>
            </a:r>
            <a:endParaRPr lang="en-SG" sz="3600" dirty="0">
              <a:latin typeface="Bree Serif" panose="02000503040000020004" pitchFamily="2" charset="0"/>
            </a:endParaRPr>
          </a:p>
        </p:txBody>
      </p:sp>
      <p:pic>
        <p:nvPicPr>
          <p:cNvPr id="11" name="Picture 10">
            <a:extLst>
              <a:ext uri="{FF2B5EF4-FFF2-40B4-BE49-F238E27FC236}">
                <a16:creationId xmlns:a16="http://schemas.microsoft.com/office/drawing/2014/main" id="{D3E71133-1A8B-CF0D-B6E9-D7B33AE0991C}"/>
              </a:ext>
            </a:extLst>
          </p:cNvPr>
          <p:cNvPicPr>
            <a:picLocks noChangeAspect="1"/>
          </p:cNvPicPr>
          <p:nvPr/>
        </p:nvPicPr>
        <p:blipFill>
          <a:blip r:embed="rId2"/>
          <a:stretch>
            <a:fillRect/>
          </a:stretch>
        </p:blipFill>
        <p:spPr>
          <a:xfrm>
            <a:off x="3792188" y="2858697"/>
            <a:ext cx="3928751" cy="1140605"/>
          </a:xfrm>
          <a:prstGeom prst="rect">
            <a:avLst/>
          </a:prstGeom>
        </p:spPr>
      </p:pic>
      <p:sp>
        <p:nvSpPr>
          <p:cNvPr id="17" name="Content Placeholder 2">
            <a:extLst>
              <a:ext uri="{FF2B5EF4-FFF2-40B4-BE49-F238E27FC236}">
                <a16:creationId xmlns:a16="http://schemas.microsoft.com/office/drawing/2014/main" id="{8560D342-5931-B372-ECA0-85D99562CFD4}"/>
              </a:ext>
            </a:extLst>
          </p:cNvPr>
          <p:cNvSpPr>
            <a:spLocks noGrp="1"/>
          </p:cNvSpPr>
          <p:nvPr>
            <p:ph idx="1"/>
          </p:nvPr>
        </p:nvSpPr>
        <p:spPr>
          <a:xfrm>
            <a:off x="838200" y="1416930"/>
            <a:ext cx="4710545" cy="491387"/>
          </a:xfrm>
        </p:spPr>
        <p:txBody>
          <a:bodyPr>
            <a:normAutofit/>
          </a:bodyPr>
          <a:lstStyle/>
          <a:p>
            <a:pPr marL="0" indent="0" algn="ctr">
              <a:buNone/>
            </a:pPr>
            <a:r>
              <a:rPr lang="en-US" dirty="0">
                <a:latin typeface="Montserrat" pitchFamily="2" charset="0"/>
              </a:rPr>
              <a:t>For</a:t>
            </a:r>
            <a:r>
              <a:rPr lang="en-US" dirty="0">
                <a:solidFill>
                  <a:srgbClr val="FF0000"/>
                </a:solidFill>
                <a:latin typeface="Montserrat" pitchFamily="2" charset="0"/>
              </a:rPr>
              <a:t> continuous </a:t>
            </a:r>
            <a:r>
              <a:rPr lang="en-US" dirty="0">
                <a:latin typeface="Montserrat" pitchFamily="2" charset="0"/>
              </a:rPr>
              <a:t>variables:</a:t>
            </a:r>
            <a:endParaRPr lang="en-SG" dirty="0">
              <a:latin typeface="Montserrat" pitchFamily="2" charset="0"/>
            </a:endParaRPr>
          </a:p>
        </p:txBody>
      </p:sp>
      <p:sp>
        <p:nvSpPr>
          <p:cNvPr id="19" name="Content Placeholder 2">
            <a:extLst>
              <a:ext uri="{FF2B5EF4-FFF2-40B4-BE49-F238E27FC236}">
                <a16:creationId xmlns:a16="http://schemas.microsoft.com/office/drawing/2014/main" id="{42F2F86C-0B2B-E9FF-7C4D-9686CA7B40E2}"/>
              </a:ext>
            </a:extLst>
          </p:cNvPr>
          <p:cNvSpPr txBox="1">
            <a:spLocks/>
          </p:cNvSpPr>
          <p:nvPr/>
        </p:nvSpPr>
        <p:spPr>
          <a:xfrm>
            <a:off x="2828059" y="4953292"/>
            <a:ext cx="6535882"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Montserrat" pitchFamily="2" charset="0"/>
              </a:rPr>
              <a:t>Proportion of variance explained</a:t>
            </a:r>
            <a:endParaRPr lang="en-SG" dirty="0">
              <a:latin typeface="Montserrat" pitchFamily="2" charset="0"/>
            </a:endParaRPr>
          </a:p>
        </p:txBody>
      </p:sp>
      <p:pic>
        <p:nvPicPr>
          <p:cNvPr id="20" name="Picture 19" descr="A blue and red text on a black background&#10;&#10;Description automatically generated">
            <a:extLst>
              <a:ext uri="{FF2B5EF4-FFF2-40B4-BE49-F238E27FC236}">
                <a16:creationId xmlns:a16="http://schemas.microsoft.com/office/drawing/2014/main" id="{898E63EC-9E35-9895-168B-713578F30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389669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6CADC02-064C-0E86-7799-41CF14A86CFD}"/>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Node Predictability</a:t>
            </a:r>
            <a:endParaRPr lang="en-SG" sz="3600" dirty="0">
              <a:latin typeface="Bree Serif" panose="02000503040000020004" pitchFamily="2" charset="0"/>
            </a:endParaRPr>
          </a:p>
        </p:txBody>
      </p:sp>
      <p:pic>
        <p:nvPicPr>
          <p:cNvPr id="15" name="Picture 14">
            <a:extLst>
              <a:ext uri="{FF2B5EF4-FFF2-40B4-BE49-F238E27FC236}">
                <a16:creationId xmlns:a16="http://schemas.microsoft.com/office/drawing/2014/main" id="{9A99C31F-314A-A668-45CB-4BF5BA86C89A}"/>
              </a:ext>
            </a:extLst>
          </p:cNvPr>
          <p:cNvPicPr>
            <a:picLocks noChangeAspect="1"/>
          </p:cNvPicPr>
          <p:nvPr/>
        </p:nvPicPr>
        <p:blipFill>
          <a:blip r:embed="rId2"/>
          <a:stretch>
            <a:fillRect/>
          </a:stretch>
        </p:blipFill>
        <p:spPr>
          <a:xfrm>
            <a:off x="1034390" y="4518231"/>
            <a:ext cx="4629796" cy="871924"/>
          </a:xfrm>
          <a:prstGeom prst="rect">
            <a:avLst/>
          </a:prstGeom>
        </p:spPr>
      </p:pic>
      <p:pic>
        <p:nvPicPr>
          <p:cNvPr id="3" name="Picture 2">
            <a:extLst>
              <a:ext uri="{FF2B5EF4-FFF2-40B4-BE49-F238E27FC236}">
                <a16:creationId xmlns:a16="http://schemas.microsoft.com/office/drawing/2014/main" id="{8BD7670F-734C-5FD8-9C5A-0E355CB2730B}"/>
              </a:ext>
            </a:extLst>
          </p:cNvPr>
          <p:cNvPicPr>
            <a:picLocks noChangeAspect="1"/>
          </p:cNvPicPr>
          <p:nvPr/>
        </p:nvPicPr>
        <p:blipFill>
          <a:blip r:embed="rId3"/>
          <a:stretch>
            <a:fillRect/>
          </a:stretch>
        </p:blipFill>
        <p:spPr>
          <a:xfrm>
            <a:off x="1034390" y="2641697"/>
            <a:ext cx="4629796" cy="628738"/>
          </a:xfrm>
          <a:prstGeom prst="rect">
            <a:avLst/>
          </a:prstGeom>
        </p:spPr>
      </p:pic>
      <p:sp>
        <p:nvSpPr>
          <p:cNvPr id="4" name="Content Placeholder 2">
            <a:extLst>
              <a:ext uri="{FF2B5EF4-FFF2-40B4-BE49-F238E27FC236}">
                <a16:creationId xmlns:a16="http://schemas.microsoft.com/office/drawing/2014/main" id="{56F7F705-9B6B-DFF0-2237-D296E51F3C9A}"/>
              </a:ext>
            </a:extLst>
          </p:cNvPr>
          <p:cNvSpPr>
            <a:spLocks noGrp="1"/>
          </p:cNvSpPr>
          <p:nvPr>
            <p:ph idx="1"/>
          </p:nvPr>
        </p:nvSpPr>
        <p:spPr>
          <a:xfrm>
            <a:off x="-6976" y="1367935"/>
            <a:ext cx="4710545" cy="491387"/>
          </a:xfrm>
        </p:spPr>
        <p:txBody>
          <a:bodyPr>
            <a:normAutofit/>
          </a:bodyPr>
          <a:lstStyle/>
          <a:p>
            <a:pPr marL="0" indent="0" algn="ctr">
              <a:buNone/>
            </a:pPr>
            <a:r>
              <a:rPr lang="en-US" dirty="0">
                <a:latin typeface="Montserrat" pitchFamily="2" charset="0"/>
              </a:rPr>
              <a:t>For</a:t>
            </a:r>
            <a:r>
              <a:rPr lang="en-US" dirty="0">
                <a:solidFill>
                  <a:srgbClr val="FF0000"/>
                </a:solidFill>
                <a:latin typeface="Montserrat" pitchFamily="2" charset="0"/>
              </a:rPr>
              <a:t> categorical </a:t>
            </a:r>
            <a:r>
              <a:rPr lang="en-US" dirty="0">
                <a:latin typeface="Montserrat" pitchFamily="2" charset="0"/>
              </a:rPr>
              <a:t>variables:</a:t>
            </a:r>
            <a:endParaRPr lang="en-SG" dirty="0">
              <a:latin typeface="Montserrat" pitchFamily="2" charset="0"/>
            </a:endParaRPr>
          </a:p>
        </p:txBody>
      </p:sp>
      <p:sp>
        <p:nvSpPr>
          <p:cNvPr id="6" name="Content Placeholder 2">
            <a:extLst>
              <a:ext uri="{FF2B5EF4-FFF2-40B4-BE49-F238E27FC236}">
                <a16:creationId xmlns:a16="http://schemas.microsoft.com/office/drawing/2014/main" id="{DC00DF5C-FACE-7F9F-EDA6-36987B8EA4A8}"/>
              </a:ext>
            </a:extLst>
          </p:cNvPr>
          <p:cNvSpPr txBox="1">
            <a:spLocks/>
          </p:cNvSpPr>
          <p:nvPr/>
        </p:nvSpPr>
        <p:spPr>
          <a:xfrm>
            <a:off x="1034390" y="2125358"/>
            <a:ext cx="2033154" cy="51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Montserrat" pitchFamily="2" charset="0"/>
              </a:rPr>
              <a:t>Accuracy</a:t>
            </a:r>
            <a:endParaRPr lang="en-SG" sz="2400" dirty="0">
              <a:latin typeface="Montserrat" pitchFamily="2" charset="0"/>
            </a:endParaRPr>
          </a:p>
        </p:txBody>
      </p:sp>
      <p:sp>
        <p:nvSpPr>
          <p:cNvPr id="7" name="Content Placeholder 2">
            <a:extLst>
              <a:ext uri="{FF2B5EF4-FFF2-40B4-BE49-F238E27FC236}">
                <a16:creationId xmlns:a16="http://schemas.microsoft.com/office/drawing/2014/main" id="{6F9E77B2-C7C6-2763-CA20-7D6F89ADE1EA}"/>
              </a:ext>
            </a:extLst>
          </p:cNvPr>
          <p:cNvSpPr txBox="1">
            <a:spLocks/>
          </p:cNvSpPr>
          <p:nvPr/>
        </p:nvSpPr>
        <p:spPr>
          <a:xfrm>
            <a:off x="1034390" y="3999968"/>
            <a:ext cx="3785756" cy="51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a:latin typeface="Montserrat" pitchFamily="2" charset="0"/>
              </a:rPr>
              <a:t>Normalised</a:t>
            </a:r>
            <a:r>
              <a:rPr lang="en-US" sz="2400" dirty="0">
                <a:latin typeface="Montserrat" pitchFamily="2" charset="0"/>
              </a:rPr>
              <a:t> accuracy</a:t>
            </a:r>
            <a:endParaRPr lang="en-SG" sz="2400" dirty="0">
              <a:latin typeface="Montserrat" pitchFamily="2" charset="0"/>
            </a:endParaRPr>
          </a:p>
        </p:txBody>
      </p:sp>
      <p:sp>
        <p:nvSpPr>
          <p:cNvPr id="9" name="TextBox 8">
            <a:extLst>
              <a:ext uri="{FF2B5EF4-FFF2-40B4-BE49-F238E27FC236}">
                <a16:creationId xmlns:a16="http://schemas.microsoft.com/office/drawing/2014/main" id="{A5BA834F-5CD3-48EC-19D9-989006BACE69}"/>
              </a:ext>
            </a:extLst>
          </p:cNvPr>
          <p:cNvSpPr txBox="1"/>
          <p:nvPr/>
        </p:nvSpPr>
        <p:spPr>
          <a:xfrm>
            <a:off x="6527816" y="2540567"/>
            <a:ext cx="5299423" cy="830997"/>
          </a:xfrm>
          <a:prstGeom prst="rect">
            <a:avLst/>
          </a:prstGeom>
          <a:noFill/>
        </p:spPr>
        <p:txBody>
          <a:bodyPr wrap="square">
            <a:spAutoFit/>
          </a:bodyPr>
          <a:lstStyle/>
          <a:p>
            <a:r>
              <a:rPr lang="en-SG" sz="2400" dirty="0">
                <a:latin typeface="Montserrat" pitchFamily="2" charset="0"/>
              </a:rPr>
              <a:t>Proportion of correct predictions by </a:t>
            </a:r>
            <a:r>
              <a:rPr lang="en-SG" sz="2400" dirty="0">
                <a:solidFill>
                  <a:srgbClr val="FF0000"/>
                </a:solidFill>
                <a:latin typeface="Montserrat" pitchFamily="2" charset="0"/>
              </a:rPr>
              <a:t>marginal distributions</a:t>
            </a:r>
          </a:p>
        </p:txBody>
      </p:sp>
      <p:sp>
        <p:nvSpPr>
          <p:cNvPr id="10" name="TextBox 9">
            <a:extLst>
              <a:ext uri="{FF2B5EF4-FFF2-40B4-BE49-F238E27FC236}">
                <a16:creationId xmlns:a16="http://schemas.microsoft.com/office/drawing/2014/main" id="{1E61DE78-2B29-9731-EABF-9ADB073C642F}"/>
              </a:ext>
            </a:extLst>
          </p:cNvPr>
          <p:cNvSpPr txBox="1"/>
          <p:nvPr/>
        </p:nvSpPr>
        <p:spPr>
          <a:xfrm>
            <a:off x="6527816" y="4354027"/>
            <a:ext cx="5299423" cy="1200329"/>
          </a:xfrm>
          <a:prstGeom prst="rect">
            <a:avLst/>
          </a:prstGeom>
          <a:noFill/>
        </p:spPr>
        <p:txBody>
          <a:bodyPr wrap="square">
            <a:spAutoFit/>
          </a:bodyPr>
          <a:lstStyle/>
          <a:p>
            <a:r>
              <a:rPr lang="en-SG" sz="2400" dirty="0">
                <a:latin typeface="Montserrat" pitchFamily="2" charset="0"/>
              </a:rPr>
              <a:t>Proportion of correct predictions </a:t>
            </a:r>
            <a:r>
              <a:rPr lang="en-SG" sz="2400" dirty="0">
                <a:solidFill>
                  <a:srgbClr val="FF0000"/>
                </a:solidFill>
                <a:latin typeface="Montserrat" pitchFamily="2" charset="0"/>
              </a:rPr>
              <a:t>beyond</a:t>
            </a:r>
            <a:r>
              <a:rPr lang="en-SG" sz="2400" dirty="0">
                <a:latin typeface="Montserrat" pitchFamily="2" charset="0"/>
              </a:rPr>
              <a:t> what is predicted by marginal distributions</a:t>
            </a:r>
            <a:endParaRPr lang="en-SG" sz="2400" dirty="0">
              <a:solidFill>
                <a:srgbClr val="FF0000"/>
              </a:solidFill>
              <a:latin typeface="Montserrat" pitchFamily="2" charset="0"/>
            </a:endParaRPr>
          </a:p>
        </p:txBody>
      </p:sp>
      <p:pic>
        <p:nvPicPr>
          <p:cNvPr id="13" name="Picture 12" descr="A blue and red text on a black background&#10;&#10;Description automatically generated">
            <a:extLst>
              <a:ext uri="{FF2B5EF4-FFF2-40B4-BE49-F238E27FC236}">
                <a16:creationId xmlns:a16="http://schemas.microsoft.com/office/drawing/2014/main" id="{B86C2D37-17C9-9E25-B3CB-5742D6BB2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
        <p:nvSpPr>
          <p:cNvPr id="2" name="TextBox 1">
            <a:extLst>
              <a:ext uri="{FF2B5EF4-FFF2-40B4-BE49-F238E27FC236}">
                <a16:creationId xmlns:a16="http://schemas.microsoft.com/office/drawing/2014/main" id="{FBFB72F5-8432-2E94-EA79-563D86E32DB3}"/>
              </a:ext>
            </a:extLst>
          </p:cNvPr>
          <p:cNvSpPr txBox="1"/>
          <p:nvPr/>
        </p:nvSpPr>
        <p:spPr>
          <a:xfrm>
            <a:off x="5756564" y="6211669"/>
            <a:ext cx="6435436" cy="646331"/>
          </a:xfrm>
          <a:prstGeom prst="rect">
            <a:avLst/>
          </a:prstGeom>
          <a:noFill/>
        </p:spPr>
        <p:txBody>
          <a:bodyPr wrap="square">
            <a:spAutoFit/>
          </a:bodyPr>
          <a:lstStyle/>
          <a:p>
            <a:pPr algn="r"/>
            <a:r>
              <a:rPr lang="en-US" sz="1200" b="0" i="0" u="none" strike="noStrike" baseline="0" dirty="0" err="1">
                <a:latin typeface="Montserrat" pitchFamily="2" charset="0"/>
              </a:rPr>
              <a:t>Haslbeck</a:t>
            </a:r>
            <a:r>
              <a:rPr lang="en-US" sz="1200" b="0" i="0" u="none" strike="noStrike" baseline="0" dirty="0">
                <a:latin typeface="Montserrat" pitchFamily="2" charset="0"/>
              </a:rPr>
              <a:t>, J. M. B., &amp; </a:t>
            </a:r>
            <a:r>
              <a:rPr lang="en-US" sz="1200" b="0" i="0" u="none" strike="noStrike" baseline="0" dirty="0" err="1">
                <a:latin typeface="Montserrat" pitchFamily="2" charset="0"/>
              </a:rPr>
              <a:t>Waldorp</a:t>
            </a:r>
            <a:r>
              <a:rPr lang="en-US" sz="1200" b="0" i="0" u="none" strike="noStrike" baseline="0" dirty="0">
                <a:latin typeface="Montserrat" pitchFamily="2" charset="0"/>
              </a:rPr>
              <a:t>, L. J. How well do network models predict observations? On the importance of predictability in network models. </a:t>
            </a:r>
            <a:r>
              <a:rPr lang="en-US" sz="1200" b="0" i="1" u="none" strike="noStrike" baseline="0" dirty="0">
                <a:latin typeface="Montserrat" pitchFamily="2" charset="0"/>
              </a:rPr>
              <a:t>Behavior Research Methods</a:t>
            </a:r>
            <a:r>
              <a:rPr lang="en-US" sz="1200" b="0" i="0" u="none" strike="noStrike" baseline="0" dirty="0">
                <a:latin typeface="Montserrat" pitchFamily="2" charset="0"/>
              </a:rPr>
              <a:t>, </a:t>
            </a:r>
            <a:r>
              <a:rPr lang="en-US" sz="1200" b="0" i="1" u="none" strike="noStrike" baseline="0" dirty="0">
                <a:latin typeface="Montserrat" pitchFamily="2" charset="0"/>
              </a:rPr>
              <a:t>50</a:t>
            </a:r>
            <a:r>
              <a:rPr lang="en-US" sz="1200" b="0" i="0" u="none" strike="noStrike" baseline="0" dirty="0">
                <a:latin typeface="Montserrat" pitchFamily="2" charset="0"/>
              </a:rPr>
              <a:t>, 853–861 (2018). https://doi.org/10.3758/s13428-017-0910-x</a:t>
            </a:r>
            <a:endParaRPr lang="en-SG" sz="1000" dirty="0">
              <a:latin typeface="Montserrat" pitchFamily="2" charset="0"/>
            </a:endParaRPr>
          </a:p>
        </p:txBody>
      </p:sp>
    </p:spTree>
    <p:extLst>
      <p:ext uri="{BB962C8B-B14F-4D97-AF65-F5344CB8AC3E}">
        <p14:creationId xmlns:p14="http://schemas.microsoft.com/office/powerpoint/2010/main" val="415121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28E65C26-A34D-2152-A0F8-CF8F3F0B0D68}"/>
              </a:ext>
            </a:extLst>
          </p:cNvPr>
          <p:cNvPicPr>
            <a:picLocks noChangeAspect="1"/>
          </p:cNvPicPr>
          <p:nvPr/>
        </p:nvPicPr>
        <p:blipFill>
          <a:blip r:embed="rId2"/>
          <a:stretch>
            <a:fillRect/>
          </a:stretch>
        </p:blipFill>
        <p:spPr>
          <a:xfrm>
            <a:off x="100358" y="0"/>
            <a:ext cx="11991283" cy="6858000"/>
          </a:xfrm>
          <a:prstGeom prst="rect">
            <a:avLst/>
          </a:prstGeom>
        </p:spPr>
      </p:pic>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Adults</a:t>
            </a:r>
            <a:endParaRPr lang="en-SG" dirty="0">
              <a:solidFill>
                <a:srgbClr val="FF0000"/>
              </a:solidFill>
              <a:latin typeface="Montserrat" pitchFamily="2" charset="0"/>
            </a:endParaRPr>
          </a:p>
        </p:txBody>
      </p:sp>
      <p:pic>
        <p:nvPicPr>
          <p:cNvPr id="14" name="Picture 13" descr="A blue and red text on a black background&#10;&#10;Description automatically generated">
            <a:extLst>
              <a:ext uri="{FF2B5EF4-FFF2-40B4-BE49-F238E27FC236}">
                <a16:creationId xmlns:a16="http://schemas.microsoft.com/office/drawing/2014/main" id="{5CF70E06-6419-A672-7785-8621215CD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572" y="0"/>
            <a:ext cx="1340428" cy="765881"/>
          </a:xfrm>
          <a:prstGeom prst="rect">
            <a:avLst/>
          </a:prstGeom>
        </p:spPr>
      </p:pic>
    </p:spTree>
    <p:extLst>
      <p:ext uri="{BB962C8B-B14F-4D97-AF65-F5344CB8AC3E}">
        <p14:creationId xmlns:p14="http://schemas.microsoft.com/office/powerpoint/2010/main" val="356632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41EB-AE64-8BB5-200F-992BF6F7BA68}"/>
              </a:ext>
            </a:extLst>
          </p:cNvPr>
          <p:cNvSpPr>
            <a:spLocks noGrp="1"/>
          </p:cNvSpPr>
          <p:nvPr>
            <p:ph type="title"/>
          </p:nvPr>
        </p:nvSpPr>
        <p:spPr>
          <a:xfrm>
            <a:off x="838200" y="150639"/>
            <a:ext cx="10515600" cy="807300"/>
          </a:xfrm>
        </p:spPr>
        <p:txBody>
          <a:bodyPr>
            <a:normAutofit/>
          </a:bodyPr>
          <a:lstStyle/>
          <a:p>
            <a:r>
              <a:rPr lang="en-US" sz="3600" dirty="0">
                <a:latin typeface="Bree Serif" panose="02000503040000020004" pitchFamily="2" charset="0"/>
              </a:rPr>
              <a:t>Motivation</a:t>
            </a:r>
            <a:endParaRPr lang="en-SG" sz="3600" dirty="0">
              <a:latin typeface="Bree Serif" panose="02000503040000020004" pitchFamily="2" charset="0"/>
            </a:endParaRPr>
          </a:p>
        </p:txBody>
      </p:sp>
      <p:sp>
        <p:nvSpPr>
          <p:cNvPr id="3" name="Content Placeholder 2">
            <a:extLst>
              <a:ext uri="{FF2B5EF4-FFF2-40B4-BE49-F238E27FC236}">
                <a16:creationId xmlns:a16="http://schemas.microsoft.com/office/drawing/2014/main" id="{D4664B3A-3439-97AE-97F2-6C08DB35D24E}"/>
              </a:ext>
            </a:extLst>
          </p:cNvPr>
          <p:cNvSpPr>
            <a:spLocks noGrp="1"/>
          </p:cNvSpPr>
          <p:nvPr>
            <p:ph idx="1"/>
          </p:nvPr>
        </p:nvSpPr>
        <p:spPr>
          <a:xfrm>
            <a:off x="838200" y="5900061"/>
            <a:ext cx="10515600" cy="491387"/>
          </a:xfrm>
        </p:spPr>
        <p:txBody>
          <a:bodyPr>
            <a:normAutofit fontScale="77500" lnSpcReduction="20000"/>
          </a:bodyPr>
          <a:lstStyle/>
          <a:p>
            <a:pPr marL="0" indent="0" algn="ctr">
              <a:buNone/>
            </a:pPr>
            <a:r>
              <a:rPr lang="en-US" dirty="0">
                <a:latin typeface="Montserrat" pitchFamily="2" charset="0"/>
              </a:rPr>
              <a:t>Psychological/ human phenomena are known to be </a:t>
            </a:r>
            <a:r>
              <a:rPr lang="en-US" dirty="0">
                <a:solidFill>
                  <a:srgbClr val="FF0000"/>
                </a:solidFill>
                <a:latin typeface="Montserrat" pitchFamily="2" charset="0"/>
              </a:rPr>
              <a:t>complex processes</a:t>
            </a:r>
            <a:endParaRPr lang="en-SG" dirty="0">
              <a:solidFill>
                <a:srgbClr val="FF0000"/>
              </a:solidFill>
              <a:latin typeface="Montserrat" pitchFamily="2" charset="0"/>
            </a:endParaRPr>
          </a:p>
        </p:txBody>
      </p:sp>
      <p:graphicFrame>
        <p:nvGraphicFramePr>
          <p:cNvPr id="4" name="Diagram 3">
            <a:extLst>
              <a:ext uri="{FF2B5EF4-FFF2-40B4-BE49-F238E27FC236}">
                <a16:creationId xmlns:a16="http://schemas.microsoft.com/office/drawing/2014/main" id="{4779B870-CDCA-0AE1-3139-0D67BB382D6F}"/>
              </a:ext>
            </a:extLst>
          </p:cNvPr>
          <p:cNvGraphicFramePr/>
          <p:nvPr>
            <p:extLst>
              <p:ext uri="{D42A27DB-BD31-4B8C-83A1-F6EECF244321}">
                <p14:modId xmlns:p14="http://schemas.microsoft.com/office/powerpoint/2010/main" val="577135683"/>
              </p:ext>
            </p:extLst>
          </p:nvPr>
        </p:nvGraphicFramePr>
        <p:xfrm>
          <a:off x="2575208" y="1265180"/>
          <a:ext cx="6813236" cy="4327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blue and red text on a black background&#10;&#10;Description automatically generated">
            <a:extLst>
              <a:ext uri="{FF2B5EF4-FFF2-40B4-BE49-F238E27FC236}">
                <a16:creationId xmlns:a16="http://schemas.microsoft.com/office/drawing/2014/main" id="{0670E020-1CDF-6E4F-C1C5-B942E8DAB2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14884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28E65C26-A34D-2152-A0F8-CF8F3F0B0D68}"/>
              </a:ext>
            </a:extLst>
          </p:cNvPr>
          <p:cNvPicPr>
            <a:picLocks noChangeAspect="1"/>
          </p:cNvPicPr>
          <p:nvPr/>
        </p:nvPicPr>
        <p:blipFill>
          <a:blip r:embed="rId2"/>
          <a:stretch>
            <a:fillRect/>
          </a:stretch>
        </p:blipFill>
        <p:spPr>
          <a:xfrm>
            <a:off x="100358" y="0"/>
            <a:ext cx="11991283" cy="6858000"/>
          </a:xfrm>
          <a:prstGeom prst="rect">
            <a:avLst/>
          </a:prstGeom>
        </p:spPr>
      </p:pic>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Adults</a:t>
            </a:r>
            <a:endParaRPr lang="en-SG" dirty="0">
              <a:solidFill>
                <a:srgbClr val="FF0000"/>
              </a:solidFill>
              <a:latin typeface="Montserrat" pitchFamily="2" charset="0"/>
            </a:endParaRPr>
          </a:p>
        </p:txBody>
      </p:sp>
      <p:sp>
        <p:nvSpPr>
          <p:cNvPr id="9" name="Rectangle: Rounded Corners 8">
            <a:extLst>
              <a:ext uri="{FF2B5EF4-FFF2-40B4-BE49-F238E27FC236}">
                <a16:creationId xmlns:a16="http://schemas.microsoft.com/office/drawing/2014/main" id="{A8F3303A-183A-95C9-1BFD-0444A7C48313}"/>
              </a:ext>
            </a:extLst>
          </p:cNvPr>
          <p:cNvSpPr/>
          <p:nvPr/>
        </p:nvSpPr>
        <p:spPr>
          <a:xfrm rot="21086760">
            <a:off x="2538413" y="3743325"/>
            <a:ext cx="390525" cy="1352550"/>
          </a:xfrm>
          <a:prstGeom prst="roundRect">
            <a:avLst/>
          </a:prstGeom>
          <a:solidFill>
            <a:srgbClr val="00B05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Rounded Corners 10">
            <a:extLst>
              <a:ext uri="{FF2B5EF4-FFF2-40B4-BE49-F238E27FC236}">
                <a16:creationId xmlns:a16="http://schemas.microsoft.com/office/drawing/2014/main" id="{11F8B50E-9243-ADB0-91DC-1A6D11DF7E68}"/>
              </a:ext>
            </a:extLst>
          </p:cNvPr>
          <p:cNvSpPr/>
          <p:nvPr/>
        </p:nvSpPr>
        <p:spPr>
          <a:xfrm rot="21335795">
            <a:off x="5079765" y="3890213"/>
            <a:ext cx="299037" cy="1155498"/>
          </a:xfrm>
          <a:prstGeom prst="roundRect">
            <a:avLst/>
          </a:prstGeom>
          <a:solidFill>
            <a:srgbClr val="FF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ectangle: Rounded Corners 11">
            <a:extLst>
              <a:ext uri="{FF2B5EF4-FFF2-40B4-BE49-F238E27FC236}">
                <a16:creationId xmlns:a16="http://schemas.microsoft.com/office/drawing/2014/main" id="{8AA96FA8-EFDC-5FBC-B272-980B152CC98C}"/>
              </a:ext>
            </a:extLst>
          </p:cNvPr>
          <p:cNvSpPr/>
          <p:nvPr/>
        </p:nvSpPr>
        <p:spPr>
          <a:xfrm rot="1391977">
            <a:off x="3478977" y="2151028"/>
            <a:ext cx="299037" cy="741662"/>
          </a:xfrm>
          <a:prstGeom prst="roundRect">
            <a:avLst/>
          </a:prstGeom>
          <a:solidFill>
            <a:schemeClr val="bg2">
              <a:lumMod val="50000"/>
              <a:alpha val="5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Rounded Corners 4">
            <a:extLst>
              <a:ext uri="{FF2B5EF4-FFF2-40B4-BE49-F238E27FC236}">
                <a16:creationId xmlns:a16="http://schemas.microsoft.com/office/drawing/2014/main" id="{50E33FFB-74A1-859B-4229-A352E8E3AB42}"/>
              </a:ext>
            </a:extLst>
          </p:cNvPr>
          <p:cNvSpPr/>
          <p:nvPr/>
        </p:nvSpPr>
        <p:spPr>
          <a:xfrm>
            <a:off x="520669" y="4467962"/>
            <a:ext cx="1453603" cy="650715"/>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Positive Correlation</a:t>
            </a:r>
            <a:endParaRPr lang="en-SG" dirty="0">
              <a:solidFill>
                <a:schemeClr val="tx1"/>
              </a:solidFill>
            </a:endParaRPr>
          </a:p>
        </p:txBody>
      </p:sp>
      <p:cxnSp>
        <p:nvCxnSpPr>
          <p:cNvPr id="10" name="Straight Arrow Connector 9">
            <a:extLst>
              <a:ext uri="{FF2B5EF4-FFF2-40B4-BE49-F238E27FC236}">
                <a16:creationId xmlns:a16="http://schemas.microsoft.com/office/drawing/2014/main" id="{8A5D9A52-0B75-6373-1BFC-4CE313BC3FDA}"/>
              </a:ext>
            </a:extLst>
          </p:cNvPr>
          <p:cNvCxnSpPr>
            <a:stCxn id="9" idx="1"/>
          </p:cNvCxnSpPr>
          <p:nvPr/>
        </p:nvCxnSpPr>
        <p:spPr>
          <a:xfrm flipH="1">
            <a:off x="1974272" y="4448644"/>
            <a:ext cx="566313" cy="344675"/>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465D3F2D-0F05-1185-9278-4844C5F2488C}"/>
              </a:ext>
            </a:extLst>
          </p:cNvPr>
          <p:cNvSpPr/>
          <p:nvPr/>
        </p:nvSpPr>
        <p:spPr>
          <a:xfrm>
            <a:off x="5770177" y="3880722"/>
            <a:ext cx="1453603" cy="650715"/>
          </a:xfrm>
          <a:prstGeom prst="round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Negative Correlation</a:t>
            </a:r>
            <a:endParaRPr lang="en-SG" dirty="0">
              <a:solidFill>
                <a:schemeClr val="tx1"/>
              </a:solidFill>
            </a:endParaRPr>
          </a:p>
        </p:txBody>
      </p:sp>
      <p:cxnSp>
        <p:nvCxnSpPr>
          <p:cNvPr id="14" name="Straight Arrow Connector 13">
            <a:extLst>
              <a:ext uri="{FF2B5EF4-FFF2-40B4-BE49-F238E27FC236}">
                <a16:creationId xmlns:a16="http://schemas.microsoft.com/office/drawing/2014/main" id="{0E50D1F2-5434-2123-8AC0-19D0F9D995AF}"/>
              </a:ext>
            </a:extLst>
          </p:cNvPr>
          <p:cNvCxnSpPr>
            <a:cxnSpLocks/>
            <a:stCxn id="11" idx="3"/>
            <a:endCxn id="13" idx="1"/>
          </p:cNvCxnSpPr>
          <p:nvPr/>
        </p:nvCxnSpPr>
        <p:spPr>
          <a:xfrm flipV="1">
            <a:off x="5378361" y="4206080"/>
            <a:ext cx="391816" cy="25040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47771316-7643-4BE1-00C5-0F20193B7D0B}"/>
              </a:ext>
            </a:extLst>
          </p:cNvPr>
          <p:cNvSpPr/>
          <p:nvPr/>
        </p:nvSpPr>
        <p:spPr>
          <a:xfrm>
            <a:off x="1503953" y="1898138"/>
            <a:ext cx="1453604" cy="519390"/>
          </a:xfrm>
          <a:prstGeom prst="round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Categorical </a:t>
            </a:r>
            <a:endParaRPr lang="en-SG" dirty="0">
              <a:solidFill>
                <a:schemeClr val="tx1"/>
              </a:solidFill>
            </a:endParaRPr>
          </a:p>
        </p:txBody>
      </p:sp>
      <p:cxnSp>
        <p:nvCxnSpPr>
          <p:cNvPr id="19" name="Straight Arrow Connector 18">
            <a:extLst>
              <a:ext uri="{FF2B5EF4-FFF2-40B4-BE49-F238E27FC236}">
                <a16:creationId xmlns:a16="http://schemas.microsoft.com/office/drawing/2014/main" id="{866BDF96-4D2D-9A89-37B8-7FA1CA2288FB}"/>
              </a:ext>
            </a:extLst>
          </p:cNvPr>
          <p:cNvCxnSpPr>
            <a:cxnSpLocks/>
            <a:stCxn id="12" idx="1"/>
            <a:endCxn id="18" idx="3"/>
          </p:cNvCxnSpPr>
          <p:nvPr/>
        </p:nvCxnSpPr>
        <p:spPr>
          <a:xfrm flipH="1" flipV="1">
            <a:off x="2957557" y="2157833"/>
            <a:ext cx="533510" cy="305125"/>
          </a:xfrm>
          <a:prstGeom prst="straightConnector1">
            <a:avLst/>
          </a:prstGeom>
          <a:ln w="57150">
            <a:solidFill>
              <a:schemeClr val="bg2">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4" name="Picture 23" descr="A blue and red text on a black background&#10;&#10;Description automatically generated">
            <a:extLst>
              <a:ext uri="{FF2B5EF4-FFF2-40B4-BE49-F238E27FC236}">
                <a16:creationId xmlns:a16="http://schemas.microsoft.com/office/drawing/2014/main" id="{C32E0B81-84ED-117B-23DB-91296E370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572" y="0"/>
            <a:ext cx="1340427" cy="765881"/>
          </a:xfrm>
          <a:prstGeom prst="rect">
            <a:avLst/>
          </a:prstGeom>
        </p:spPr>
      </p:pic>
    </p:spTree>
    <p:extLst>
      <p:ext uri="{BB962C8B-B14F-4D97-AF65-F5344CB8AC3E}">
        <p14:creationId xmlns:p14="http://schemas.microsoft.com/office/powerpoint/2010/main" val="346430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28E65C26-A34D-2152-A0F8-CF8F3F0B0D68}"/>
              </a:ext>
            </a:extLst>
          </p:cNvPr>
          <p:cNvPicPr>
            <a:picLocks noChangeAspect="1"/>
          </p:cNvPicPr>
          <p:nvPr/>
        </p:nvPicPr>
        <p:blipFill>
          <a:blip r:embed="rId2"/>
          <a:stretch>
            <a:fillRect/>
          </a:stretch>
        </p:blipFill>
        <p:spPr>
          <a:xfrm>
            <a:off x="100358" y="0"/>
            <a:ext cx="11991283" cy="6858000"/>
          </a:xfrm>
          <a:prstGeom prst="rect">
            <a:avLst/>
          </a:prstGeom>
        </p:spPr>
      </p:pic>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Adults</a:t>
            </a:r>
            <a:endParaRPr lang="en-SG" dirty="0">
              <a:solidFill>
                <a:srgbClr val="FF0000"/>
              </a:solidFill>
              <a:latin typeface="Montserrat" pitchFamily="2" charset="0"/>
            </a:endParaRPr>
          </a:p>
        </p:txBody>
      </p:sp>
      <p:sp>
        <p:nvSpPr>
          <p:cNvPr id="5" name="Rectangle: Rounded Corners 4">
            <a:extLst>
              <a:ext uri="{FF2B5EF4-FFF2-40B4-BE49-F238E27FC236}">
                <a16:creationId xmlns:a16="http://schemas.microsoft.com/office/drawing/2014/main" id="{50E33FFB-74A1-859B-4229-A352E8E3AB42}"/>
              </a:ext>
            </a:extLst>
          </p:cNvPr>
          <p:cNvSpPr/>
          <p:nvPr/>
        </p:nvSpPr>
        <p:spPr>
          <a:xfrm>
            <a:off x="913355" y="3698558"/>
            <a:ext cx="1453603" cy="1015044"/>
          </a:xfrm>
          <a:prstGeom prst="roundRect">
            <a:avLst/>
          </a:prstGeom>
          <a:solidFill>
            <a:srgbClr val="FF44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a:t>
            </a:r>
            <a:r>
              <a:rPr lang="en-US" baseline="-25000" dirty="0" err="1">
                <a:solidFill>
                  <a:schemeClr val="tx1"/>
                </a:solidFill>
              </a:rPr>
              <a:t>norm</a:t>
            </a:r>
            <a:r>
              <a:rPr lang="en-US" dirty="0">
                <a:solidFill>
                  <a:schemeClr val="tx1"/>
                </a:solidFill>
              </a:rPr>
              <a:t>:</a:t>
            </a:r>
          </a:p>
          <a:p>
            <a:pPr algn="ctr"/>
            <a:r>
              <a:rPr lang="en-US" dirty="0" err="1">
                <a:solidFill>
                  <a:schemeClr val="tx1"/>
                </a:solidFill>
              </a:rPr>
              <a:t>Normalised</a:t>
            </a:r>
            <a:r>
              <a:rPr lang="en-US" dirty="0">
                <a:solidFill>
                  <a:schemeClr val="tx1"/>
                </a:solidFill>
              </a:rPr>
              <a:t> Accuracy</a:t>
            </a:r>
            <a:endParaRPr lang="en-SG" dirty="0">
              <a:solidFill>
                <a:schemeClr val="tx1"/>
              </a:solidFill>
            </a:endParaRPr>
          </a:p>
        </p:txBody>
      </p:sp>
      <p:cxnSp>
        <p:nvCxnSpPr>
          <p:cNvPr id="10" name="Straight Arrow Connector 9">
            <a:extLst>
              <a:ext uri="{FF2B5EF4-FFF2-40B4-BE49-F238E27FC236}">
                <a16:creationId xmlns:a16="http://schemas.microsoft.com/office/drawing/2014/main" id="{8A5D9A52-0B75-6373-1BFC-4CE313BC3FDA}"/>
              </a:ext>
            </a:extLst>
          </p:cNvPr>
          <p:cNvCxnSpPr>
            <a:cxnSpLocks/>
            <a:endCxn id="5" idx="3"/>
          </p:cNvCxnSpPr>
          <p:nvPr/>
        </p:nvCxnSpPr>
        <p:spPr>
          <a:xfrm flipH="1">
            <a:off x="2366958" y="3880438"/>
            <a:ext cx="909642" cy="325642"/>
          </a:xfrm>
          <a:prstGeom prst="straightConnector1">
            <a:avLst/>
          </a:prstGeom>
          <a:ln w="57150">
            <a:solidFill>
              <a:srgbClr val="FF4400"/>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465D3F2D-0F05-1185-9278-4844C5F2488C}"/>
              </a:ext>
            </a:extLst>
          </p:cNvPr>
          <p:cNvSpPr/>
          <p:nvPr/>
        </p:nvSpPr>
        <p:spPr>
          <a:xfrm>
            <a:off x="5770177" y="3880722"/>
            <a:ext cx="1453603" cy="650715"/>
          </a:xfrm>
          <a:prstGeom prst="roundRect">
            <a:avLst/>
          </a:prstGeom>
          <a:solidFill>
            <a:srgbClr val="FDA4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a:p>
            <a:pPr algn="ctr"/>
            <a:r>
              <a:rPr lang="en-US" dirty="0">
                <a:solidFill>
                  <a:schemeClr val="tx1"/>
                </a:solidFill>
              </a:rPr>
              <a:t>Accuracy</a:t>
            </a:r>
            <a:endParaRPr lang="en-SG" dirty="0">
              <a:solidFill>
                <a:schemeClr val="tx1"/>
              </a:solidFill>
            </a:endParaRPr>
          </a:p>
        </p:txBody>
      </p:sp>
      <p:cxnSp>
        <p:nvCxnSpPr>
          <p:cNvPr id="14" name="Straight Arrow Connector 13">
            <a:extLst>
              <a:ext uri="{FF2B5EF4-FFF2-40B4-BE49-F238E27FC236}">
                <a16:creationId xmlns:a16="http://schemas.microsoft.com/office/drawing/2014/main" id="{0E50D1F2-5434-2123-8AC0-19D0F9D995AF}"/>
              </a:ext>
            </a:extLst>
          </p:cNvPr>
          <p:cNvCxnSpPr>
            <a:cxnSpLocks/>
            <a:endCxn id="13" idx="1"/>
          </p:cNvCxnSpPr>
          <p:nvPr/>
        </p:nvCxnSpPr>
        <p:spPr>
          <a:xfrm>
            <a:off x="4281488" y="3952875"/>
            <a:ext cx="1488689" cy="253205"/>
          </a:xfrm>
          <a:prstGeom prst="straightConnector1">
            <a:avLst/>
          </a:prstGeom>
          <a:ln w="57150">
            <a:solidFill>
              <a:srgbClr val="FDA400"/>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47771316-7643-4BE1-00C5-0F20193B7D0B}"/>
              </a:ext>
            </a:extLst>
          </p:cNvPr>
          <p:cNvSpPr/>
          <p:nvPr/>
        </p:nvSpPr>
        <p:spPr>
          <a:xfrm>
            <a:off x="1503953" y="1898138"/>
            <a:ext cx="1453604" cy="1118112"/>
          </a:xfrm>
          <a:prstGeom prst="roundRect">
            <a:avLst/>
          </a:prstGeom>
          <a:solidFill>
            <a:srgbClr val="90B4D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baseline="30000" dirty="0">
                <a:solidFill>
                  <a:schemeClr val="tx1"/>
                </a:solidFill>
              </a:rPr>
              <a:t>2</a:t>
            </a:r>
            <a:r>
              <a:rPr lang="en-US" dirty="0">
                <a:solidFill>
                  <a:schemeClr val="tx1"/>
                </a:solidFill>
              </a:rPr>
              <a:t> Proportion of variance explained</a:t>
            </a:r>
            <a:endParaRPr lang="en-SG" dirty="0">
              <a:solidFill>
                <a:schemeClr val="tx1"/>
              </a:solidFill>
            </a:endParaRPr>
          </a:p>
        </p:txBody>
      </p:sp>
      <p:cxnSp>
        <p:nvCxnSpPr>
          <p:cNvPr id="19" name="Straight Arrow Connector 18">
            <a:extLst>
              <a:ext uri="{FF2B5EF4-FFF2-40B4-BE49-F238E27FC236}">
                <a16:creationId xmlns:a16="http://schemas.microsoft.com/office/drawing/2014/main" id="{866BDF96-4D2D-9A89-37B8-7FA1CA2288FB}"/>
              </a:ext>
            </a:extLst>
          </p:cNvPr>
          <p:cNvCxnSpPr>
            <a:cxnSpLocks/>
            <a:endCxn id="18" idx="3"/>
          </p:cNvCxnSpPr>
          <p:nvPr/>
        </p:nvCxnSpPr>
        <p:spPr>
          <a:xfrm flipH="1">
            <a:off x="2957557" y="2012950"/>
            <a:ext cx="712743" cy="444244"/>
          </a:xfrm>
          <a:prstGeom prst="straightConnector1">
            <a:avLst/>
          </a:prstGeom>
          <a:ln w="57150">
            <a:solidFill>
              <a:srgbClr val="91B6D6"/>
            </a:solidFill>
            <a:tailEnd type="triangle"/>
          </a:ln>
        </p:spPr>
        <p:style>
          <a:lnRef idx="2">
            <a:schemeClr val="accent1"/>
          </a:lnRef>
          <a:fillRef idx="0">
            <a:schemeClr val="accent1"/>
          </a:fillRef>
          <a:effectRef idx="1">
            <a:schemeClr val="accent1"/>
          </a:effectRef>
          <a:fontRef idx="minor">
            <a:schemeClr val="tx1"/>
          </a:fontRef>
        </p:style>
      </p:cxnSp>
      <p:pic>
        <p:nvPicPr>
          <p:cNvPr id="22" name="Picture 21" descr="A blue and red text on a black background&#10;&#10;Description automatically generated">
            <a:extLst>
              <a:ext uri="{FF2B5EF4-FFF2-40B4-BE49-F238E27FC236}">
                <a16:creationId xmlns:a16="http://schemas.microsoft.com/office/drawing/2014/main" id="{F12C6ED1-9A98-FF00-D572-70433FF30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572" y="0"/>
            <a:ext cx="1340428" cy="765881"/>
          </a:xfrm>
          <a:prstGeom prst="rect">
            <a:avLst/>
          </a:prstGeom>
        </p:spPr>
      </p:pic>
    </p:spTree>
    <p:extLst>
      <p:ext uri="{BB962C8B-B14F-4D97-AF65-F5344CB8AC3E}">
        <p14:creationId xmlns:p14="http://schemas.microsoft.com/office/powerpoint/2010/main" val="55709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28E65C26-A34D-2152-A0F8-CF8F3F0B0D68}"/>
              </a:ext>
            </a:extLst>
          </p:cNvPr>
          <p:cNvPicPr>
            <a:picLocks noChangeAspect="1"/>
          </p:cNvPicPr>
          <p:nvPr/>
        </p:nvPicPr>
        <p:blipFill>
          <a:blip r:embed="rId3"/>
          <a:stretch>
            <a:fillRect/>
          </a:stretch>
        </p:blipFill>
        <p:spPr>
          <a:xfrm>
            <a:off x="100358" y="0"/>
            <a:ext cx="11991283" cy="6858000"/>
          </a:xfrm>
          <a:prstGeom prst="rect">
            <a:avLst/>
          </a:prstGeom>
        </p:spPr>
      </p:pic>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Adults</a:t>
            </a:r>
            <a:endParaRPr lang="en-SG" dirty="0">
              <a:solidFill>
                <a:srgbClr val="FF0000"/>
              </a:solidFill>
              <a:latin typeface="Montserrat" pitchFamily="2" charset="0"/>
            </a:endParaRPr>
          </a:p>
        </p:txBody>
      </p:sp>
      <p:pic>
        <p:nvPicPr>
          <p:cNvPr id="5" name="Picture 4" descr="A blue and red text on a black background&#10;&#10;Description automatically generated">
            <a:extLst>
              <a:ext uri="{FF2B5EF4-FFF2-40B4-BE49-F238E27FC236}">
                <a16:creationId xmlns:a16="http://schemas.microsoft.com/office/drawing/2014/main" id="{0EFACC8C-34E9-B6E1-0B07-541BBAEC9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572" y="0"/>
            <a:ext cx="1340428" cy="765881"/>
          </a:xfrm>
          <a:prstGeom prst="rect">
            <a:avLst/>
          </a:prstGeom>
        </p:spPr>
      </p:pic>
    </p:spTree>
    <p:extLst>
      <p:ext uri="{BB962C8B-B14F-4D97-AF65-F5344CB8AC3E}">
        <p14:creationId xmlns:p14="http://schemas.microsoft.com/office/powerpoint/2010/main" val="320134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Adults</a:t>
            </a:r>
            <a:endParaRPr lang="en-SG" dirty="0">
              <a:solidFill>
                <a:srgbClr val="FF0000"/>
              </a:solidFill>
              <a:latin typeface="Montserrat" pitchFamily="2" charset="0"/>
            </a:endParaRPr>
          </a:p>
        </p:txBody>
      </p:sp>
      <p:pic>
        <p:nvPicPr>
          <p:cNvPr id="5" name="Picture 4">
            <a:extLst>
              <a:ext uri="{FF2B5EF4-FFF2-40B4-BE49-F238E27FC236}">
                <a16:creationId xmlns:a16="http://schemas.microsoft.com/office/drawing/2014/main" id="{8DE6F4D3-9AD4-2387-8786-2A7E26BE140D}"/>
              </a:ext>
            </a:extLst>
          </p:cNvPr>
          <p:cNvPicPr>
            <a:picLocks noChangeAspect="1"/>
          </p:cNvPicPr>
          <p:nvPr/>
        </p:nvPicPr>
        <p:blipFill>
          <a:blip r:embed="rId2"/>
          <a:stretch>
            <a:fillRect/>
          </a:stretch>
        </p:blipFill>
        <p:spPr>
          <a:xfrm>
            <a:off x="1761653" y="0"/>
            <a:ext cx="8668694" cy="6858000"/>
          </a:xfrm>
          <a:prstGeom prst="rect">
            <a:avLst/>
          </a:prstGeom>
        </p:spPr>
      </p:pic>
      <p:sp>
        <p:nvSpPr>
          <p:cNvPr id="6" name="Rectangle: Rounded Corners 5">
            <a:extLst>
              <a:ext uri="{FF2B5EF4-FFF2-40B4-BE49-F238E27FC236}">
                <a16:creationId xmlns:a16="http://schemas.microsoft.com/office/drawing/2014/main" id="{49202DC4-CADE-4BA3-6220-9599D68959EC}"/>
              </a:ext>
            </a:extLst>
          </p:cNvPr>
          <p:cNvSpPr/>
          <p:nvPr/>
        </p:nvSpPr>
        <p:spPr>
          <a:xfrm>
            <a:off x="838200" y="1242698"/>
            <a:ext cx="2447926" cy="895979"/>
          </a:xfrm>
          <a:prstGeom prst="roundRect">
            <a:avLst/>
          </a:prstGeom>
          <a:solidFill>
            <a:srgbClr val="FDA4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chemeClr val="tx1"/>
                </a:solidFill>
                <a:latin typeface="Montserrat" pitchFamily="2" charset="0"/>
              </a:rPr>
              <a:t>sums the absolute edge weights</a:t>
            </a:r>
            <a:endParaRPr lang="en-SG" dirty="0">
              <a:solidFill>
                <a:schemeClr val="tx1"/>
              </a:solidFill>
              <a:latin typeface="Montserrat" pitchFamily="2" charset="0"/>
            </a:endParaRPr>
          </a:p>
        </p:txBody>
      </p:sp>
      <p:cxnSp>
        <p:nvCxnSpPr>
          <p:cNvPr id="9" name="Straight Arrow Connector 8">
            <a:extLst>
              <a:ext uri="{FF2B5EF4-FFF2-40B4-BE49-F238E27FC236}">
                <a16:creationId xmlns:a16="http://schemas.microsoft.com/office/drawing/2014/main" id="{D2A89C94-0A6F-77A5-302D-2663C1081DA7}"/>
              </a:ext>
            </a:extLst>
          </p:cNvPr>
          <p:cNvCxnSpPr>
            <a:cxnSpLocks/>
            <a:endCxn id="6" idx="0"/>
          </p:cNvCxnSpPr>
          <p:nvPr/>
        </p:nvCxnSpPr>
        <p:spPr>
          <a:xfrm flipH="1">
            <a:off x="2062163" y="365125"/>
            <a:ext cx="1223963" cy="877573"/>
          </a:xfrm>
          <a:prstGeom prst="straightConnector1">
            <a:avLst/>
          </a:prstGeom>
          <a:ln w="57150">
            <a:solidFill>
              <a:srgbClr val="FDA4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3BCBBCAE-A5C6-2F1F-59EA-055E6756F29F}"/>
              </a:ext>
            </a:extLst>
          </p:cNvPr>
          <p:cNvSpPr/>
          <p:nvPr/>
        </p:nvSpPr>
        <p:spPr>
          <a:xfrm>
            <a:off x="4959927" y="1607823"/>
            <a:ext cx="2447926" cy="895979"/>
          </a:xfrm>
          <a:prstGeom prst="roundRect">
            <a:avLst/>
          </a:prstGeom>
          <a:solidFill>
            <a:srgbClr val="FDA4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chemeClr val="tx1"/>
                </a:solidFill>
                <a:latin typeface="Montserrat" pitchFamily="2" charset="0"/>
              </a:rPr>
              <a:t>how far a node is from all other nodes</a:t>
            </a:r>
            <a:endParaRPr lang="en-SG" dirty="0">
              <a:solidFill>
                <a:schemeClr val="tx1"/>
              </a:solidFill>
              <a:latin typeface="Montserrat" pitchFamily="2" charset="0"/>
            </a:endParaRPr>
          </a:p>
        </p:txBody>
      </p:sp>
      <p:cxnSp>
        <p:nvCxnSpPr>
          <p:cNvPr id="20" name="Straight Arrow Connector 19">
            <a:extLst>
              <a:ext uri="{FF2B5EF4-FFF2-40B4-BE49-F238E27FC236}">
                <a16:creationId xmlns:a16="http://schemas.microsoft.com/office/drawing/2014/main" id="{85A334A0-B22D-11FD-DF39-22E8BEEA45F3}"/>
              </a:ext>
            </a:extLst>
          </p:cNvPr>
          <p:cNvCxnSpPr>
            <a:cxnSpLocks/>
            <a:endCxn id="19" idx="0"/>
          </p:cNvCxnSpPr>
          <p:nvPr/>
        </p:nvCxnSpPr>
        <p:spPr>
          <a:xfrm>
            <a:off x="6183890" y="365125"/>
            <a:ext cx="0" cy="1242698"/>
          </a:xfrm>
          <a:prstGeom prst="straightConnector1">
            <a:avLst/>
          </a:prstGeom>
          <a:ln w="57150">
            <a:solidFill>
              <a:srgbClr val="FDA40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A52AD7A7-0C00-4E5C-6746-C1F69F314BA1}"/>
              </a:ext>
            </a:extLst>
          </p:cNvPr>
          <p:cNvSpPr/>
          <p:nvPr/>
        </p:nvSpPr>
        <p:spPr>
          <a:xfrm>
            <a:off x="8769927" y="1825073"/>
            <a:ext cx="2447926" cy="1957218"/>
          </a:xfrm>
          <a:prstGeom prst="roundRect">
            <a:avLst/>
          </a:prstGeom>
          <a:solidFill>
            <a:srgbClr val="FDA4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chemeClr val="tx1"/>
                </a:solidFill>
                <a:latin typeface="Montserrat" pitchFamily="2" charset="0"/>
              </a:rPr>
              <a:t>how many times the node lies on the shortest path</a:t>
            </a:r>
          </a:p>
          <a:p>
            <a:pPr algn="ctr"/>
            <a:r>
              <a:rPr lang="en-US" sz="1800" b="0" i="0" u="none" strike="noStrike" baseline="0" dirty="0">
                <a:solidFill>
                  <a:schemeClr val="tx1"/>
                </a:solidFill>
                <a:latin typeface="Montserrat" pitchFamily="2" charset="0"/>
              </a:rPr>
              <a:t>connecting any other pair of nodes</a:t>
            </a:r>
            <a:endParaRPr lang="en-SG" dirty="0">
              <a:solidFill>
                <a:schemeClr val="tx1"/>
              </a:solidFill>
              <a:latin typeface="Montserrat" pitchFamily="2" charset="0"/>
            </a:endParaRPr>
          </a:p>
        </p:txBody>
      </p:sp>
      <p:cxnSp>
        <p:nvCxnSpPr>
          <p:cNvPr id="23" name="Straight Arrow Connector 22">
            <a:extLst>
              <a:ext uri="{FF2B5EF4-FFF2-40B4-BE49-F238E27FC236}">
                <a16:creationId xmlns:a16="http://schemas.microsoft.com/office/drawing/2014/main" id="{4115B1FB-AC3A-9AFC-A509-7DB03EF5A494}"/>
              </a:ext>
            </a:extLst>
          </p:cNvPr>
          <p:cNvCxnSpPr>
            <a:cxnSpLocks/>
            <a:endCxn id="22" idx="0"/>
          </p:cNvCxnSpPr>
          <p:nvPr/>
        </p:nvCxnSpPr>
        <p:spPr>
          <a:xfrm>
            <a:off x="9279082" y="365125"/>
            <a:ext cx="714808" cy="1459948"/>
          </a:xfrm>
          <a:prstGeom prst="straightConnector1">
            <a:avLst/>
          </a:prstGeom>
          <a:ln w="57150">
            <a:solidFill>
              <a:srgbClr val="FDA400"/>
            </a:solidFill>
            <a:tailEnd type="triangle"/>
          </a:ln>
        </p:spPr>
        <p:style>
          <a:lnRef idx="2">
            <a:schemeClr val="accent1"/>
          </a:lnRef>
          <a:fillRef idx="0">
            <a:schemeClr val="accent1"/>
          </a:fillRef>
          <a:effectRef idx="1">
            <a:schemeClr val="accent1"/>
          </a:effectRef>
          <a:fontRef idx="minor">
            <a:schemeClr val="tx1"/>
          </a:fontRef>
        </p:style>
      </p:cxnSp>
      <p:pic>
        <p:nvPicPr>
          <p:cNvPr id="26" name="Picture 25" descr="A blue and red text on a black background&#10;&#10;Description automatically generated">
            <a:extLst>
              <a:ext uri="{FF2B5EF4-FFF2-40B4-BE49-F238E27FC236}">
                <a16:creationId xmlns:a16="http://schemas.microsoft.com/office/drawing/2014/main" id="{97F28E11-F9C4-21F7-6BBB-6A211CA30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167521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dirty="0"/>
          </a:p>
        </p:txBody>
      </p:sp>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Adults</a:t>
            </a:r>
            <a:endParaRPr lang="en-SG" dirty="0">
              <a:solidFill>
                <a:srgbClr val="FF0000"/>
              </a:solidFill>
              <a:latin typeface="Montserrat" pitchFamily="2" charset="0"/>
            </a:endParaRPr>
          </a:p>
        </p:txBody>
      </p:sp>
      <p:pic>
        <p:nvPicPr>
          <p:cNvPr id="5" name="Picture 4">
            <a:extLst>
              <a:ext uri="{FF2B5EF4-FFF2-40B4-BE49-F238E27FC236}">
                <a16:creationId xmlns:a16="http://schemas.microsoft.com/office/drawing/2014/main" id="{8DE6F4D3-9AD4-2387-8786-2A7E26BE140D}"/>
              </a:ext>
            </a:extLst>
          </p:cNvPr>
          <p:cNvPicPr>
            <a:picLocks noChangeAspect="1"/>
          </p:cNvPicPr>
          <p:nvPr/>
        </p:nvPicPr>
        <p:blipFill>
          <a:blip r:embed="rId2"/>
          <a:stretch>
            <a:fillRect/>
          </a:stretch>
        </p:blipFill>
        <p:spPr>
          <a:xfrm>
            <a:off x="1761653" y="0"/>
            <a:ext cx="8668694" cy="6858000"/>
          </a:xfrm>
          <a:prstGeom prst="rect">
            <a:avLst/>
          </a:prstGeom>
        </p:spPr>
      </p:pic>
      <p:sp>
        <p:nvSpPr>
          <p:cNvPr id="4" name="Rectangle 3">
            <a:extLst>
              <a:ext uri="{FF2B5EF4-FFF2-40B4-BE49-F238E27FC236}">
                <a16:creationId xmlns:a16="http://schemas.microsoft.com/office/drawing/2014/main" id="{CCD4A669-9BF0-3620-5994-A54DE551D6ED}"/>
              </a:ext>
            </a:extLst>
          </p:cNvPr>
          <p:cNvSpPr/>
          <p:nvPr/>
        </p:nvSpPr>
        <p:spPr>
          <a:xfrm>
            <a:off x="1672936" y="3543300"/>
            <a:ext cx="8427028" cy="2867891"/>
          </a:xfrm>
          <a:prstGeom prst="rect">
            <a:avLst/>
          </a:prstGeom>
          <a:solidFill>
            <a:schemeClr val="bg2">
              <a:lumMod val="50000"/>
              <a:alpha val="5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Rounded Corners 6">
            <a:extLst>
              <a:ext uri="{FF2B5EF4-FFF2-40B4-BE49-F238E27FC236}">
                <a16:creationId xmlns:a16="http://schemas.microsoft.com/office/drawing/2014/main" id="{0FD8BD37-8728-52D4-288E-7AA2E7BD80F8}"/>
              </a:ext>
            </a:extLst>
          </p:cNvPr>
          <p:cNvSpPr/>
          <p:nvPr/>
        </p:nvSpPr>
        <p:spPr>
          <a:xfrm>
            <a:off x="9537189" y="2649128"/>
            <a:ext cx="2278338" cy="519390"/>
          </a:xfrm>
          <a:prstGeom prst="round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Use Diary</a:t>
            </a:r>
            <a:endParaRPr lang="en-SG" dirty="0">
              <a:solidFill>
                <a:schemeClr val="tx1"/>
              </a:solidFill>
            </a:endParaRPr>
          </a:p>
        </p:txBody>
      </p:sp>
      <p:cxnSp>
        <p:nvCxnSpPr>
          <p:cNvPr id="10" name="Straight Arrow Connector 9">
            <a:extLst>
              <a:ext uri="{FF2B5EF4-FFF2-40B4-BE49-F238E27FC236}">
                <a16:creationId xmlns:a16="http://schemas.microsoft.com/office/drawing/2014/main" id="{DA97CDE5-7D94-C065-CFB2-BACE53093AD4}"/>
              </a:ext>
            </a:extLst>
          </p:cNvPr>
          <p:cNvCxnSpPr>
            <a:cxnSpLocks/>
            <a:stCxn id="7" idx="2"/>
          </p:cNvCxnSpPr>
          <p:nvPr/>
        </p:nvCxnSpPr>
        <p:spPr>
          <a:xfrm flipH="1">
            <a:off x="10099964" y="3168518"/>
            <a:ext cx="576394" cy="37478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4" name="Picture 13" descr="A blue and red text on a black background&#10;&#10;Description automatically generated">
            <a:extLst>
              <a:ext uri="{FF2B5EF4-FFF2-40B4-BE49-F238E27FC236}">
                <a16:creationId xmlns:a16="http://schemas.microsoft.com/office/drawing/2014/main" id="{AC60C4B0-16E5-35F6-28AE-547B20725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27046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dirty="0"/>
          </a:p>
        </p:txBody>
      </p:sp>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Adults</a:t>
            </a:r>
            <a:endParaRPr lang="en-SG" dirty="0">
              <a:solidFill>
                <a:srgbClr val="FF0000"/>
              </a:solidFill>
              <a:latin typeface="Montserrat" pitchFamily="2" charset="0"/>
            </a:endParaRPr>
          </a:p>
        </p:txBody>
      </p:sp>
      <p:pic>
        <p:nvPicPr>
          <p:cNvPr id="5" name="Picture 4">
            <a:extLst>
              <a:ext uri="{FF2B5EF4-FFF2-40B4-BE49-F238E27FC236}">
                <a16:creationId xmlns:a16="http://schemas.microsoft.com/office/drawing/2014/main" id="{8DE6F4D3-9AD4-2387-8786-2A7E26BE140D}"/>
              </a:ext>
            </a:extLst>
          </p:cNvPr>
          <p:cNvPicPr>
            <a:picLocks noChangeAspect="1"/>
          </p:cNvPicPr>
          <p:nvPr/>
        </p:nvPicPr>
        <p:blipFill>
          <a:blip r:embed="rId2"/>
          <a:stretch>
            <a:fillRect/>
          </a:stretch>
        </p:blipFill>
        <p:spPr>
          <a:xfrm>
            <a:off x="1761653" y="0"/>
            <a:ext cx="8668694" cy="6858000"/>
          </a:xfrm>
          <a:prstGeom prst="rect">
            <a:avLst/>
          </a:prstGeom>
        </p:spPr>
      </p:pic>
      <p:sp>
        <p:nvSpPr>
          <p:cNvPr id="4" name="Rectangle 3">
            <a:extLst>
              <a:ext uri="{FF2B5EF4-FFF2-40B4-BE49-F238E27FC236}">
                <a16:creationId xmlns:a16="http://schemas.microsoft.com/office/drawing/2014/main" id="{CCD4A669-9BF0-3620-5994-A54DE551D6ED}"/>
              </a:ext>
            </a:extLst>
          </p:cNvPr>
          <p:cNvSpPr/>
          <p:nvPr/>
        </p:nvSpPr>
        <p:spPr>
          <a:xfrm>
            <a:off x="1672936" y="4724399"/>
            <a:ext cx="8427028" cy="220981"/>
          </a:xfrm>
          <a:prstGeom prst="rect">
            <a:avLst/>
          </a:prstGeom>
          <a:solidFill>
            <a:schemeClr val="bg2">
              <a:lumMod val="50000"/>
              <a:alpha val="5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Rectangle 5">
            <a:extLst>
              <a:ext uri="{FF2B5EF4-FFF2-40B4-BE49-F238E27FC236}">
                <a16:creationId xmlns:a16="http://schemas.microsoft.com/office/drawing/2014/main" id="{70A1A658-E422-0764-F890-BB3C1A4DED51}"/>
              </a:ext>
            </a:extLst>
          </p:cNvPr>
          <p:cNvSpPr/>
          <p:nvPr/>
        </p:nvSpPr>
        <p:spPr>
          <a:xfrm>
            <a:off x="1672936" y="5354714"/>
            <a:ext cx="8427028" cy="161450"/>
          </a:xfrm>
          <a:prstGeom prst="rect">
            <a:avLst/>
          </a:prstGeom>
          <a:solidFill>
            <a:schemeClr val="bg2">
              <a:lumMod val="50000"/>
              <a:alpha val="5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8">
            <a:extLst>
              <a:ext uri="{FF2B5EF4-FFF2-40B4-BE49-F238E27FC236}">
                <a16:creationId xmlns:a16="http://schemas.microsoft.com/office/drawing/2014/main" id="{E0DD231A-FB5A-6675-36DB-8746405D18BC}"/>
              </a:ext>
            </a:extLst>
          </p:cNvPr>
          <p:cNvSpPr/>
          <p:nvPr/>
        </p:nvSpPr>
        <p:spPr>
          <a:xfrm>
            <a:off x="1672936" y="5651101"/>
            <a:ext cx="8427028" cy="161451"/>
          </a:xfrm>
          <a:prstGeom prst="rect">
            <a:avLst/>
          </a:prstGeom>
          <a:solidFill>
            <a:schemeClr val="tx1">
              <a:lumMod val="65000"/>
              <a:lumOff val="35000"/>
              <a:alpha val="5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ectangle: Rounded Corners 11">
            <a:extLst>
              <a:ext uri="{FF2B5EF4-FFF2-40B4-BE49-F238E27FC236}">
                <a16:creationId xmlns:a16="http://schemas.microsoft.com/office/drawing/2014/main" id="{20A20820-7C33-59DA-B601-9573A113B78F}"/>
              </a:ext>
            </a:extLst>
          </p:cNvPr>
          <p:cNvSpPr/>
          <p:nvPr/>
        </p:nvSpPr>
        <p:spPr>
          <a:xfrm>
            <a:off x="4584189" y="3877846"/>
            <a:ext cx="2278338" cy="519390"/>
          </a:xfrm>
          <a:prstGeom prst="round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Socialising</a:t>
            </a:r>
            <a:r>
              <a:rPr lang="en-US" dirty="0">
                <a:solidFill>
                  <a:schemeClr val="tx1"/>
                </a:solidFill>
              </a:rPr>
              <a:t>, Relaxation, Leisure</a:t>
            </a:r>
            <a:endParaRPr lang="en-SG" dirty="0">
              <a:solidFill>
                <a:schemeClr val="tx1"/>
              </a:solidFill>
            </a:endParaRPr>
          </a:p>
        </p:txBody>
      </p:sp>
      <p:cxnSp>
        <p:nvCxnSpPr>
          <p:cNvPr id="13" name="Straight Arrow Connector 12">
            <a:extLst>
              <a:ext uri="{FF2B5EF4-FFF2-40B4-BE49-F238E27FC236}">
                <a16:creationId xmlns:a16="http://schemas.microsoft.com/office/drawing/2014/main" id="{8FC8189C-4F57-5613-EE32-60E46C6436B5}"/>
              </a:ext>
            </a:extLst>
          </p:cNvPr>
          <p:cNvCxnSpPr>
            <a:cxnSpLocks/>
            <a:stCxn id="12" idx="2"/>
            <a:endCxn id="4" idx="0"/>
          </p:cNvCxnSpPr>
          <p:nvPr/>
        </p:nvCxnSpPr>
        <p:spPr>
          <a:xfrm>
            <a:off x="5723358" y="4397236"/>
            <a:ext cx="163092" cy="327163"/>
          </a:xfrm>
          <a:prstGeom prst="straightConnector1">
            <a:avLst/>
          </a:prstGeom>
          <a:ln w="57150">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2479BD9F-7069-0605-A727-E29A1B0A5A3C}"/>
              </a:ext>
            </a:extLst>
          </p:cNvPr>
          <p:cNvSpPr/>
          <p:nvPr/>
        </p:nvSpPr>
        <p:spPr>
          <a:xfrm>
            <a:off x="8152009" y="4043362"/>
            <a:ext cx="2278338" cy="519390"/>
          </a:xfrm>
          <a:prstGeom prst="round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Household Activities</a:t>
            </a:r>
            <a:endParaRPr lang="en-SG" dirty="0">
              <a:solidFill>
                <a:schemeClr val="tx1"/>
              </a:solidFill>
            </a:endParaRPr>
          </a:p>
        </p:txBody>
      </p:sp>
      <p:cxnSp>
        <p:nvCxnSpPr>
          <p:cNvPr id="18" name="Straight Arrow Connector 17">
            <a:extLst>
              <a:ext uri="{FF2B5EF4-FFF2-40B4-BE49-F238E27FC236}">
                <a16:creationId xmlns:a16="http://schemas.microsoft.com/office/drawing/2014/main" id="{BDFA74BF-97D8-DB70-F230-FA76745A2684}"/>
              </a:ext>
            </a:extLst>
          </p:cNvPr>
          <p:cNvCxnSpPr>
            <a:cxnSpLocks/>
            <a:stCxn id="17" idx="2"/>
          </p:cNvCxnSpPr>
          <p:nvPr/>
        </p:nvCxnSpPr>
        <p:spPr>
          <a:xfrm flipH="1">
            <a:off x="8877300" y="4562752"/>
            <a:ext cx="413878" cy="791962"/>
          </a:xfrm>
          <a:prstGeom prst="straightConnector1">
            <a:avLst/>
          </a:prstGeom>
          <a:ln w="57150">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55DA3757-BA53-9C26-75D9-88C5BFAF5F50}"/>
              </a:ext>
            </a:extLst>
          </p:cNvPr>
          <p:cNvSpPr/>
          <p:nvPr/>
        </p:nvSpPr>
        <p:spPr>
          <a:xfrm>
            <a:off x="9645047" y="4700387"/>
            <a:ext cx="2278338" cy="519390"/>
          </a:xfrm>
          <a:prstGeom prst="round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Caring for household members</a:t>
            </a:r>
            <a:endParaRPr lang="en-SG" dirty="0">
              <a:solidFill>
                <a:schemeClr val="tx1"/>
              </a:solidFill>
            </a:endParaRPr>
          </a:p>
        </p:txBody>
      </p:sp>
      <p:sp>
        <p:nvSpPr>
          <p:cNvPr id="21" name="Rectangle 20">
            <a:extLst>
              <a:ext uri="{FF2B5EF4-FFF2-40B4-BE49-F238E27FC236}">
                <a16:creationId xmlns:a16="http://schemas.microsoft.com/office/drawing/2014/main" id="{59C8DD81-0DC7-CA37-19A7-3E8BF36FA2DD}"/>
              </a:ext>
            </a:extLst>
          </p:cNvPr>
          <p:cNvSpPr/>
          <p:nvPr/>
        </p:nvSpPr>
        <p:spPr>
          <a:xfrm>
            <a:off x="1672936" y="5812552"/>
            <a:ext cx="8427028" cy="161451"/>
          </a:xfrm>
          <a:prstGeom prst="rect">
            <a:avLst/>
          </a:prstGeom>
          <a:solidFill>
            <a:srgbClr val="FF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22" name="Straight Arrow Connector 21">
            <a:extLst>
              <a:ext uri="{FF2B5EF4-FFF2-40B4-BE49-F238E27FC236}">
                <a16:creationId xmlns:a16="http://schemas.microsoft.com/office/drawing/2014/main" id="{DE9A4C91-E564-67AC-CB23-262AB60F4B69}"/>
              </a:ext>
            </a:extLst>
          </p:cNvPr>
          <p:cNvCxnSpPr>
            <a:cxnSpLocks/>
            <a:stCxn id="20" idx="2"/>
            <a:endCxn id="9" idx="3"/>
          </p:cNvCxnSpPr>
          <p:nvPr/>
        </p:nvCxnSpPr>
        <p:spPr>
          <a:xfrm flipH="1">
            <a:off x="10099964" y="5219777"/>
            <a:ext cx="684252" cy="512050"/>
          </a:xfrm>
          <a:prstGeom prst="straightConnector1">
            <a:avLst/>
          </a:prstGeom>
          <a:ln w="57150">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F38D0AC4-C831-8A1B-E688-EEAAA83305B0}"/>
              </a:ext>
            </a:extLst>
          </p:cNvPr>
          <p:cNvSpPr/>
          <p:nvPr/>
        </p:nvSpPr>
        <p:spPr>
          <a:xfrm>
            <a:off x="72041" y="4440692"/>
            <a:ext cx="1335743" cy="519390"/>
          </a:xfrm>
          <a:prstGeom prst="roundRect">
            <a:avLst/>
          </a:prstGeom>
          <a:solidFill>
            <a:srgbClr val="C0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a:t>
            </a:r>
            <a:endParaRPr lang="en-SG" dirty="0">
              <a:solidFill>
                <a:schemeClr val="tx1"/>
              </a:solidFill>
            </a:endParaRPr>
          </a:p>
        </p:txBody>
      </p:sp>
      <p:cxnSp>
        <p:nvCxnSpPr>
          <p:cNvPr id="26" name="Straight Arrow Connector 25">
            <a:extLst>
              <a:ext uri="{FF2B5EF4-FFF2-40B4-BE49-F238E27FC236}">
                <a16:creationId xmlns:a16="http://schemas.microsoft.com/office/drawing/2014/main" id="{F29DBF79-8FC5-42C4-545A-8866B554F063}"/>
              </a:ext>
            </a:extLst>
          </p:cNvPr>
          <p:cNvCxnSpPr>
            <a:cxnSpLocks/>
            <a:stCxn id="25" idx="2"/>
            <a:endCxn id="21" idx="1"/>
          </p:cNvCxnSpPr>
          <p:nvPr/>
        </p:nvCxnSpPr>
        <p:spPr>
          <a:xfrm>
            <a:off x="739913" y="4960082"/>
            <a:ext cx="933023" cy="93319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7" name="Picture 6" descr="A blue and red text on a black background&#10;&#10;Description automatically generated">
            <a:extLst>
              <a:ext uri="{FF2B5EF4-FFF2-40B4-BE49-F238E27FC236}">
                <a16:creationId xmlns:a16="http://schemas.microsoft.com/office/drawing/2014/main" id="{54279929-C890-14C5-6976-F53ABF445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376194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D62281-6B19-E9CC-7AC0-12A68173AA7D}"/>
              </a:ext>
            </a:extLst>
          </p:cNvPr>
          <p:cNvPicPr>
            <a:picLocks noChangeAspect="1"/>
          </p:cNvPicPr>
          <p:nvPr/>
        </p:nvPicPr>
        <p:blipFill>
          <a:blip r:embed="rId2"/>
          <a:stretch>
            <a:fillRect/>
          </a:stretch>
        </p:blipFill>
        <p:spPr>
          <a:xfrm>
            <a:off x="1932482" y="0"/>
            <a:ext cx="8327036" cy="6858000"/>
          </a:xfrm>
          <a:prstGeom prst="rect">
            <a:avLst/>
          </a:prstGeom>
        </p:spPr>
      </p:pic>
      <p:pic>
        <p:nvPicPr>
          <p:cNvPr id="5" name="Picture 4" descr="A blue and red text on a black background&#10;&#10;Description automatically generated">
            <a:extLst>
              <a:ext uri="{FF2B5EF4-FFF2-40B4-BE49-F238E27FC236}">
                <a16:creationId xmlns:a16="http://schemas.microsoft.com/office/drawing/2014/main" id="{E8B6D448-4EAF-3236-90B6-4B80346A9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
        <p:nvSpPr>
          <p:cNvPr id="2" name="TextBox 1">
            <a:extLst>
              <a:ext uri="{FF2B5EF4-FFF2-40B4-BE49-F238E27FC236}">
                <a16:creationId xmlns:a16="http://schemas.microsoft.com/office/drawing/2014/main" id="{2144E58C-9609-6155-AA15-80115E829328}"/>
              </a:ext>
            </a:extLst>
          </p:cNvPr>
          <p:cNvSpPr txBox="1"/>
          <p:nvPr/>
        </p:nvSpPr>
        <p:spPr>
          <a:xfrm>
            <a:off x="7248526" y="4852924"/>
            <a:ext cx="4746047" cy="1701043"/>
          </a:xfrm>
          <a:prstGeom prst="rect">
            <a:avLst/>
          </a:prstGeom>
          <a:solidFill>
            <a:schemeClr val="bg1"/>
          </a:solidFill>
        </p:spPr>
        <p:txBody>
          <a:bodyPr wrap="square">
            <a:spAutoFit/>
          </a:bodyPr>
          <a:lstStyle/>
          <a:p>
            <a:pPr>
              <a:lnSpc>
                <a:spcPct val="150000"/>
              </a:lnSpc>
            </a:pPr>
            <a:r>
              <a:rPr lang="en-SG" sz="2400" dirty="0"/>
              <a:t>results &lt;- </a:t>
            </a:r>
            <a:r>
              <a:rPr lang="en-SG" sz="2400" dirty="0" err="1"/>
              <a:t>bootnet</a:t>
            </a:r>
            <a:r>
              <a:rPr lang="en-SG" sz="2400" dirty="0"/>
              <a:t>(</a:t>
            </a:r>
            <a:r>
              <a:rPr lang="en-SG" sz="2400" dirty="0" err="1"/>
              <a:t>boot_data</a:t>
            </a:r>
            <a:r>
              <a:rPr lang="en-SG" sz="2400" dirty="0"/>
              <a:t>,</a:t>
            </a:r>
          </a:p>
          <a:p>
            <a:pPr>
              <a:lnSpc>
                <a:spcPct val="150000"/>
              </a:lnSpc>
            </a:pPr>
            <a:r>
              <a:rPr lang="en-SG" sz="2400" dirty="0"/>
              <a:t>		          </a:t>
            </a:r>
            <a:r>
              <a:rPr lang="en-SG" sz="2400" dirty="0" err="1"/>
              <a:t>nBoots</a:t>
            </a:r>
            <a:r>
              <a:rPr lang="en-SG" sz="2400" dirty="0"/>
              <a:t> = </a:t>
            </a:r>
            <a:r>
              <a:rPr lang="en-SG" sz="2400" dirty="0">
                <a:solidFill>
                  <a:srgbClr val="FF0000"/>
                </a:solidFill>
              </a:rPr>
              <a:t>500</a:t>
            </a:r>
            <a:r>
              <a:rPr lang="en-SG" sz="2400" dirty="0"/>
              <a:t>,</a:t>
            </a:r>
          </a:p>
          <a:p>
            <a:pPr>
              <a:lnSpc>
                <a:spcPct val="150000"/>
              </a:lnSpc>
            </a:pPr>
            <a:r>
              <a:rPr lang="en-SG" sz="2400" dirty="0"/>
              <a:t>		          </a:t>
            </a:r>
            <a:r>
              <a:rPr lang="en-SG" sz="2400" dirty="0" err="1"/>
              <a:t>nCores</a:t>
            </a:r>
            <a:r>
              <a:rPr lang="en-SG" sz="2400" dirty="0"/>
              <a:t> = 12)</a:t>
            </a:r>
          </a:p>
        </p:txBody>
      </p:sp>
    </p:spTree>
    <p:extLst>
      <p:ext uri="{BB962C8B-B14F-4D97-AF65-F5344CB8AC3E}">
        <p14:creationId xmlns:p14="http://schemas.microsoft.com/office/powerpoint/2010/main" val="1309469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477BB1EB-8B3E-19A0-39F2-F799EBC2610C}"/>
              </a:ext>
            </a:extLst>
          </p:cNvPr>
          <p:cNvPicPr>
            <a:picLocks noChangeAspect="1"/>
          </p:cNvPicPr>
          <p:nvPr/>
        </p:nvPicPr>
        <p:blipFill>
          <a:blip r:embed="rId2"/>
          <a:stretch>
            <a:fillRect/>
          </a:stretch>
        </p:blipFill>
        <p:spPr>
          <a:xfrm>
            <a:off x="211521" y="0"/>
            <a:ext cx="11768958" cy="6858000"/>
          </a:xfrm>
          <a:prstGeom prst="rect">
            <a:avLst/>
          </a:prstGeom>
        </p:spPr>
      </p:pic>
      <p:sp>
        <p:nvSpPr>
          <p:cNvPr id="6" name="Content Placeholder 2">
            <a:extLst>
              <a:ext uri="{FF2B5EF4-FFF2-40B4-BE49-F238E27FC236}">
                <a16:creationId xmlns:a16="http://schemas.microsoft.com/office/drawing/2014/main" id="{FC47583D-CCCF-52C9-2F49-20D209A369A7}"/>
              </a:ext>
            </a:extLst>
          </p:cNvPr>
          <p:cNvSpPr txBox="1">
            <a:spLocks/>
          </p:cNvSpPr>
          <p:nvPr/>
        </p:nvSpPr>
        <p:spPr>
          <a:xfrm>
            <a:off x="1" y="0"/>
            <a:ext cx="3564082" cy="11445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Heads of Household</a:t>
            </a:r>
          </a:p>
          <a:p>
            <a:pPr marL="0" indent="0" algn="ctr">
              <a:buFont typeface="Arial" panose="020B0604020202020204" pitchFamily="34" charset="0"/>
              <a:buNone/>
            </a:pPr>
            <a:r>
              <a:rPr lang="en-SG" dirty="0">
                <a:solidFill>
                  <a:srgbClr val="FF0000"/>
                </a:solidFill>
                <a:latin typeface="Montserrat" pitchFamily="2" charset="0"/>
              </a:rPr>
              <a:t>(80% male)</a:t>
            </a:r>
          </a:p>
        </p:txBody>
      </p:sp>
      <p:pic>
        <p:nvPicPr>
          <p:cNvPr id="9" name="Picture 8" descr="A blue and red text on a black background&#10;&#10;Description automatically generated">
            <a:extLst>
              <a:ext uri="{FF2B5EF4-FFF2-40B4-BE49-F238E27FC236}">
                <a16:creationId xmlns:a16="http://schemas.microsoft.com/office/drawing/2014/main" id="{68F753D8-177B-48D3-3AC5-62081D77E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7261" y="0"/>
            <a:ext cx="854739" cy="488373"/>
          </a:xfrm>
          <a:prstGeom prst="rect">
            <a:avLst/>
          </a:prstGeom>
        </p:spPr>
      </p:pic>
    </p:spTree>
    <p:extLst>
      <p:ext uri="{BB962C8B-B14F-4D97-AF65-F5344CB8AC3E}">
        <p14:creationId xmlns:p14="http://schemas.microsoft.com/office/powerpoint/2010/main" val="82038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477BB1EB-8B3E-19A0-39F2-F799EBC2610C}"/>
              </a:ext>
            </a:extLst>
          </p:cNvPr>
          <p:cNvPicPr>
            <a:picLocks noChangeAspect="1"/>
          </p:cNvPicPr>
          <p:nvPr/>
        </p:nvPicPr>
        <p:blipFill>
          <a:blip r:embed="rId3"/>
          <a:stretch>
            <a:fillRect/>
          </a:stretch>
        </p:blipFill>
        <p:spPr>
          <a:xfrm>
            <a:off x="211521" y="0"/>
            <a:ext cx="11768958" cy="6858000"/>
          </a:xfrm>
          <a:prstGeom prst="rect">
            <a:avLst/>
          </a:prstGeom>
        </p:spPr>
      </p:pic>
      <p:sp>
        <p:nvSpPr>
          <p:cNvPr id="4" name="Rectangle: Rounded Corners 3">
            <a:extLst>
              <a:ext uri="{FF2B5EF4-FFF2-40B4-BE49-F238E27FC236}">
                <a16:creationId xmlns:a16="http://schemas.microsoft.com/office/drawing/2014/main" id="{D89675AE-AF8C-6863-378A-5F6F0D022ABB}"/>
              </a:ext>
            </a:extLst>
          </p:cNvPr>
          <p:cNvSpPr/>
          <p:nvPr/>
        </p:nvSpPr>
        <p:spPr>
          <a:xfrm rot="5590898">
            <a:off x="2727752" y="545905"/>
            <a:ext cx="461890" cy="1423509"/>
          </a:xfrm>
          <a:prstGeom prst="roundRect">
            <a:avLst/>
          </a:prstGeom>
          <a:solidFill>
            <a:srgbClr val="00B05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7" name="Picture 6" descr="A blue and red text on a black background&#10;&#10;Description automatically generated">
            <a:extLst>
              <a:ext uri="{FF2B5EF4-FFF2-40B4-BE49-F238E27FC236}">
                <a16:creationId xmlns:a16="http://schemas.microsoft.com/office/drawing/2014/main" id="{4454C949-5610-F9C2-B571-45AC5B0FD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1986" y="0"/>
            <a:ext cx="860014" cy="491387"/>
          </a:xfrm>
          <a:prstGeom prst="rect">
            <a:avLst/>
          </a:prstGeom>
        </p:spPr>
      </p:pic>
      <p:sp>
        <p:nvSpPr>
          <p:cNvPr id="8" name="Content Placeholder 2">
            <a:extLst>
              <a:ext uri="{FF2B5EF4-FFF2-40B4-BE49-F238E27FC236}">
                <a16:creationId xmlns:a16="http://schemas.microsoft.com/office/drawing/2014/main" id="{C3139797-9076-277D-28E0-302E662D7F3F}"/>
              </a:ext>
            </a:extLst>
          </p:cNvPr>
          <p:cNvSpPr txBox="1">
            <a:spLocks/>
          </p:cNvSpPr>
          <p:nvPr/>
        </p:nvSpPr>
        <p:spPr>
          <a:xfrm>
            <a:off x="1" y="0"/>
            <a:ext cx="3564082" cy="11445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Heads of Household</a:t>
            </a:r>
          </a:p>
          <a:p>
            <a:pPr marL="0" indent="0" algn="ctr">
              <a:buFont typeface="Arial" panose="020B0604020202020204" pitchFamily="34" charset="0"/>
              <a:buNone/>
            </a:pPr>
            <a:r>
              <a:rPr lang="en-SG" dirty="0">
                <a:solidFill>
                  <a:srgbClr val="FF0000"/>
                </a:solidFill>
                <a:latin typeface="Montserrat" pitchFamily="2" charset="0"/>
              </a:rPr>
              <a:t>(80% male)</a:t>
            </a:r>
          </a:p>
        </p:txBody>
      </p:sp>
    </p:spTree>
    <p:extLst>
      <p:ext uri="{BB962C8B-B14F-4D97-AF65-F5344CB8AC3E}">
        <p14:creationId xmlns:p14="http://schemas.microsoft.com/office/powerpoint/2010/main" val="1722048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7E80DEB8-E0F4-7787-E48B-532367FC55FC}"/>
              </a:ext>
            </a:extLst>
          </p:cNvPr>
          <p:cNvPicPr>
            <a:picLocks noChangeAspect="1"/>
          </p:cNvPicPr>
          <p:nvPr/>
        </p:nvPicPr>
        <p:blipFill>
          <a:blip r:embed="rId2"/>
          <a:stretch>
            <a:fillRect/>
          </a:stretch>
        </p:blipFill>
        <p:spPr>
          <a:xfrm>
            <a:off x="0" y="285360"/>
            <a:ext cx="12192000" cy="6287280"/>
          </a:xfrm>
          <a:prstGeom prst="rect">
            <a:avLst/>
          </a:prstGeom>
        </p:spPr>
      </p:pic>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340427"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Male</a:t>
            </a:r>
            <a:endParaRPr lang="en-SG" dirty="0">
              <a:solidFill>
                <a:srgbClr val="FF0000"/>
              </a:solidFill>
              <a:latin typeface="Montserrat" pitchFamily="2" charset="0"/>
            </a:endParaRPr>
          </a:p>
        </p:txBody>
      </p:sp>
      <p:sp>
        <p:nvSpPr>
          <p:cNvPr id="6" name="Rectangle: Rounded Corners 5">
            <a:extLst>
              <a:ext uri="{FF2B5EF4-FFF2-40B4-BE49-F238E27FC236}">
                <a16:creationId xmlns:a16="http://schemas.microsoft.com/office/drawing/2014/main" id="{70F8E6BB-C724-4318-77B3-B6A32A8D7478}"/>
              </a:ext>
            </a:extLst>
          </p:cNvPr>
          <p:cNvSpPr/>
          <p:nvPr/>
        </p:nvSpPr>
        <p:spPr>
          <a:xfrm rot="5590898">
            <a:off x="30928" y="2530807"/>
            <a:ext cx="461890" cy="498877"/>
          </a:xfrm>
          <a:prstGeom prst="roundRect">
            <a:avLst/>
          </a:prstGeom>
          <a:solidFill>
            <a:srgbClr val="00B05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ectangle: Rounded Corners 8">
            <a:extLst>
              <a:ext uri="{FF2B5EF4-FFF2-40B4-BE49-F238E27FC236}">
                <a16:creationId xmlns:a16="http://schemas.microsoft.com/office/drawing/2014/main" id="{737A4EDD-DC38-A683-F7E4-876704D0FF00}"/>
              </a:ext>
            </a:extLst>
          </p:cNvPr>
          <p:cNvSpPr/>
          <p:nvPr/>
        </p:nvSpPr>
        <p:spPr>
          <a:xfrm rot="5590898">
            <a:off x="8090810" y="4117153"/>
            <a:ext cx="461890" cy="498877"/>
          </a:xfrm>
          <a:prstGeom prst="roundRect">
            <a:avLst/>
          </a:prstGeom>
          <a:solidFill>
            <a:srgbClr val="00B05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descr="A blue and red text on a black background&#10;&#10;Description automatically generated">
            <a:extLst>
              <a:ext uri="{FF2B5EF4-FFF2-40B4-BE49-F238E27FC236}">
                <a16:creationId xmlns:a16="http://schemas.microsoft.com/office/drawing/2014/main" id="{AB9B1599-22DE-85F0-DDD8-C1EF32042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1986" y="0"/>
            <a:ext cx="860014" cy="491387"/>
          </a:xfrm>
          <a:prstGeom prst="rect">
            <a:avLst/>
          </a:prstGeom>
        </p:spPr>
      </p:pic>
    </p:spTree>
    <p:extLst>
      <p:ext uri="{BB962C8B-B14F-4D97-AF65-F5344CB8AC3E}">
        <p14:creationId xmlns:p14="http://schemas.microsoft.com/office/powerpoint/2010/main" val="248242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41EB-AE64-8BB5-200F-992BF6F7BA68}"/>
              </a:ext>
            </a:extLst>
          </p:cNvPr>
          <p:cNvSpPr>
            <a:spLocks noGrp="1"/>
          </p:cNvSpPr>
          <p:nvPr>
            <p:ph type="title"/>
          </p:nvPr>
        </p:nvSpPr>
        <p:spPr>
          <a:xfrm>
            <a:off x="838200" y="150639"/>
            <a:ext cx="10515600" cy="807300"/>
          </a:xfrm>
        </p:spPr>
        <p:txBody>
          <a:bodyPr>
            <a:normAutofit/>
          </a:bodyPr>
          <a:lstStyle/>
          <a:p>
            <a:r>
              <a:rPr lang="en-US" sz="3600" dirty="0">
                <a:latin typeface="Bree Serif" panose="02000503040000020004" pitchFamily="2" charset="0"/>
              </a:rPr>
              <a:t>Background</a:t>
            </a:r>
            <a:endParaRPr lang="en-SG" sz="3600" dirty="0">
              <a:latin typeface="Bree Serif" panose="02000503040000020004" pitchFamily="2" charset="0"/>
            </a:endParaRPr>
          </a:p>
        </p:txBody>
      </p:sp>
      <p:sp>
        <p:nvSpPr>
          <p:cNvPr id="3" name="Content Placeholder 2">
            <a:extLst>
              <a:ext uri="{FF2B5EF4-FFF2-40B4-BE49-F238E27FC236}">
                <a16:creationId xmlns:a16="http://schemas.microsoft.com/office/drawing/2014/main" id="{D4664B3A-3439-97AE-97F2-6C08DB35D24E}"/>
              </a:ext>
            </a:extLst>
          </p:cNvPr>
          <p:cNvSpPr>
            <a:spLocks noGrp="1"/>
          </p:cNvSpPr>
          <p:nvPr>
            <p:ph idx="1"/>
          </p:nvPr>
        </p:nvSpPr>
        <p:spPr>
          <a:xfrm>
            <a:off x="838200" y="1267691"/>
            <a:ext cx="10515600" cy="5123757"/>
          </a:xfrm>
        </p:spPr>
        <p:txBody>
          <a:bodyPr>
            <a:normAutofit lnSpcReduction="10000"/>
          </a:bodyPr>
          <a:lstStyle/>
          <a:p>
            <a:pPr>
              <a:lnSpc>
                <a:spcPct val="150000"/>
              </a:lnSpc>
            </a:pPr>
            <a:r>
              <a:rPr lang="en-US" sz="2400" dirty="0">
                <a:latin typeface="Montserrat" pitchFamily="2" charset="0"/>
              </a:rPr>
              <a:t>To investigate interactions between </a:t>
            </a:r>
            <a:r>
              <a:rPr lang="en-US" sz="2400" dirty="0">
                <a:solidFill>
                  <a:srgbClr val="FF0000"/>
                </a:solidFill>
                <a:latin typeface="Montserrat" pitchFamily="2" charset="0"/>
              </a:rPr>
              <a:t>time-use patterns</a:t>
            </a:r>
            <a:r>
              <a:rPr lang="en-US" sz="2400" dirty="0">
                <a:latin typeface="Montserrat" pitchFamily="2" charset="0"/>
              </a:rPr>
              <a:t>, </a:t>
            </a:r>
            <a:r>
              <a:rPr lang="en-US" sz="2400" dirty="0">
                <a:solidFill>
                  <a:srgbClr val="FF0000"/>
                </a:solidFill>
                <a:latin typeface="Montserrat" pitchFamily="2" charset="0"/>
              </a:rPr>
              <a:t>Quality of Life (QoL)</a:t>
            </a:r>
            <a:r>
              <a:rPr lang="en-US" sz="2400" dirty="0">
                <a:latin typeface="Montserrat" pitchFamily="2" charset="0"/>
              </a:rPr>
              <a:t>, and </a:t>
            </a:r>
            <a:r>
              <a:rPr lang="en-US" sz="2400" dirty="0">
                <a:solidFill>
                  <a:srgbClr val="FF0000"/>
                </a:solidFill>
                <a:latin typeface="Montserrat" pitchFamily="2" charset="0"/>
              </a:rPr>
              <a:t>socio-demographic factors</a:t>
            </a:r>
          </a:p>
          <a:p>
            <a:pPr>
              <a:lnSpc>
                <a:spcPct val="150000"/>
              </a:lnSpc>
            </a:pPr>
            <a:r>
              <a:rPr lang="en-US" sz="2400" dirty="0">
                <a:solidFill>
                  <a:srgbClr val="FF0000"/>
                </a:solidFill>
                <a:latin typeface="Montserrat" pitchFamily="2" charset="0"/>
              </a:rPr>
              <a:t>First</a:t>
            </a:r>
            <a:r>
              <a:rPr lang="en-US" sz="2400" dirty="0">
                <a:latin typeface="Montserrat" pitchFamily="2" charset="0"/>
              </a:rPr>
              <a:t> of 3 waves</a:t>
            </a:r>
          </a:p>
          <a:p>
            <a:pPr>
              <a:lnSpc>
                <a:spcPct val="150000"/>
              </a:lnSpc>
            </a:pPr>
            <a:r>
              <a:rPr lang="en-US" sz="2400" dirty="0">
                <a:latin typeface="Montserrat" pitchFamily="2" charset="0"/>
              </a:rPr>
              <a:t>Stratified random sampling by </a:t>
            </a:r>
            <a:r>
              <a:rPr lang="en-US" sz="2400" dirty="0">
                <a:solidFill>
                  <a:srgbClr val="FF0000"/>
                </a:solidFill>
                <a:latin typeface="Montserrat" pitchFamily="2" charset="0"/>
              </a:rPr>
              <a:t>ethnicity</a:t>
            </a:r>
            <a:r>
              <a:rPr lang="en-US" sz="2400" dirty="0">
                <a:latin typeface="Montserrat" pitchFamily="2" charset="0"/>
              </a:rPr>
              <a:t> and </a:t>
            </a:r>
            <a:r>
              <a:rPr lang="en-US" sz="2400" dirty="0">
                <a:solidFill>
                  <a:srgbClr val="FF0000"/>
                </a:solidFill>
                <a:latin typeface="Montserrat" pitchFamily="2" charset="0"/>
              </a:rPr>
              <a:t>housing type</a:t>
            </a:r>
            <a:endParaRPr lang="en-US" sz="2400" dirty="0">
              <a:latin typeface="Montserrat" pitchFamily="2" charset="0"/>
            </a:endParaRPr>
          </a:p>
          <a:p>
            <a:pPr lvl="1">
              <a:lnSpc>
                <a:spcPct val="150000"/>
              </a:lnSpc>
            </a:pPr>
            <a:r>
              <a:rPr lang="en-US" sz="2000" dirty="0">
                <a:latin typeface="Montserrat" pitchFamily="2" charset="0"/>
              </a:rPr>
              <a:t>Household listing acquired from Department of Statistics, Singapore</a:t>
            </a:r>
          </a:p>
          <a:p>
            <a:pPr>
              <a:lnSpc>
                <a:spcPct val="150000"/>
              </a:lnSpc>
            </a:pPr>
            <a:r>
              <a:rPr lang="en-US" sz="2400" dirty="0">
                <a:latin typeface="Montserrat" pitchFamily="2" charset="0"/>
              </a:rPr>
              <a:t>1 hour, in-person, verbal interview</a:t>
            </a:r>
          </a:p>
          <a:p>
            <a:pPr lvl="1">
              <a:lnSpc>
                <a:spcPct val="150000"/>
              </a:lnSpc>
            </a:pPr>
            <a:r>
              <a:rPr lang="en-US" sz="2000" dirty="0">
                <a:latin typeface="Montserrat" pitchFamily="2" charset="0"/>
              </a:rPr>
              <a:t>Conducted across 2021 - 2022</a:t>
            </a:r>
          </a:p>
          <a:p>
            <a:pPr>
              <a:lnSpc>
                <a:spcPct val="150000"/>
              </a:lnSpc>
            </a:pPr>
            <a:r>
              <a:rPr lang="en-US" sz="2400" dirty="0">
                <a:latin typeface="Montserrat" pitchFamily="2" charset="0"/>
              </a:rPr>
              <a:t>Final sample - </a:t>
            </a:r>
            <a:r>
              <a:rPr lang="en-US" sz="2400" dirty="0">
                <a:solidFill>
                  <a:srgbClr val="FF0000"/>
                </a:solidFill>
                <a:latin typeface="Montserrat" pitchFamily="2" charset="0"/>
              </a:rPr>
              <a:t>3013 </a:t>
            </a:r>
            <a:r>
              <a:rPr lang="en-US" sz="2400" dirty="0">
                <a:latin typeface="Montserrat" pitchFamily="2" charset="0"/>
              </a:rPr>
              <a:t>participants across </a:t>
            </a:r>
            <a:r>
              <a:rPr lang="en-US" sz="2400" dirty="0">
                <a:solidFill>
                  <a:srgbClr val="FF0000"/>
                </a:solidFill>
                <a:latin typeface="Montserrat" pitchFamily="2" charset="0"/>
              </a:rPr>
              <a:t>1399</a:t>
            </a:r>
            <a:r>
              <a:rPr lang="en-US" sz="2400" dirty="0">
                <a:latin typeface="Montserrat" pitchFamily="2" charset="0"/>
              </a:rPr>
              <a:t> households surveyed</a:t>
            </a:r>
          </a:p>
          <a:p>
            <a:pPr lvl="1">
              <a:lnSpc>
                <a:spcPct val="150000"/>
              </a:lnSpc>
            </a:pPr>
            <a:r>
              <a:rPr lang="en-US" sz="2000" dirty="0">
                <a:solidFill>
                  <a:srgbClr val="FF0000"/>
                </a:solidFill>
                <a:latin typeface="Montserrat" pitchFamily="2" charset="0"/>
              </a:rPr>
              <a:t>47%</a:t>
            </a:r>
            <a:r>
              <a:rPr lang="en-US" sz="2000" dirty="0">
                <a:latin typeface="Montserrat" pitchFamily="2" charset="0"/>
              </a:rPr>
              <a:t> response rate</a:t>
            </a:r>
          </a:p>
        </p:txBody>
      </p:sp>
      <p:pic>
        <p:nvPicPr>
          <p:cNvPr id="4" name="Picture 3" descr="A blue and red text on a black background&#10;&#10;Description automatically generated">
            <a:extLst>
              <a:ext uri="{FF2B5EF4-FFF2-40B4-BE49-F238E27FC236}">
                <a16:creationId xmlns:a16="http://schemas.microsoft.com/office/drawing/2014/main" id="{D3DB4435-CD7F-FBD0-420E-D983D5C7A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427336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F4300195-8AE4-F618-DB50-44375D7DCF04}"/>
              </a:ext>
            </a:extLst>
          </p:cNvPr>
          <p:cNvPicPr>
            <a:picLocks noChangeAspect="1"/>
          </p:cNvPicPr>
          <p:nvPr/>
        </p:nvPicPr>
        <p:blipFill>
          <a:blip r:embed="rId2"/>
          <a:stretch>
            <a:fillRect/>
          </a:stretch>
        </p:blipFill>
        <p:spPr>
          <a:xfrm>
            <a:off x="0" y="330234"/>
            <a:ext cx="12192000" cy="6197532"/>
          </a:xfrm>
          <a:prstGeom prst="rect">
            <a:avLst/>
          </a:prstGeom>
        </p:spPr>
      </p:pic>
      <p:sp>
        <p:nvSpPr>
          <p:cNvPr id="8" name="Content Placeholder 2">
            <a:extLst>
              <a:ext uri="{FF2B5EF4-FFF2-40B4-BE49-F238E27FC236}">
                <a16:creationId xmlns:a16="http://schemas.microsoft.com/office/drawing/2014/main" id="{3324F9CE-8798-3C30-5481-93886F5DF2DC}"/>
              </a:ext>
            </a:extLst>
          </p:cNvPr>
          <p:cNvSpPr txBox="1">
            <a:spLocks/>
          </p:cNvSpPr>
          <p:nvPr/>
        </p:nvSpPr>
        <p:spPr>
          <a:xfrm>
            <a:off x="0" y="0"/>
            <a:ext cx="1704109" cy="49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Female</a:t>
            </a:r>
            <a:endParaRPr lang="en-SG" dirty="0">
              <a:solidFill>
                <a:srgbClr val="FF0000"/>
              </a:solidFill>
              <a:latin typeface="Montserrat" pitchFamily="2" charset="0"/>
            </a:endParaRPr>
          </a:p>
        </p:txBody>
      </p:sp>
      <p:sp>
        <p:nvSpPr>
          <p:cNvPr id="6" name="Rectangle: Rounded Corners 5">
            <a:extLst>
              <a:ext uri="{FF2B5EF4-FFF2-40B4-BE49-F238E27FC236}">
                <a16:creationId xmlns:a16="http://schemas.microsoft.com/office/drawing/2014/main" id="{BFBCFCBC-F204-2908-1F46-4CF191E7B042}"/>
              </a:ext>
            </a:extLst>
          </p:cNvPr>
          <p:cNvSpPr/>
          <p:nvPr/>
        </p:nvSpPr>
        <p:spPr>
          <a:xfrm rot="5581432">
            <a:off x="2894006" y="678662"/>
            <a:ext cx="461890" cy="1423509"/>
          </a:xfrm>
          <a:prstGeom prst="roundRect">
            <a:avLst/>
          </a:prstGeom>
          <a:solidFill>
            <a:srgbClr val="00B05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9" name="Picture 8" descr="A blue and red text on a black background&#10;&#10;Description automatically generated">
            <a:extLst>
              <a:ext uri="{FF2B5EF4-FFF2-40B4-BE49-F238E27FC236}">
                <a16:creationId xmlns:a16="http://schemas.microsoft.com/office/drawing/2014/main" id="{CCC4FC8C-4FA7-4734-1EAE-7667C22EB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1986" y="0"/>
            <a:ext cx="860014" cy="491387"/>
          </a:xfrm>
          <a:prstGeom prst="rect">
            <a:avLst/>
          </a:prstGeom>
        </p:spPr>
      </p:pic>
    </p:spTree>
    <p:extLst>
      <p:ext uri="{BB962C8B-B14F-4D97-AF65-F5344CB8AC3E}">
        <p14:creationId xmlns:p14="http://schemas.microsoft.com/office/powerpoint/2010/main" val="3161765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1265AE-4106-DEED-FA19-4BFAB2DC5426}"/>
              </a:ext>
            </a:extLst>
          </p:cNvPr>
          <p:cNvSpPr txBox="1">
            <a:spLocks/>
          </p:cNvSpPr>
          <p:nvPr/>
        </p:nvSpPr>
        <p:spPr>
          <a:xfrm>
            <a:off x="838200" y="150639"/>
            <a:ext cx="10515600" cy="8073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Gender</a:t>
            </a:r>
            <a:r>
              <a:rPr lang="en-US" sz="3600" dirty="0">
                <a:solidFill>
                  <a:srgbClr val="FF0000"/>
                </a:solidFill>
                <a:latin typeface="Bree Serif" panose="02000503040000020004" pitchFamily="2" charset="0"/>
              </a:rPr>
              <a:t> moderates </a:t>
            </a:r>
            <a:r>
              <a:rPr lang="en-US" sz="3600" dirty="0">
                <a:latin typeface="Bree Serif" panose="02000503040000020004" pitchFamily="2" charset="0"/>
              </a:rPr>
              <a:t>relationship b/w RMSSD &amp; SDNN</a:t>
            </a:r>
            <a:endParaRPr lang="en-SG" sz="3600" dirty="0">
              <a:latin typeface="Bree Serif" panose="02000503040000020004" pitchFamily="2" charset="0"/>
            </a:endParaRPr>
          </a:p>
        </p:txBody>
      </p:sp>
      <p:pic>
        <p:nvPicPr>
          <p:cNvPr id="5" name="Picture 4" descr="A blue and red text on a black background&#10;&#10;Description automatically generated">
            <a:extLst>
              <a:ext uri="{FF2B5EF4-FFF2-40B4-BE49-F238E27FC236}">
                <a16:creationId xmlns:a16="http://schemas.microsoft.com/office/drawing/2014/main" id="{57A12B22-57D3-CB71-C7B4-A112756B7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082" y="1"/>
            <a:ext cx="1412918" cy="807300"/>
          </a:xfrm>
          <a:prstGeom prst="rect">
            <a:avLst/>
          </a:prstGeom>
        </p:spPr>
      </p:pic>
      <p:pic>
        <p:nvPicPr>
          <p:cNvPr id="7" name="Picture 6">
            <a:extLst>
              <a:ext uri="{FF2B5EF4-FFF2-40B4-BE49-F238E27FC236}">
                <a16:creationId xmlns:a16="http://schemas.microsoft.com/office/drawing/2014/main" id="{B216B491-F749-9081-CF1B-F65FFA49B80B}"/>
              </a:ext>
            </a:extLst>
          </p:cNvPr>
          <p:cNvPicPr>
            <a:picLocks noChangeAspect="1"/>
          </p:cNvPicPr>
          <p:nvPr/>
        </p:nvPicPr>
        <p:blipFill>
          <a:blip r:embed="rId3"/>
          <a:stretch>
            <a:fillRect/>
          </a:stretch>
        </p:blipFill>
        <p:spPr>
          <a:xfrm>
            <a:off x="2112820" y="1108577"/>
            <a:ext cx="7800356" cy="5616257"/>
          </a:xfrm>
          <a:prstGeom prst="rect">
            <a:avLst/>
          </a:prstGeom>
        </p:spPr>
      </p:pic>
    </p:spTree>
    <p:extLst>
      <p:ext uri="{BB962C8B-B14F-4D97-AF65-F5344CB8AC3E}">
        <p14:creationId xmlns:p14="http://schemas.microsoft.com/office/powerpoint/2010/main" val="89511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99B-2D7B-033B-E215-DE02E400C26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CB562D9-7C7D-371F-63DE-BC6A902CD60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477BB1EB-8B3E-19A0-39F2-F799EBC2610C}"/>
              </a:ext>
            </a:extLst>
          </p:cNvPr>
          <p:cNvPicPr>
            <a:picLocks noChangeAspect="1"/>
          </p:cNvPicPr>
          <p:nvPr/>
        </p:nvPicPr>
        <p:blipFill>
          <a:blip r:embed="rId2"/>
          <a:stretch>
            <a:fillRect/>
          </a:stretch>
        </p:blipFill>
        <p:spPr>
          <a:xfrm>
            <a:off x="211521" y="0"/>
            <a:ext cx="11768958" cy="6858000"/>
          </a:xfrm>
          <a:prstGeom prst="rect">
            <a:avLst/>
          </a:prstGeom>
        </p:spPr>
      </p:pic>
      <p:sp>
        <p:nvSpPr>
          <p:cNvPr id="6" name="Content Placeholder 2">
            <a:extLst>
              <a:ext uri="{FF2B5EF4-FFF2-40B4-BE49-F238E27FC236}">
                <a16:creationId xmlns:a16="http://schemas.microsoft.com/office/drawing/2014/main" id="{FC47583D-CCCF-52C9-2F49-20D209A369A7}"/>
              </a:ext>
            </a:extLst>
          </p:cNvPr>
          <p:cNvSpPr txBox="1">
            <a:spLocks/>
          </p:cNvSpPr>
          <p:nvPr/>
        </p:nvSpPr>
        <p:spPr>
          <a:xfrm>
            <a:off x="1" y="0"/>
            <a:ext cx="3564082" cy="11445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latin typeface="Montserrat" pitchFamily="2" charset="0"/>
              </a:rPr>
              <a:t>Heads of Household</a:t>
            </a:r>
          </a:p>
          <a:p>
            <a:pPr marL="0" indent="0" algn="ctr">
              <a:buFont typeface="Arial" panose="020B0604020202020204" pitchFamily="34" charset="0"/>
              <a:buNone/>
            </a:pPr>
            <a:r>
              <a:rPr lang="en-SG" dirty="0">
                <a:solidFill>
                  <a:srgbClr val="FF0000"/>
                </a:solidFill>
                <a:latin typeface="Montserrat" pitchFamily="2" charset="0"/>
              </a:rPr>
              <a:t>(80% male)</a:t>
            </a:r>
          </a:p>
        </p:txBody>
      </p:sp>
      <p:pic>
        <p:nvPicPr>
          <p:cNvPr id="9" name="Picture 8" descr="A blue and red text on a black background&#10;&#10;Description automatically generated">
            <a:extLst>
              <a:ext uri="{FF2B5EF4-FFF2-40B4-BE49-F238E27FC236}">
                <a16:creationId xmlns:a16="http://schemas.microsoft.com/office/drawing/2014/main" id="{68F753D8-177B-48D3-3AC5-62081D77E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332" y="0"/>
            <a:ext cx="945668" cy="540327"/>
          </a:xfrm>
          <a:prstGeom prst="rect">
            <a:avLst/>
          </a:prstGeom>
        </p:spPr>
      </p:pic>
      <p:sp>
        <p:nvSpPr>
          <p:cNvPr id="4" name="Rectangle: Rounded Corners 3">
            <a:extLst>
              <a:ext uri="{FF2B5EF4-FFF2-40B4-BE49-F238E27FC236}">
                <a16:creationId xmlns:a16="http://schemas.microsoft.com/office/drawing/2014/main" id="{8585C001-A788-65CC-6DFE-D3B36AF3EF61}"/>
              </a:ext>
            </a:extLst>
          </p:cNvPr>
          <p:cNvSpPr/>
          <p:nvPr/>
        </p:nvSpPr>
        <p:spPr>
          <a:xfrm rot="5590898">
            <a:off x="2727752" y="545905"/>
            <a:ext cx="461890" cy="1423509"/>
          </a:xfrm>
          <a:prstGeom prst="roundRect">
            <a:avLst/>
          </a:prstGeom>
          <a:solidFill>
            <a:srgbClr val="00B05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 name="Straight Arrow Connector 6">
            <a:extLst>
              <a:ext uri="{FF2B5EF4-FFF2-40B4-BE49-F238E27FC236}">
                <a16:creationId xmlns:a16="http://schemas.microsoft.com/office/drawing/2014/main" id="{0132EFEC-158D-C9F8-6339-D44FB945A13E}"/>
              </a:ext>
            </a:extLst>
          </p:cNvPr>
          <p:cNvCxnSpPr>
            <a:cxnSpLocks/>
            <a:endCxn id="4" idx="3"/>
          </p:cNvCxnSpPr>
          <p:nvPr/>
        </p:nvCxnSpPr>
        <p:spPr>
          <a:xfrm flipH="1" flipV="1">
            <a:off x="2945879" y="1488248"/>
            <a:ext cx="420776" cy="77697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itle 1">
            <a:extLst>
              <a:ext uri="{FF2B5EF4-FFF2-40B4-BE49-F238E27FC236}">
                <a16:creationId xmlns:a16="http://schemas.microsoft.com/office/drawing/2014/main" id="{37A6E2B3-338E-386F-CB33-FC7F0C6B1FCF}"/>
              </a:ext>
            </a:extLst>
          </p:cNvPr>
          <p:cNvSpPr txBox="1">
            <a:spLocks/>
          </p:cNvSpPr>
          <p:nvPr/>
        </p:nvSpPr>
        <p:spPr>
          <a:xfrm>
            <a:off x="3366655" y="2150194"/>
            <a:ext cx="377536"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Bree Serif" panose="02000503040000020004" pitchFamily="2" charset="0"/>
              </a:rPr>
              <a:t>?</a:t>
            </a:r>
            <a:endParaRPr lang="en-SG" sz="3600" dirty="0">
              <a:solidFill>
                <a:srgbClr val="FF0000"/>
              </a:solidFill>
              <a:latin typeface="Bree Serif" panose="02000503040000020004" pitchFamily="2" charset="0"/>
            </a:endParaRPr>
          </a:p>
        </p:txBody>
      </p:sp>
    </p:spTree>
    <p:extLst>
      <p:ext uri="{BB962C8B-B14F-4D97-AF65-F5344CB8AC3E}">
        <p14:creationId xmlns:p14="http://schemas.microsoft.com/office/powerpoint/2010/main" val="412296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3AF546-EC13-965D-B8BB-01B3B31B6F63}"/>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Limitations</a:t>
            </a:r>
            <a:endParaRPr lang="en-SG" sz="3600" dirty="0">
              <a:latin typeface="Bree Serif" panose="02000503040000020004" pitchFamily="2" charset="0"/>
            </a:endParaRPr>
          </a:p>
        </p:txBody>
      </p:sp>
      <p:sp>
        <p:nvSpPr>
          <p:cNvPr id="5" name="Content Placeholder 2">
            <a:extLst>
              <a:ext uri="{FF2B5EF4-FFF2-40B4-BE49-F238E27FC236}">
                <a16:creationId xmlns:a16="http://schemas.microsoft.com/office/drawing/2014/main" id="{E8F0A091-AC03-EDE8-4F40-3DAE918A23EA}"/>
              </a:ext>
            </a:extLst>
          </p:cNvPr>
          <p:cNvSpPr txBox="1">
            <a:spLocks/>
          </p:cNvSpPr>
          <p:nvPr/>
        </p:nvSpPr>
        <p:spPr>
          <a:xfrm>
            <a:off x="931698" y="2109017"/>
            <a:ext cx="5354801" cy="485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ontserrat" pitchFamily="2" charset="0"/>
              </a:rPr>
              <a:t>Stability analysis is subjective</a:t>
            </a:r>
            <a:endParaRPr lang="en-SG" sz="2400" dirty="0">
              <a:latin typeface="Montserrat" pitchFamily="2" charset="0"/>
            </a:endParaRPr>
          </a:p>
        </p:txBody>
      </p:sp>
      <p:pic>
        <p:nvPicPr>
          <p:cNvPr id="6" name="Picture 5">
            <a:extLst>
              <a:ext uri="{FF2B5EF4-FFF2-40B4-BE49-F238E27FC236}">
                <a16:creationId xmlns:a16="http://schemas.microsoft.com/office/drawing/2014/main" id="{E4D2EA92-32E0-4DB4-4925-4C22E4A54809}"/>
              </a:ext>
            </a:extLst>
          </p:cNvPr>
          <p:cNvPicPr>
            <a:picLocks noChangeAspect="1"/>
          </p:cNvPicPr>
          <p:nvPr/>
        </p:nvPicPr>
        <p:blipFill>
          <a:blip r:embed="rId2"/>
          <a:stretch>
            <a:fillRect/>
          </a:stretch>
        </p:blipFill>
        <p:spPr>
          <a:xfrm>
            <a:off x="7083265" y="706739"/>
            <a:ext cx="3481274" cy="3290347"/>
          </a:xfrm>
          <a:prstGeom prst="rect">
            <a:avLst/>
          </a:prstGeom>
        </p:spPr>
      </p:pic>
      <p:pic>
        <p:nvPicPr>
          <p:cNvPr id="7" name="Picture 6" descr="A blue and red text on a black background&#10;&#10;Description automatically generated">
            <a:extLst>
              <a:ext uri="{FF2B5EF4-FFF2-40B4-BE49-F238E27FC236}">
                <a16:creationId xmlns:a16="http://schemas.microsoft.com/office/drawing/2014/main" id="{7B964389-EE20-818D-1B82-A447B0DA4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082" y="1"/>
            <a:ext cx="1412918" cy="807300"/>
          </a:xfrm>
          <a:prstGeom prst="rect">
            <a:avLst/>
          </a:prstGeom>
        </p:spPr>
      </p:pic>
      <p:sp>
        <p:nvSpPr>
          <p:cNvPr id="8" name="Content Placeholder 2">
            <a:extLst>
              <a:ext uri="{FF2B5EF4-FFF2-40B4-BE49-F238E27FC236}">
                <a16:creationId xmlns:a16="http://schemas.microsoft.com/office/drawing/2014/main" id="{ED3EF43D-4128-9B22-12AB-09241AB9F298}"/>
              </a:ext>
            </a:extLst>
          </p:cNvPr>
          <p:cNvSpPr txBox="1">
            <a:spLocks/>
          </p:cNvSpPr>
          <p:nvPr/>
        </p:nvSpPr>
        <p:spPr>
          <a:xfrm>
            <a:off x="931698" y="4717474"/>
            <a:ext cx="5354801" cy="485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ontserrat" pitchFamily="2" charset="0"/>
              </a:rPr>
              <a:t>Computationally demanding</a:t>
            </a:r>
            <a:endParaRPr lang="en-SG" sz="2400" dirty="0">
              <a:latin typeface="Montserrat" pitchFamily="2" charset="0"/>
            </a:endParaRPr>
          </a:p>
        </p:txBody>
      </p:sp>
      <p:sp>
        <p:nvSpPr>
          <p:cNvPr id="9" name="Content Placeholder 2">
            <a:extLst>
              <a:ext uri="{FF2B5EF4-FFF2-40B4-BE49-F238E27FC236}">
                <a16:creationId xmlns:a16="http://schemas.microsoft.com/office/drawing/2014/main" id="{D55C8C94-D55D-45B5-2BF6-09F35DFF9397}"/>
              </a:ext>
            </a:extLst>
          </p:cNvPr>
          <p:cNvSpPr>
            <a:spLocks noGrp="1"/>
          </p:cNvSpPr>
          <p:nvPr>
            <p:ph idx="1"/>
          </p:nvPr>
        </p:nvSpPr>
        <p:spPr>
          <a:xfrm>
            <a:off x="7434861" y="4717474"/>
            <a:ext cx="2778082" cy="491387"/>
          </a:xfrm>
        </p:spPr>
        <p:txBody>
          <a:bodyPr>
            <a:normAutofit/>
          </a:bodyPr>
          <a:lstStyle/>
          <a:p>
            <a:pPr marL="0" indent="0" algn="ctr">
              <a:buNone/>
            </a:pPr>
            <a:r>
              <a:rPr lang="en-US" sz="2000" dirty="0">
                <a:solidFill>
                  <a:srgbClr val="FF0000"/>
                </a:solidFill>
                <a:latin typeface="Montserrat" pitchFamily="2" charset="0"/>
              </a:rPr>
              <a:t>~ 21 hours </a:t>
            </a:r>
            <a:endParaRPr lang="en-SG" sz="2000" dirty="0">
              <a:solidFill>
                <a:srgbClr val="FF0000"/>
              </a:solidFill>
              <a:latin typeface="Montserrat" pitchFamily="2" charset="0"/>
            </a:endParaRPr>
          </a:p>
        </p:txBody>
      </p:sp>
      <p:cxnSp>
        <p:nvCxnSpPr>
          <p:cNvPr id="10" name="Straight Arrow Connector 9">
            <a:extLst>
              <a:ext uri="{FF2B5EF4-FFF2-40B4-BE49-F238E27FC236}">
                <a16:creationId xmlns:a16="http://schemas.microsoft.com/office/drawing/2014/main" id="{AFF7C02C-016A-5AF8-E4FD-BDD58DAC5E0D}"/>
              </a:ext>
            </a:extLst>
          </p:cNvPr>
          <p:cNvCxnSpPr>
            <a:cxnSpLocks/>
            <a:stCxn id="6" idx="2"/>
            <a:endCxn id="9" idx="0"/>
          </p:cNvCxnSpPr>
          <p:nvPr/>
        </p:nvCxnSpPr>
        <p:spPr>
          <a:xfrm>
            <a:off x="8823902" y="3997086"/>
            <a:ext cx="0" cy="72038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35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3AF546-EC13-965D-B8BB-01B3B31B6F63}"/>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Limitations</a:t>
            </a:r>
            <a:endParaRPr lang="en-SG" sz="3600" dirty="0">
              <a:latin typeface="Bree Serif" panose="02000503040000020004" pitchFamily="2" charset="0"/>
            </a:endParaRPr>
          </a:p>
        </p:txBody>
      </p:sp>
      <p:pic>
        <p:nvPicPr>
          <p:cNvPr id="7" name="Picture 6" descr="A blue and red text on a black background&#10;&#10;Description automatically generated">
            <a:extLst>
              <a:ext uri="{FF2B5EF4-FFF2-40B4-BE49-F238E27FC236}">
                <a16:creationId xmlns:a16="http://schemas.microsoft.com/office/drawing/2014/main" id="{7B964389-EE20-818D-1B82-A447B0DA4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082" y="1"/>
            <a:ext cx="1412918" cy="807300"/>
          </a:xfrm>
          <a:prstGeom prst="rect">
            <a:avLst/>
          </a:prstGeom>
        </p:spPr>
      </p:pic>
      <p:sp>
        <p:nvSpPr>
          <p:cNvPr id="11" name="Content Placeholder 2">
            <a:extLst>
              <a:ext uri="{FF2B5EF4-FFF2-40B4-BE49-F238E27FC236}">
                <a16:creationId xmlns:a16="http://schemas.microsoft.com/office/drawing/2014/main" id="{2B464F8B-6EB8-F30C-BF04-BBB0507D405D}"/>
              </a:ext>
            </a:extLst>
          </p:cNvPr>
          <p:cNvSpPr txBox="1">
            <a:spLocks/>
          </p:cNvSpPr>
          <p:nvPr/>
        </p:nvSpPr>
        <p:spPr>
          <a:xfrm>
            <a:off x="1210743" y="4638565"/>
            <a:ext cx="9770513" cy="763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ontserrat" pitchFamily="2" charset="0"/>
              </a:rPr>
              <a:t>Does not always </a:t>
            </a:r>
            <a:r>
              <a:rPr lang="en-US" sz="2400" dirty="0" err="1">
                <a:latin typeface="Montserrat" pitchFamily="2" charset="0"/>
              </a:rPr>
              <a:t>factorise</a:t>
            </a:r>
            <a:r>
              <a:rPr lang="en-US" sz="2400" dirty="0">
                <a:latin typeface="Montserrat" pitchFamily="2" charset="0"/>
              </a:rPr>
              <a:t> into a well-defined (</a:t>
            </a:r>
            <a:r>
              <a:rPr lang="en-US" sz="2400" dirty="0" err="1">
                <a:latin typeface="Montserrat" pitchFamily="2" charset="0"/>
              </a:rPr>
              <a:t>normalisable</a:t>
            </a:r>
            <a:r>
              <a:rPr lang="en-US" sz="2400" dirty="0">
                <a:latin typeface="Montserrat" pitchFamily="2" charset="0"/>
              </a:rPr>
              <a:t>) joint distribution</a:t>
            </a:r>
            <a:endParaRPr lang="en-SG" sz="2400" dirty="0">
              <a:latin typeface="Montserrat" pitchFamily="2" charset="0"/>
            </a:endParaRPr>
          </a:p>
        </p:txBody>
      </p:sp>
      <p:pic>
        <p:nvPicPr>
          <p:cNvPr id="6" name="Picture 5">
            <a:extLst>
              <a:ext uri="{FF2B5EF4-FFF2-40B4-BE49-F238E27FC236}">
                <a16:creationId xmlns:a16="http://schemas.microsoft.com/office/drawing/2014/main" id="{15700F37-6291-2F40-710B-F4542FAFE5F8}"/>
              </a:ext>
            </a:extLst>
          </p:cNvPr>
          <p:cNvPicPr>
            <a:picLocks noChangeAspect="1"/>
          </p:cNvPicPr>
          <p:nvPr/>
        </p:nvPicPr>
        <p:blipFill>
          <a:blip r:embed="rId3"/>
          <a:stretch>
            <a:fillRect/>
          </a:stretch>
        </p:blipFill>
        <p:spPr>
          <a:xfrm>
            <a:off x="1047045" y="1456124"/>
            <a:ext cx="10097909" cy="2838846"/>
          </a:xfrm>
          <a:prstGeom prst="rect">
            <a:avLst/>
          </a:prstGeom>
        </p:spPr>
      </p:pic>
      <p:sp>
        <p:nvSpPr>
          <p:cNvPr id="10" name="TextBox 9">
            <a:extLst>
              <a:ext uri="{FF2B5EF4-FFF2-40B4-BE49-F238E27FC236}">
                <a16:creationId xmlns:a16="http://schemas.microsoft.com/office/drawing/2014/main" id="{9DAEFE99-7282-F335-BC57-DB933B81988B}"/>
              </a:ext>
            </a:extLst>
          </p:cNvPr>
          <p:cNvSpPr txBox="1"/>
          <p:nvPr/>
        </p:nvSpPr>
        <p:spPr>
          <a:xfrm>
            <a:off x="5756564" y="6396335"/>
            <a:ext cx="6435436" cy="461665"/>
          </a:xfrm>
          <a:prstGeom prst="rect">
            <a:avLst/>
          </a:prstGeom>
          <a:noFill/>
        </p:spPr>
        <p:txBody>
          <a:bodyPr wrap="square">
            <a:spAutoFit/>
          </a:bodyPr>
          <a:lstStyle/>
          <a:p>
            <a:pPr algn="r"/>
            <a:r>
              <a:rPr lang="en-US" sz="1200" b="0" i="0" u="none" strike="noStrike" baseline="0" dirty="0">
                <a:latin typeface="Montserrat" pitchFamily="2" charset="0"/>
              </a:rPr>
              <a:t>Chen, S., Witten, D. M., &amp; </a:t>
            </a:r>
            <a:r>
              <a:rPr lang="en-US" sz="1200" b="0" i="0" u="none" strike="noStrike" baseline="0" dirty="0" err="1">
                <a:latin typeface="Montserrat" pitchFamily="2" charset="0"/>
              </a:rPr>
              <a:t>Shojaie</a:t>
            </a:r>
            <a:r>
              <a:rPr lang="en-US" sz="1200" b="0" i="0" u="none" strike="noStrike" baseline="0" dirty="0">
                <a:latin typeface="Montserrat" pitchFamily="2" charset="0"/>
              </a:rPr>
              <a:t>, A. (2015). Selection and estimation for mixed graphical models. </a:t>
            </a:r>
            <a:r>
              <a:rPr lang="en-US" sz="1200" b="0" i="1" u="none" strike="noStrike" baseline="0" dirty="0" err="1">
                <a:latin typeface="Montserrat" pitchFamily="2" charset="0"/>
              </a:rPr>
              <a:t>Biometrika</a:t>
            </a:r>
            <a:r>
              <a:rPr lang="en-US" sz="1200" b="0" i="0" u="none" strike="noStrike" baseline="0" dirty="0">
                <a:latin typeface="Montserrat" pitchFamily="2" charset="0"/>
              </a:rPr>
              <a:t>, </a:t>
            </a:r>
            <a:r>
              <a:rPr lang="en-US" sz="1200" b="0" i="1" u="none" strike="noStrike" baseline="0" dirty="0">
                <a:latin typeface="Montserrat" pitchFamily="2" charset="0"/>
              </a:rPr>
              <a:t>102</a:t>
            </a:r>
            <a:r>
              <a:rPr lang="en-US" sz="1200" b="0" i="0" u="none" strike="noStrike" baseline="0" dirty="0">
                <a:latin typeface="Montserrat" pitchFamily="2" charset="0"/>
              </a:rPr>
              <a:t>(1), 47–64. https://doi.org/10.1093/biomet/asu051</a:t>
            </a:r>
            <a:endParaRPr lang="en-SG" sz="1000" dirty="0">
              <a:latin typeface="Montserrat" pitchFamily="2" charset="0"/>
            </a:endParaRPr>
          </a:p>
        </p:txBody>
      </p:sp>
    </p:spTree>
    <p:extLst>
      <p:ext uri="{BB962C8B-B14F-4D97-AF65-F5344CB8AC3E}">
        <p14:creationId xmlns:p14="http://schemas.microsoft.com/office/powerpoint/2010/main" val="4271324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3AF546-EC13-965D-B8BB-01B3B31B6F63}"/>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Limitations</a:t>
            </a:r>
            <a:endParaRPr lang="en-SG" sz="3600" dirty="0">
              <a:latin typeface="Bree Serif" panose="02000503040000020004" pitchFamily="2" charset="0"/>
            </a:endParaRPr>
          </a:p>
        </p:txBody>
      </p:sp>
      <p:pic>
        <p:nvPicPr>
          <p:cNvPr id="7" name="Picture 6" descr="A blue and red text on a black background&#10;&#10;Description automatically generated">
            <a:extLst>
              <a:ext uri="{FF2B5EF4-FFF2-40B4-BE49-F238E27FC236}">
                <a16:creationId xmlns:a16="http://schemas.microsoft.com/office/drawing/2014/main" id="{7B964389-EE20-818D-1B82-A447B0DA4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082" y="1"/>
            <a:ext cx="1412918" cy="807300"/>
          </a:xfrm>
          <a:prstGeom prst="rect">
            <a:avLst/>
          </a:prstGeom>
        </p:spPr>
      </p:pic>
      <p:sp>
        <p:nvSpPr>
          <p:cNvPr id="11" name="Content Placeholder 2">
            <a:extLst>
              <a:ext uri="{FF2B5EF4-FFF2-40B4-BE49-F238E27FC236}">
                <a16:creationId xmlns:a16="http://schemas.microsoft.com/office/drawing/2014/main" id="{2B464F8B-6EB8-F30C-BF04-BBB0507D405D}"/>
              </a:ext>
            </a:extLst>
          </p:cNvPr>
          <p:cNvSpPr txBox="1">
            <a:spLocks/>
          </p:cNvSpPr>
          <p:nvPr/>
        </p:nvSpPr>
        <p:spPr>
          <a:xfrm>
            <a:off x="931699" y="1654734"/>
            <a:ext cx="5354801" cy="485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ontserrat" pitchFamily="2" charset="0"/>
              </a:rPr>
              <a:t>Edges are undirected</a:t>
            </a:r>
            <a:endParaRPr lang="en-SG" sz="2400" dirty="0">
              <a:latin typeface="Montserrat" pitchFamily="2" charset="0"/>
            </a:endParaRPr>
          </a:p>
        </p:txBody>
      </p:sp>
      <p:pic>
        <p:nvPicPr>
          <p:cNvPr id="12" name="Picture 11">
            <a:extLst>
              <a:ext uri="{FF2B5EF4-FFF2-40B4-BE49-F238E27FC236}">
                <a16:creationId xmlns:a16="http://schemas.microsoft.com/office/drawing/2014/main" id="{6A40C5FC-06AE-8551-9F48-27237B21AD88}"/>
              </a:ext>
            </a:extLst>
          </p:cNvPr>
          <p:cNvPicPr>
            <a:picLocks noChangeAspect="1"/>
          </p:cNvPicPr>
          <p:nvPr/>
        </p:nvPicPr>
        <p:blipFill rotWithShape="1">
          <a:blip r:embed="rId3"/>
          <a:srcRect l="1215"/>
          <a:stretch/>
        </p:blipFill>
        <p:spPr>
          <a:xfrm>
            <a:off x="1489788" y="3523122"/>
            <a:ext cx="4113664" cy="2581475"/>
          </a:xfrm>
          <a:prstGeom prst="rect">
            <a:avLst/>
          </a:prstGeom>
        </p:spPr>
      </p:pic>
      <p:pic>
        <p:nvPicPr>
          <p:cNvPr id="3" name="Picture 2">
            <a:extLst>
              <a:ext uri="{FF2B5EF4-FFF2-40B4-BE49-F238E27FC236}">
                <a16:creationId xmlns:a16="http://schemas.microsoft.com/office/drawing/2014/main" id="{BFCCEB7D-475C-C39A-0E21-D6C7F664AC1A}"/>
              </a:ext>
            </a:extLst>
          </p:cNvPr>
          <p:cNvPicPr>
            <a:picLocks noChangeAspect="1"/>
          </p:cNvPicPr>
          <p:nvPr/>
        </p:nvPicPr>
        <p:blipFill>
          <a:blip r:embed="rId4"/>
          <a:stretch>
            <a:fillRect/>
          </a:stretch>
        </p:blipFill>
        <p:spPr>
          <a:xfrm>
            <a:off x="6588548" y="3523122"/>
            <a:ext cx="4113664" cy="2458316"/>
          </a:xfrm>
          <a:prstGeom prst="rect">
            <a:avLst/>
          </a:prstGeom>
        </p:spPr>
      </p:pic>
    </p:spTree>
    <p:extLst>
      <p:ext uri="{BB962C8B-B14F-4D97-AF65-F5344CB8AC3E}">
        <p14:creationId xmlns:p14="http://schemas.microsoft.com/office/powerpoint/2010/main" val="3754821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3AF546-EC13-965D-B8BB-01B3B31B6F63}"/>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Limitations</a:t>
            </a:r>
            <a:endParaRPr lang="en-SG" sz="3600" dirty="0">
              <a:latin typeface="Bree Serif" panose="02000503040000020004" pitchFamily="2" charset="0"/>
            </a:endParaRPr>
          </a:p>
        </p:txBody>
      </p:sp>
      <p:pic>
        <p:nvPicPr>
          <p:cNvPr id="7" name="Picture 6" descr="A blue and red text on a black background&#10;&#10;Description automatically generated">
            <a:extLst>
              <a:ext uri="{FF2B5EF4-FFF2-40B4-BE49-F238E27FC236}">
                <a16:creationId xmlns:a16="http://schemas.microsoft.com/office/drawing/2014/main" id="{7B964389-EE20-818D-1B82-A447B0DA4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082" y="1"/>
            <a:ext cx="1412918" cy="807300"/>
          </a:xfrm>
          <a:prstGeom prst="rect">
            <a:avLst/>
          </a:prstGeom>
        </p:spPr>
      </p:pic>
      <p:sp>
        <p:nvSpPr>
          <p:cNvPr id="11" name="Content Placeholder 2">
            <a:extLst>
              <a:ext uri="{FF2B5EF4-FFF2-40B4-BE49-F238E27FC236}">
                <a16:creationId xmlns:a16="http://schemas.microsoft.com/office/drawing/2014/main" id="{2B464F8B-6EB8-F30C-BF04-BBB0507D405D}"/>
              </a:ext>
            </a:extLst>
          </p:cNvPr>
          <p:cNvSpPr txBox="1">
            <a:spLocks/>
          </p:cNvSpPr>
          <p:nvPr/>
        </p:nvSpPr>
        <p:spPr>
          <a:xfrm>
            <a:off x="931699" y="1654734"/>
            <a:ext cx="5354801" cy="485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ontserrat" pitchFamily="2" charset="0"/>
              </a:rPr>
              <a:t>Loss of temporal information</a:t>
            </a:r>
            <a:endParaRPr lang="en-SG" sz="2400" dirty="0">
              <a:latin typeface="Montserrat" pitchFamily="2" charset="0"/>
            </a:endParaRPr>
          </a:p>
        </p:txBody>
      </p:sp>
      <p:sp>
        <p:nvSpPr>
          <p:cNvPr id="2" name="Content Placeholder 2">
            <a:extLst>
              <a:ext uri="{FF2B5EF4-FFF2-40B4-BE49-F238E27FC236}">
                <a16:creationId xmlns:a16="http://schemas.microsoft.com/office/drawing/2014/main" id="{36AD3F97-8168-90B9-FC5E-B72F3D34F933}"/>
              </a:ext>
            </a:extLst>
          </p:cNvPr>
          <p:cNvSpPr txBox="1">
            <a:spLocks/>
          </p:cNvSpPr>
          <p:nvPr/>
        </p:nvSpPr>
        <p:spPr>
          <a:xfrm>
            <a:off x="931699" y="2545072"/>
            <a:ext cx="10113290" cy="485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ontserrat" pitchFamily="2" charset="0"/>
              </a:rPr>
              <a:t>Non-</a:t>
            </a:r>
            <a:r>
              <a:rPr lang="en-US" sz="2400" dirty="0" err="1">
                <a:latin typeface="Montserrat" pitchFamily="2" charset="0"/>
              </a:rPr>
              <a:t>i.i.d.</a:t>
            </a:r>
            <a:r>
              <a:rPr lang="en-US" sz="2400" dirty="0">
                <a:latin typeface="Montserrat" pitchFamily="2" charset="0"/>
              </a:rPr>
              <a:t> observations </a:t>
            </a:r>
            <a:r>
              <a:rPr lang="en-US" sz="2400" dirty="0">
                <a:latin typeface="Montserrat" pitchFamily="2" charset="0"/>
                <a:sym typeface="Wingdings" panose="05000000000000000000" pitchFamily="2" charset="2"/>
              </a:rPr>
              <a:t> c</a:t>
            </a:r>
            <a:r>
              <a:rPr lang="en-US" sz="2400" dirty="0">
                <a:latin typeface="Montserrat" pitchFamily="2" charset="0"/>
              </a:rPr>
              <a:t>onsider multilayer networks for hierarchical data</a:t>
            </a:r>
            <a:endParaRPr lang="en-SG" sz="2400" dirty="0">
              <a:latin typeface="Montserrat" pitchFamily="2" charset="0"/>
            </a:endParaRPr>
          </a:p>
        </p:txBody>
      </p:sp>
      <p:sp>
        <p:nvSpPr>
          <p:cNvPr id="3" name="Content Placeholder 2">
            <a:extLst>
              <a:ext uri="{FF2B5EF4-FFF2-40B4-BE49-F238E27FC236}">
                <a16:creationId xmlns:a16="http://schemas.microsoft.com/office/drawing/2014/main" id="{197541BB-BFC3-127E-2B82-BF8B9BAE7ED3}"/>
              </a:ext>
            </a:extLst>
          </p:cNvPr>
          <p:cNvSpPr txBox="1">
            <a:spLocks/>
          </p:cNvSpPr>
          <p:nvPr/>
        </p:nvSpPr>
        <p:spPr>
          <a:xfrm>
            <a:off x="931699" y="3727659"/>
            <a:ext cx="9847384" cy="1109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ontserrat" pitchFamily="2" charset="0"/>
              </a:rPr>
              <a:t>Only considered pairwise interactions </a:t>
            </a:r>
            <a:r>
              <a:rPr lang="en-US" sz="2400" dirty="0">
                <a:latin typeface="Montserrat" pitchFamily="2" charset="0"/>
                <a:sym typeface="Wingdings" panose="05000000000000000000" pitchFamily="2" charset="2"/>
              </a:rPr>
              <a:t> h</a:t>
            </a:r>
            <a:r>
              <a:rPr lang="en-US" sz="2400" dirty="0">
                <a:latin typeface="Montserrat" pitchFamily="2" charset="0"/>
              </a:rPr>
              <a:t>igher-order interactions? 3-way, moderating variables?</a:t>
            </a:r>
            <a:endParaRPr lang="en-SG" sz="2400" dirty="0">
              <a:latin typeface="Montserrat" pitchFamily="2" charset="0"/>
            </a:endParaRPr>
          </a:p>
        </p:txBody>
      </p:sp>
    </p:spTree>
    <p:extLst>
      <p:ext uri="{BB962C8B-B14F-4D97-AF65-F5344CB8AC3E}">
        <p14:creationId xmlns:p14="http://schemas.microsoft.com/office/powerpoint/2010/main" val="1181769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3AF546-EC13-965D-B8BB-01B3B31B6F63}"/>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Conclusion</a:t>
            </a:r>
            <a:endParaRPr lang="en-SG" sz="3600" dirty="0">
              <a:latin typeface="Bree Serif" panose="02000503040000020004" pitchFamily="2" charset="0"/>
            </a:endParaRPr>
          </a:p>
        </p:txBody>
      </p:sp>
      <p:pic>
        <p:nvPicPr>
          <p:cNvPr id="7" name="Picture 6" descr="A blue and red text on a black background&#10;&#10;Description automatically generated">
            <a:extLst>
              <a:ext uri="{FF2B5EF4-FFF2-40B4-BE49-F238E27FC236}">
                <a16:creationId xmlns:a16="http://schemas.microsoft.com/office/drawing/2014/main" id="{7B964389-EE20-818D-1B82-A447B0DA4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082" y="1"/>
            <a:ext cx="1412918" cy="807300"/>
          </a:xfrm>
          <a:prstGeom prst="rect">
            <a:avLst/>
          </a:prstGeom>
        </p:spPr>
      </p:pic>
      <p:sp>
        <p:nvSpPr>
          <p:cNvPr id="2" name="Content Placeholder 2">
            <a:extLst>
              <a:ext uri="{FF2B5EF4-FFF2-40B4-BE49-F238E27FC236}">
                <a16:creationId xmlns:a16="http://schemas.microsoft.com/office/drawing/2014/main" id="{1630369B-91B7-0562-4C57-21A18B906345}"/>
              </a:ext>
            </a:extLst>
          </p:cNvPr>
          <p:cNvSpPr txBox="1">
            <a:spLocks/>
          </p:cNvSpPr>
          <p:nvPr/>
        </p:nvSpPr>
        <p:spPr>
          <a:xfrm>
            <a:off x="942088" y="1800649"/>
            <a:ext cx="9542338" cy="4371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ontserrat" pitchFamily="2" charset="0"/>
              </a:rPr>
              <a:t>Networks are convenient for visualizing </a:t>
            </a:r>
            <a:r>
              <a:rPr lang="en-US" sz="2400" dirty="0">
                <a:solidFill>
                  <a:srgbClr val="FF0000"/>
                </a:solidFill>
                <a:latin typeface="Montserrat" pitchFamily="2" charset="0"/>
              </a:rPr>
              <a:t>multivariate data </a:t>
            </a:r>
            <a:r>
              <a:rPr lang="en-US" sz="2400" dirty="0">
                <a:latin typeface="Montserrat" pitchFamily="2" charset="0"/>
              </a:rPr>
              <a:t>and their </a:t>
            </a:r>
            <a:r>
              <a:rPr lang="en-US" sz="2400" dirty="0">
                <a:solidFill>
                  <a:srgbClr val="FF0000"/>
                </a:solidFill>
                <a:latin typeface="Montserrat" pitchFamily="2" charset="0"/>
              </a:rPr>
              <a:t>statistical relations</a:t>
            </a:r>
          </a:p>
          <a:p>
            <a:endParaRPr lang="en-US" sz="2400" dirty="0">
              <a:solidFill>
                <a:srgbClr val="FF0000"/>
              </a:solidFill>
              <a:latin typeface="Montserrat" pitchFamily="2" charset="0"/>
            </a:endParaRPr>
          </a:p>
          <a:p>
            <a:r>
              <a:rPr lang="en-SG" sz="2400" dirty="0">
                <a:latin typeface="Montserrat" pitchFamily="2" charset="0"/>
              </a:rPr>
              <a:t>Enables high-dimensional exploratory data analysis with little assumptions</a:t>
            </a:r>
          </a:p>
          <a:p>
            <a:endParaRPr lang="en-SG" sz="2400" dirty="0">
              <a:latin typeface="Montserrat" pitchFamily="2" charset="0"/>
            </a:endParaRPr>
          </a:p>
          <a:p>
            <a:r>
              <a:rPr lang="en-SG" sz="2400" dirty="0">
                <a:latin typeface="Montserrat" pitchFamily="2" charset="0"/>
              </a:rPr>
              <a:t>Integrates multi-modal data into a coherent entity</a:t>
            </a:r>
          </a:p>
        </p:txBody>
      </p:sp>
    </p:spTree>
    <p:extLst>
      <p:ext uri="{BB962C8B-B14F-4D97-AF65-F5344CB8AC3E}">
        <p14:creationId xmlns:p14="http://schemas.microsoft.com/office/powerpoint/2010/main" val="730250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ic of a heartbeat&#10;&#10;Description automatically generated">
            <a:extLst>
              <a:ext uri="{FF2B5EF4-FFF2-40B4-BE49-F238E27FC236}">
                <a16:creationId xmlns:a16="http://schemas.microsoft.com/office/drawing/2014/main" id="{2A5989E0-0F2B-5B21-68C6-C6782ED91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34" y="706151"/>
            <a:ext cx="4714075" cy="4714075"/>
          </a:xfrm>
          <a:prstGeom prst="rect">
            <a:avLst/>
          </a:prstGeom>
        </p:spPr>
      </p:pic>
      <p:sp>
        <p:nvSpPr>
          <p:cNvPr id="14" name="TextBox 13">
            <a:extLst>
              <a:ext uri="{FF2B5EF4-FFF2-40B4-BE49-F238E27FC236}">
                <a16:creationId xmlns:a16="http://schemas.microsoft.com/office/drawing/2014/main" id="{B5B24F5A-16BD-F6C9-47C3-C684D576B4C3}"/>
              </a:ext>
            </a:extLst>
          </p:cNvPr>
          <p:cNvSpPr txBox="1"/>
          <p:nvPr/>
        </p:nvSpPr>
        <p:spPr>
          <a:xfrm>
            <a:off x="1449303" y="5283370"/>
            <a:ext cx="3049003" cy="461665"/>
          </a:xfrm>
          <a:prstGeom prst="rect">
            <a:avLst/>
          </a:prstGeom>
          <a:noFill/>
        </p:spPr>
        <p:txBody>
          <a:bodyPr wrap="square">
            <a:spAutoFit/>
          </a:bodyPr>
          <a:lstStyle/>
          <a:p>
            <a:pPr algn="ctr"/>
            <a:r>
              <a:rPr lang="en-SG" sz="2400" dirty="0">
                <a:latin typeface="Montserrat" pitchFamily="2" charset="0"/>
              </a:rPr>
              <a:t>pqrst-lab.github.io</a:t>
            </a:r>
          </a:p>
        </p:txBody>
      </p:sp>
      <p:sp>
        <p:nvSpPr>
          <p:cNvPr id="17" name="TextBox 16">
            <a:extLst>
              <a:ext uri="{FF2B5EF4-FFF2-40B4-BE49-F238E27FC236}">
                <a16:creationId xmlns:a16="http://schemas.microsoft.com/office/drawing/2014/main" id="{BFF96F8F-3B6B-1BF2-B574-B69B0CD911F4}"/>
              </a:ext>
            </a:extLst>
          </p:cNvPr>
          <p:cNvSpPr txBox="1"/>
          <p:nvPr/>
        </p:nvSpPr>
        <p:spPr>
          <a:xfrm>
            <a:off x="6019801" y="2051243"/>
            <a:ext cx="3049003" cy="461665"/>
          </a:xfrm>
          <a:prstGeom prst="rect">
            <a:avLst/>
          </a:prstGeom>
          <a:noFill/>
        </p:spPr>
        <p:txBody>
          <a:bodyPr wrap="square">
            <a:spAutoFit/>
          </a:bodyPr>
          <a:lstStyle/>
          <a:p>
            <a:r>
              <a:rPr lang="en-SG" sz="2400" dirty="0">
                <a:latin typeface="Montserrat" pitchFamily="2" charset="0"/>
              </a:rPr>
              <a:t>Ho Han Sheng</a:t>
            </a:r>
          </a:p>
        </p:txBody>
      </p:sp>
      <p:sp>
        <p:nvSpPr>
          <p:cNvPr id="18" name="TextBox 17">
            <a:extLst>
              <a:ext uri="{FF2B5EF4-FFF2-40B4-BE49-F238E27FC236}">
                <a16:creationId xmlns:a16="http://schemas.microsoft.com/office/drawing/2014/main" id="{DCF98EE5-0564-A4E2-2782-518179E3C7D8}"/>
              </a:ext>
            </a:extLst>
          </p:cNvPr>
          <p:cNvSpPr txBox="1"/>
          <p:nvPr/>
        </p:nvSpPr>
        <p:spPr>
          <a:xfrm>
            <a:off x="6019800" y="2512908"/>
            <a:ext cx="5881939" cy="369332"/>
          </a:xfrm>
          <a:prstGeom prst="rect">
            <a:avLst/>
          </a:prstGeom>
          <a:noFill/>
        </p:spPr>
        <p:txBody>
          <a:bodyPr wrap="square">
            <a:spAutoFit/>
          </a:bodyPr>
          <a:lstStyle/>
          <a:p>
            <a:r>
              <a:rPr lang="en-SG" dirty="0">
                <a:latin typeface="Montserrat" pitchFamily="2" charset="0"/>
              </a:rPr>
              <a:t>Research Assistant &amp; Psychology Undergraduate</a:t>
            </a:r>
          </a:p>
        </p:txBody>
      </p:sp>
      <p:pic>
        <p:nvPicPr>
          <p:cNvPr id="1026" name="Picture 2" descr="Bluesky (social network) - Wikipedia">
            <a:extLst>
              <a:ext uri="{FF2B5EF4-FFF2-40B4-BE49-F238E27FC236}">
                <a16:creationId xmlns:a16="http://schemas.microsoft.com/office/drawing/2014/main" id="{D82F04B8-7876-9C0F-082E-A435ACE28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603" y="3343905"/>
            <a:ext cx="343835" cy="30369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D65B0E4-6D47-F912-B785-38B2C7A0969A}"/>
              </a:ext>
            </a:extLst>
          </p:cNvPr>
          <p:cNvSpPr txBox="1"/>
          <p:nvPr/>
        </p:nvSpPr>
        <p:spPr>
          <a:xfrm>
            <a:off x="6563750" y="3301511"/>
            <a:ext cx="2329190" cy="369332"/>
          </a:xfrm>
          <a:prstGeom prst="rect">
            <a:avLst/>
          </a:prstGeom>
          <a:noFill/>
        </p:spPr>
        <p:txBody>
          <a:bodyPr wrap="square">
            <a:spAutoFit/>
          </a:bodyPr>
          <a:lstStyle/>
          <a:p>
            <a:r>
              <a:rPr lang="en-SG" dirty="0">
                <a:latin typeface="Montserrat" pitchFamily="2" charset="0"/>
              </a:rPr>
              <a:t>@hsho.bsky.social</a:t>
            </a:r>
          </a:p>
        </p:txBody>
      </p:sp>
      <p:pic>
        <p:nvPicPr>
          <p:cNvPr id="26" name="Picture 25">
            <a:extLst>
              <a:ext uri="{FF2B5EF4-FFF2-40B4-BE49-F238E27FC236}">
                <a16:creationId xmlns:a16="http://schemas.microsoft.com/office/drawing/2014/main" id="{B2393D42-4584-2007-1A17-C8A37CE5A0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7602" y="3739932"/>
            <a:ext cx="343834" cy="343834"/>
          </a:xfrm>
          <a:prstGeom prst="rect">
            <a:avLst/>
          </a:prstGeom>
        </p:spPr>
      </p:pic>
      <p:sp>
        <p:nvSpPr>
          <p:cNvPr id="27" name="TextBox 26">
            <a:extLst>
              <a:ext uri="{FF2B5EF4-FFF2-40B4-BE49-F238E27FC236}">
                <a16:creationId xmlns:a16="http://schemas.microsoft.com/office/drawing/2014/main" id="{D0ABECBE-47EF-BA9E-7377-38CFF0518E3F}"/>
              </a:ext>
            </a:extLst>
          </p:cNvPr>
          <p:cNvSpPr txBox="1"/>
          <p:nvPr/>
        </p:nvSpPr>
        <p:spPr>
          <a:xfrm>
            <a:off x="6552190" y="3727183"/>
            <a:ext cx="2329190" cy="369332"/>
          </a:xfrm>
          <a:prstGeom prst="rect">
            <a:avLst/>
          </a:prstGeom>
          <a:noFill/>
        </p:spPr>
        <p:txBody>
          <a:bodyPr wrap="square">
            <a:spAutoFit/>
          </a:bodyPr>
          <a:lstStyle/>
          <a:p>
            <a:r>
              <a:rPr lang="en-SG" dirty="0">
                <a:latin typeface="Montserrat" pitchFamily="2" charset="0"/>
              </a:rPr>
              <a:t>@_hsho_</a:t>
            </a:r>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57DEFA47-E02C-3BF4-E6AA-D6C86E3EB0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610166"/>
            <a:ext cx="343835" cy="343835"/>
          </a:xfrm>
          <a:prstGeom prst="rect">
            <a:avLst/>
          </a:prstGeom>
        </p:spPr>
      </p:pic>
      <p:sp>
        <p:nvSpPr>
          <p:cNvPr id="30" name="TextBox 29">
            <a:extLst>
              <a:ext uri="{FF2B5EF4-FFF2-40B4-BE49-F238E27FC236}">
                <a16:creationId xmlns:a16="http://schemas.microsoft.com/office/drawing/2014/main" id="{D1A2DBD4-DD1A-6774-B826-95ACEB221EDA}"/>
              </a:ext>
            </a:extLst>
          </p:cNvPr>
          <p:cNvSpPr txBox="1"/>
          <p:nvPr/>
        </p:nvSpPr>
        <p:spPr>
          <a:xfrm>
            <a:off x="6563750" y="4597417"/>
            <a:ext cx="3889953" cy="369332"/>
          </a:xfrm>
          <a:prstGeom prst="rect">
            <a:avLst/>
          </a:prstGeom>
          <a:noFill/>
        </p:spPr>
        <p:txBody>
          <a:bodyPr wrap="square">
            <a:spAutoFit/>
          </a:bodyPr>
          <a:lstStyle/>
          <a:p>
            <a:r>
              <a:rPr lang="en-SG" dirty="0">
                <a:latin typeface="Montserrat" pitchFamily="2" charset="0"/>
              </a:rPr>
              <a:t>ho-han-sheng.github.io</a:t>
            </a:r>
          </a:p>
        </p:txBody>
      </p:sp>
      <p:pic>
        <p:nvPicPr>
          <p:cNvPr id="31" name="Picture 30" descr="A black background with a black square&#10;&#10;Description automatically generated with medium confidence">
            <a:extLst>
              <a:ext uri="{FF2B5EF4-FFF2-40B4-BE49-F238E27FC236}">
                <a16:creationId xmlns:a16="http://schemas.microsoft.com/office/drawing/2014/main" id="{9A93C6DA-F613-6C9E-ECC2-7FD48735EA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432" y="5342286"/>
            <a:ext cx="343835" cy="343835"/>
          </a:xfrm>
          <a:prstGeom prst="rect">
            <a:avLst/>
          </a:prstGeom>
        </p:spPr>
      </p:pic>
      <p:pic>
        <p:nvPicPr>
          <p:cNvPr id="36" name="Picture 35" descr="A blue square with white letters&#10;&#10;Description automatically generated">
            <a:extLst>
              <a:ext uri="{FF2B5EF4-FFF2-40B4-BE49-F238E27FC236}">
                <a16:creationId xmlns:a16="http://schemas.microsoft.com/office/drawing/2014/main" id="{D94A596F-13E5-E81E-7693-62C01E9CDF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176099"/>
            <a:ext cx="343834" cy="343834"/>
          </a:xfrm>
          <a:prstGeom prst="rect">
            <a:avLst/>
          </a:prstGeom>
        </p:spPr>
      </p:pic>
      <p:sp>
        <p:nvSpPr>
          <p:cNvPr id="37" name="TextBox 36">
            <a:extLst>
              <a:ext uri="{FF2B5EF4-FFF2-40B4-BE49-F238E27FC236}">
                <a16:creationId xmlns:a16="http://schemas.microsoft.com/office/drawing/2014/main" id="{5ED2F16E-2828-BBD4-0E3D-235A8030C629}"/>
              </a:ext>
            </a:extLst>
          </p:cNvPr>
          <p:cNvSpPr txBox="1"/>
          <p:nvPr/>
        </p:nvSpPr>
        <p:spPr>
          <a:xfrm>
            <a:off x="6563749" y="4164351"/>
            <a:ext cx="3064453" cy="369332"/>
          </a:xfrm>
          <a:prstGeom prst="rect">
            <a:avLst/>
          </a:prstGeom>
          <a:noFill/>
        </p:spPr>
        <p:txBody>
          <a:bodyPr wrap="square">
            <a:spAutoFit/>
          </a:bodyPr>
          <a:lstStyle/>
          <a:p>
            <a:r>
              <a:rPr lang="en-SG" dirty="0">
                <a:latin typeface="Montserrat" pitchFamily="2" charset="0"/>
              </a:rPr>
              <a:t>linkedin.com/in/</a:t>
            </a:r>
            <a:r>
              <a:rPr lang="en-SG" dirty="0" err="1">
                <a:latin typeface="Montserrat" pitchFamily="2" charset="0"/>
              </a:rPr>
              <a:t>hsho</a:t>
            </a:r>
            <a:endParaRPr lang="en-SG" dirty="0">
              <a:latin typeface="Montserrat" pitchFamily="2" charset="0"/>
            </a:endParaRPr>
          </a:p>
        </p:txBody>
      </p:sp>
      <p:sp>
        <p:nvSpPr>
          <p:cNvPr id="38" name="TextBox 37">
            <a:extLst>
              <a:ext uri="{FF2B5EF4-FFF2-40B4-BE49-F238E27FC236}">
                <a16:creationId xmlns:a16="http://schemas.microsoft.com/office/drawing/2014/main" id="{582F0E09-24F0-A7F4-DCB4-574B1B24D8E7}"/>
              </a:ext>
            </a:extLst>
          </p:cNvPr>
          <p:cNvSpPr txBox="1"/>
          <p:nvPr/>
        </p:nvSpPr>
        <p:spPr>
          <a:xfrm>
            <a:off x="6019799" y="2897982"/>
            <a:ext cx="5881939" cy="369332"/>
          </a:xfrm>
          <a:prstGeom prst="rect">
            <a:avLst/>
          </a:prstGeom>
          <a:noFill/>
        </p:spPr>
        <p:txBody>
          <a:bodyPr wrap="square">
            <a:spAutoFit/>
          </a:bodyPr>
          <a:lstStyle/>
          <a:p>
            <a:r>
              <a:rPr lang="en-SG" dirty="0">
                <a:latin typeface="Montserrat" pitchFamily="2" charset="0"/>
              </a:rPr>
              <a:t>Singapore University of Social Sciences</a:t>
            </a:r>
          </a:p>
        </p:txBody>
      </p:sp>
      <p:sp>
        <p:nvSpPr>
          <p:cNvPr id="2" name="Title 1">
            <a:extLst>
              <a:ext uri="{FF2B5EF4-FFF2-40B4-BE49-F238E27FC236}">
                <a16:creationId xmlns:a16="http://schemas.microsoft.com/office/drawing/2014/main" id="{D9B041EB-AE64-8BB5-200F-992BF6F7BA68}"/>
              </a:ext>
            </a:extLst>
          </p:cNvPr>
          <p:cNvSpPr>
            <a:spLocks noGrp="1"/>
          </p:cNvSpPr>
          <p:nvPr>
            <p:ph type="title"/>
          </p:nvPr>
        </p:nvSpPr>
        <p:spPr>
          <a:xfrm>
            <a:off x="838200" y="419271"/>
            <a:ext cx="10515600" cy="807300"/>
          </a:xfrm>
        </p:spPr>
        <p:txBody>
          <a:bodyPr>
            <a:normAutofit/>
          </a:bodyPr>
          <a:lstStyle/>
          <a:p>
            <a:pPr algn="ctr"/>
            <a:r>
              <a:rPr lang="en-US" sz="3600" dirty="0">
                <a:latin typeface="Bree Serif" panose="02000503040000020004" pitchFamily="2" charset="0"/>
              </a:rPr>
              <a:t>Thank you</a:t>
            </a:r>
            <a:endParaRPr lang="en-SG" sz="3600" dirty="0">
              <a:latin typeface="Bree Serif" panose="02000503040000020004" pitchFamily="2" charset="0"/>
            </a:endParaRPr>
          </a:p>
        </p:txBody>
      </p:sp>
    </p:spTree>
    <p:extLst>
      <p:ext uri="{BB962C8B-B14F-4D97-AF65-F5344CB8AC3E}">
        <p14:creationId xmlns:p14="http://schemas.microsoft.com/office/powerpoint/2010/main" val="2225470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41EB-AE64-8BB5-200F-992BF6F7BA68}"/>
              </a:ext>
            </a:extLst>
          </p:cNvPr>
          <p:cNvSpPr>
            <a:spLocks noGrp="1"/>
          </p:cNvSpPr>
          <p:nvPr>
            <p:ph type="title"/>
          </p:nvPr>
        </p:nvSpPr>
        <p:spPr>
          <a:xfrm>
            <a:off x="838200" y="150639"/>
            <a:ext cx="10515600" cy="807300"/>
          </a:xfrm>
        </p:spPr>
        <p:txBody>
          <a:bodyPr>
            <a:normAutofit/>
          </a:bodyPr>
          <a:lstStyle/>
          <a:p>
            <a:r>
              <a:rPr lang="en-US" sz="3600" dirty="0">
                <a:latin typeface="Bree Serif" panose="02000503040000020004" pitchFamily="2" charset="0"/>
              </a:rPr>
              <a:t>Acknowledgements</a:t>
            </a:r>
            <a:endParaRPr lang="en-SG" sz="3600" dirty="0">
              <a:latin typeface="Bree Serif" panose="02000503040000020004" pitchFamily="2" charset="0"/>
            </a:endParaRPr>
          </a:p>
        </p:txBody>
      </p:sp>
      <p:sp>
        <p:nvSpPr>
          <p:cNvPr id="3" name="Content Placeholder 2">
            <a:extLst>
              <a:ext uri="{FF2B5EF4-FFF2-40B4-BE49-F238E27FC236}">
                <a16:creationId xmlns:a16="http://schemas.microsoft.com/office/drawing/2014/main" id="{D4664B3A-3439-97AE-97F2-6C08DB35D24E}"/>
              </a:ext>
            </a:extLst>
          </p:cNvPr>
          <p:cNvSpPr>
            <a:spLocks noGrp="1"/>
          </p:cNvSpPr>
          <p:nvPr>
            <p:ph idx="1"/>
          </p:nvPr>
        </p:nvSpPr>
        <p:spPr>
          <a:xfrm>
            <a:off x="838200" y="1705556"/>
            <a:ext cx="10515600" cy="2962448"/>
          </a:xfrm>
        </p:spPr>
        <p:txBody>
          <a:bodyPr>
            <a:normAutofit/>
          </a:bodyPr>
          <a:lstStyle/>
          <a:p>
            <a:pPr marL="0" indent="0">
              <a:buNone/>
            </a:pPr>
            <a:r>
              <a:rPr lang="en-US" dirty="0">
                <a:latin typeface="Montserrat" pitchFamily="2" charset="0"/>
              </a:rPr>
              <a:t>This study was funded by the National Council of Social Services, Singapore, and Ngee Ann Kongsi, Singapore, and is part of the NCSS-NAK 360 Panel Study. NCSS does not endorse any analysis, conclusions, methods, or results created wholly by the institution in any way, and that any such analysis, conclusion, methods, or results, are strictly the Institution's own.</a:t>
            </a:r>
            <a:endParaRPr lang="en-SG" dirty="0">
              <a:solidFill>
                <a:srgbClr val="FF0000"/>
              </a:solidFill>
              <a:latin typeface="Montserrat" pitchFamily="2" charset="0"/>
            </a:endParaRPr>
          </a:p>
        </p:txBody>
      </p:sp>
      <p:pic>
        <p:nvPicPr>
          <p:cNvPr id="5" name="Picture 4" descr="A blue and red text on a black background&#10;&#10;Description automatically generated">
            <a:extLst>
              <a:ext uri="{FF2B5EF4-FFF2-40B4-BE49-F238E27FC236}">
                <a16:creationId xmlns:a16="http://schemas.microsoft.com/office/drawing/2014/main" id="{0670E020-1CDF-6E4F-C1C5-B942E8DAB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6" name="Picture 5" descr="A logo with colorful people on it&#10;&#10;Description automatically generated with medium confidence">
            <a:extLst>
              <a:ext uri="{FF2B5EF4-FFF2-40B4-BE49-F238E27FC236}">
                <a16:creationId xmlns:a16="http://schemas.microsoft.com/office/drawing/2014/main" id="{FD3EF3C4-874B-86CE-EB79-0FB79C1AABA0}"/>
              </a:ext>
            </a:extLst>
          </p:cNvPr>
          <p:cNvPicPr>
            <a:picLocks noChangeAspect="1"/>
          </p:cNvPicPr>
          <p:nvPr/>
        </p:nvPicPr>
        <p:blipFill rotWithShape="1">
          <a:blip r:embed="rId4">
            <a:extLst>
              <a:ext uri="{28A0092B-C50C-407E-A947-70E740481C1C}">
                <a14:useLocalDpi xmlns:a14="http://schemas.microsoft.com/office/drawing/2010/main" val="0"/>
              </a:ext>
            </a:extLst>
          </a:blip>
          <a:srcRect l="15026" t="17890" r="14141" b="13844"/>
          <a:stretch/>
        </p:blipFill>
        <p:spPr>
          <a:xfrm>
            <a:off x="6558695" y="4818674"/>
            <a:ext cx="2922190" cy="1584167"/>
          </a:xfrm>
          <a:prstGeom prst="rect">
            <a:avLst/>
          </a:prstGeom>
        </p:spPr>
      </p:pic>
      <p:pic>
        <p:nvPicPr>
          <p:cNvPr id="7" name="Picture 6" descr="A building with a black background&#10;&#10;Description automatically generated">
            <a:extLst>
              <a:ext uri="{FF2B5EF4-FFF2-40B4-BE49-F238E27FC236}">
                <a16:creationId xmlns:a16="http://schemas.microsoft.com/office/drawing/2014/main" id="{C2860CC6-292A-59B9-81AB-5B447DC7384E}"/>
              </a:ext>
            </a:extLst>
          </p:cNvPr>
          <p:cNvPicPr>
            <a:picLocks noChangeAspect="1"/>
          </p:cNvPicPr>
          <p:nvPr/>
        </p:nvPicPr>
        <p:blipFill rotWithShape="1">
          <a:blip r:embed="rId5">
            <a:extLst>
              <a:ext uri="{28A0092B-C50C-407E-A947-70E740481C1C}">
                <a14:useLocalDpi xmlns:a14="http://schemas.microsoft.com/office/drawing/2010/main" val="0"/>
              </a:ext>
            </a:extLst>
          </a:blip>
          <a:srcRect l="20911" t="24128" r="19371" b="21096"/>
          <a:stretch/>
        </p:blipFill>
        <p:spPr>
          <a:xfrm>
            <a:off x="2311506" y="4748255"/>
            <a:ext cx="3343335" cy="1725004"/>
          </a:xfrm>
          <a:prstGeom prst="rect">
            <a:avLst/>
          </a:prstGeom>
        </p:spPr>
      </p:pic>
    </p:spTree>
    <p:extLst>
      <p:ext uri="{BB962C8B-B14F-4D97-AF65-F5344CB8AC3E}">
        <p14:creationId xmlns:p14="http://schemas.microsoft.com/office/powerpoint/2010/main" val="234709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41EB-AE64-8BB5-200F-992BF6F7BA68}"/>
              </a:ext>
            </a:extLst>
          </p:cNvPr>
          <p:cNvSpPr>
            <a:spLocks noGrp="1"/>
          </p:cNvSpPr>
          <p:nvPr>
            <p:ph type="title"/>
          </p:nvPr>
        </p:nvSpPr>
        <p:spPr>
          <a:xfrm>
            <a:off x="838200" y="150639"/>
            <a:ext cx="10515600" cy="807300"/>
          </a:xfrm>
        </p:spPr>
        <p:txBody>
          <a:bodyPr>
            <a:normAutofit/>
          </a:bodyPr>
          <a:lstStyle/>
          <a:p>
            <a:r>
              <a:rPr lang="en-US" sz="3600" dirty="0">
                <a:latin typeface="Bree Serif" panose="02000503040000020004" pitchFamily="2" charset="0"/>
              </a:rPr>
              <a:t>Background</a:t>
            </a:r>
            <a:endParaRPr lang="en-SG" sz="3600" dirty="0">
              <a:latin typeface="Bree Serif" panose="02000503040000020004" pitchFamily="2" charset="0"/>
            </a:endParaRPr>
          </a:p>
        </p:txBody>
      </p:sp>
      <p:pic>
        <p:nvPicPr>
          <p:cNvPr id="4" name="Picture 3" descr="A blue and red text on a black background&#10;&#10;Description automatically generated">
            <a:extLst>
              <a:ext uri="{FF2B5EF4-FFF2-40B4-BE49-F238E27FC236}">
                <a16:creationId xmlns:a16="http://schemas.microsoft.com/office/drawing/2014/main" id="{D3DB4435-CD7F-FBD0-420E-D983D5C7A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8" name="Picture 7">
            <a:extLst>
              <a:ext uri="{FF2B5EF4-FFF2-40B4-BE49-F238E27FC236}">
                <a16:creationId xmlns:a16="http://schemas.microsoft.com/office/drawing/2014/main" id="{94E65D90-79D9-2637-A251-F94573C0F3A0}"/>
              </a:ext>
            </a:extLst>
          </p:cNvPr>
          <p:cNvPicPr>
            <a:picLocks noChangeAspect="1"/>
          </p:cNvPicPr>
          <p:nvPr/>
        </p:nvPicPr>
        <p:blipFill>
          <a:blip r:embed="rId4"/>
          <a:stretch>
            <a:fillRect/>
          </a:stretch>
        </p:blipFill>
        <p:spPr>
          <a:xfrm>
            <a:off x="567695" y="1362891"/>
            <a:ext cx="5599906" cy="3148445"/>
          </a:xfrm>
          <a:prstGeom prst="rect">
            <a:avLst/>
          </a:prstGeom>
        </p:spPr>
      </p:pic>
      <p:pic>
        <p:nvPicPr>
          <p:cNvPr id="10" name="Picture 9">
            <a:extLst>
              <a:ext uri="{FF2B5EF4-FFF2-40B4-BE49-F238E27FC236}">
                <a16:creationId xmlns:a16="http://schemas.microsoft.com/office/drawing/2014/main" id="{84ED9EEF-7132-CC6E-F651-70C5A8BC4C81}"/>
              </a:ext>
            </a:extLst>
          </p:cNvPr>
          <p:cNvPicPr>
            <a:picLocks noChangeAspect="1"/>
          </p:cNvPicPr>
          <p:nvPr/>
        </p:nvPicPr>
        <p:blipFill>
          <a:blip r:embed="rId5"/>
          <a:stretch>
            <a:fillRect/>
          </a:stretch>
        </p:blipFill>
        <p:spPr>
          <a:xfrm>
            <a:off x="567695" y="5014306"/>
            <a:ext cx="3692422" cy="1401168"/>
          </a:xfrm>
          <a:prstGeom prst="rect">
            <a:avLst/>
          </a:prstGeom>
        </p:spPr>
      </p:pic>
      <p:pic>
        <p:nvPicPr>
          <p:cNvPr id="12" name="Picture 11">
            <a:extLst>
              <a:ext uri="{FF2B5EF4-FFF2-40B4-BE49-F238E27FC236}">
                <a16:creationId xmlns:a16="http://schemas.microsoft.com/office/drawing/2014/main" id="{86CAEEA5-F280-1BE3-E9DE-9696E3E5553B}"/>
              </a:ext>
            </a:extLst>
          </p:cNvPr>
          <p:cNvPicPr>
            <a:picLocks noChangeAspect="1"/>
          </p:cNvPicPr>
          <p:nvPr/>
        </p:nvPicPr>
        <p:blipFill>
          <a:blip r:embed="rId6"/>
          <a:stretch>
            <a:fillRect/>
          </a:stretch>
        </p:blipFill>
        <p:spPr>
          <a:xfrm>
            <a:off x="6407542" y="879978"/>
            <a:ext cx="3692422" cy="4195677"/>
          </a:xfrm>
          <a:prstGeom prst="rect">
            <a:avLst/>
          </a:prstGeom>
        </p:spPr>
      </p:pic>
      <p:pic>
        <p:nvPicPr>
          <p:cNvPr id="14" name="Picture 13">
            <a:extLst>
              <a:ext uri="{FF2B5EF4-FFF2-40B4-BE49-F238E27FC236}">
                <a16:creationId xmlns:a16="http://schemas.microsoft.com/office/drawing/2014/main" id="{A0C2F143-E4CE-9F00-3BFF-06A5D8AB3E22}"/>
              </a:ext>
            </a:extLst>
          </p:cNvPr>
          <p:cNvPicPr>
            <a:picLocks noChangeAspect="1"/>
          </p:cNvPicPr>
          <p:nvPr/>
        </p:nvPicPr>
        <p:blipFill>
          <a:blip r:embed="rId7"/>
          <a:stretch>
            <a:fillRect/>
          </a:stretch>
        </p:blipFill>
        <p:spPr>
          <a:xfrm>
            <a:off x="6407542" y="5160450"/>
            <a:ext cx="2623533" cy="1255024"/>
          </a:xfrm>
          <a:prstGeom prst="rect">
            <a:avLst/>
          </a:prstGeom>
        </p:spPr>
      </p:pic>
    </p:spTree>
    <p:extLst>
      <p:ext uri="{BB962C8B-B14F-4D97-AF65-F5344CB8AC3E}">
        <p14:creationId xmlns:p14="http://schemas.microsoft.com/office/powerpoint/2010/main" val="1582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41EB-AE64-8BB5-200F-992BF6F7BA68}"/>
              </a:ext>
            </a:extLst>
          </p:cNvPr>
          <p:cNvSpPr>
            <a:spLocks noGrp="1"/>
          </p:cNvSpPr>
          <p:nvPr>
            <p:ph type="title"/>
          </p:nvPr>
        </p:nvSpPr>
        <p:spPr>
          <a:xfrm>
            <a:off x="838200" y="150639"/>
            <a:ext cx="10515600" cy="807300"/>
          </a:xfrm>
        </p:spPr>
        <p:txBody>
          <a:bodyPr>
            <a:normAutofit/>
          </a:bodyPr>
          <a:lstStyle/>
          <a:p>
            <a:r>
              <a:rPr lang="en-US" sz="3600" dirty="0">
                <a:latin typeface="Bree Serif" panose="02000503040000020004" pitchFamily="2" charset="0"/>
              </a:rPr>
              <a:t>Background</a:t>
            </a:r>
            <a:endParaRPr lang="en-SG" sz="3600" dirty="0">
              <a:latin typeface="Bree Serif" panose="02000503040000020004" pitchFamily="2" charset="0"/>
            </a:endParaRPr>
          </a:p>
        </p:txBody>
      </p:sp>
      <p:pic>
        <p:nvPicPr>
          <p:cNvPr id="4" name="Picture 3" descr="A blue and red text on a black background&#10;&#10;Description automatically generated">
            <a:extLst>
              <a:ext uri="{FF2B5EF4-FFF2-40B4-BE49-F238E27FC236}">
                <a16:creationId xmlns:a16="http://schemas.microsoft.com/office/drawing/2014/main" id="{D3DB4435-CD7F-FBD0-420E-D983D5C7A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pic>
        <p:nvPicPr>
          <p:cNvPr id="7" name="Picture 6" descr="\documentclass{article}&#10;\usepackage{amsmath}&#10;\usepackage{graphicx}&#10;\usepackage{color}&#10;\pagestyle{empty}&#10;\begin{document}&#10;&#10;\begin{math} &#10;\text{41 Variables} \implies \frac{n(n-1)}{2} = \frac{41(40)}{2} = \mathcolor{red}{820} \ \text{pairwise comparisons}&#10;\end{math}&#10;&#10;&#10;\end{document}" title="IguanaTex Picture Display">
            <a:extLst>
              <a:ext uri="{FF2B5EF4-FFF2-40B4-BE49-F238E27FC236}">
                <a16:creationId xmlns:a16="http://schemas.microsoft.com/office/drawing/2014/main" id="{81DD8310-6B06-0E01-0C13-B144A2F02952}"/>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8163" y="3162871"/>
            <a:ext cx="10635673" cy="532257"/>
          </a:xfrm>
          <a:prstGeom prst="rect">
            <a:avLst/>
          </a:prstGeom>
        </p:spPr>
      </p:pic>
    </p:spTree>
    <p:extLst>
      <p:ext uri="{BB962C8B-B14F-4D97-AF65-F5344CB8AC3E}">
        <p14:creationId xmlns:p14="http://schemas.microsoft.com/office/powerpoint/2010/main" val="148837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3735E7-6716-859E-B0C2-939D9454B824}"/>
              </a:ext>
            </a:extLst>
          </p:cNvPr>
          <p:cNvPicPr>
            <a:picLocks noChangeAspect="1"/>
          </p:cNvPicPr>
          <p:nvPr/>
        </p:nvPicPr>
        <p:blipFill rotWithShape="1">
          <a:blip r:embed="rId2"/>
          <a:srcRect t="1734" b="1"/>
          <a:stretch/>
        </p:blipFill>
        <p:spPr>
          <a:xfrm>
            <a:off x="2886140" y="1466504"/>
            <a:ext cx="6419719" cy="3924991"/>
          </a:xfrm>
          <a:prstGeom prst="rect">
            <a:avLst/>
          </a:prstGeom>
        </p:spPr>
      </p:pic>
      <p:sp>
        <p:nvSpPr>
          <p:cNvPr id="6" name="Title 1">
            <a:extLst>
              <a:ext uri="{FF2B5EF4-FFF2-40B4-BE49-F238E27FC236}">
                <a16:creationId xmlns:a16="http://schemas.microsoft.com/office/drawing/2014/main" id="{955E4FC4-CC0A-1EAF-0835-0A9CE9997AE7}"/>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Network Approach</a:t>
            </a:r>
            <a:endParaRPr lang="en-SG" sz="3600" dirty="0">
              <a:latin typeface="Bree Serif" panose="02000503040000020004" pitchFamily="2" charset="0"/>
            </a:endParaRPr>
          </a:p>
        </p:txBody>
      </p:sp>
      <p:sp>
        <p:nvSpPr>
          <p:cNvPr id="7" name="Content Placeholder 2">
            <a:extLst>
              <a:ext uri="{FF2B5EF4-FFF2-40B4-BE49-F238E27FC236}">
                <a16:creationId xmlns:a16="http://schemas.microsoft.com/office/drawing/2014/main" id="{6134E5AD-B996-D3EB-5B67-FCF9777E73A9}"/>
              </a:ext>
            </a:extLst>
          </p:cNvPr>
          <p:cNvSpPr>
            <a:spLocks noGrp="1"/>
          </p:cNvSpPr>
          <p:nvPr>
            <p:ph idx="1"/>
          </p:nvPr>
        </p:nvSpPr>
        <p:spPr>
          <a:xfrm>
            <a:off x="838200" y="5900061"/>
            <a:ext cx="10515600" cy="491387"/>
          </a:xfrm>
        </p:spPr>
        <p:txBody>
          <a:bodyPr>
            <a:normAutofit/>
          </a:bodyPr>
          <a:lstStyle/>
          <a:p>
            <a:pPr marL="0" indent="0" algn="ctr">
              <a:buNone/>
            </a:pPr>
            <a:r>
              <a:rPr lang="en-US" dirty="0">
                <a:solidFill>
                  <a:srgbClr val="FF0000"/>
                </a:solidFill>
                <a:latin typeface="Montserrat" pitchFamily="2" charset="0"/>
              </a:rPr>
              <a:t>Variables</a:t>
            </a:r>
            <a:r>
              <a:rPr lang="en-US" dirty="0">
                <a:latin typeface="Montserrat" pitchFamily="2" charset="0"/>
              </a:rPr>
              <a:t> as nodes/ circles</a:t>
            </a:r>
            <a:endParaRPr lang="en-SG" dirty="0">
              <a:solidFill>
                <a:srgbClr val="FF0000"/>
              </a:solidFill>
              <a:latin typeface="Montserrat" pitchFamily="2" charset="0"/>
            </a:endParaRPr>
          </a:p>
        </p:txBody>
      </p:sp>
      <p:pic>
        <p:nvPicPr>
          <p:cNvPr id="2" name="Picture 1" descr="A blue and red text on a black background&#10;&#10;Description automatically generated">
            <a:extLst>
              <a:ext uri="{FF2B5EF4-FFF2-40B4-BE49-F238E27FC236}">
                <a16:creationId xmlns:a16="http://schemas.microsoft.com/office/drawing/2014/main" id="{B7C4D6A5-778A-C754-7153-A06CB93DF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307220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5E4FC4-CC0A-1EAF-0835-0A9CE9997AE7}"/>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Network Approach</a:t>
            </a:r>
            <a:endParaRPr lang="en-SG" sz="3600" dirty="0">
              <a:latin typeface="Bree Serif" panose="02000503040000020004" pitchFamily="2" charset="0"/>
            </a:endParaRPr>
          </a:p>
        </p:txBody>
      </p:sp>
      <p:sp>
        <p:nvSpPr>
          <p:cNvPr id="7" name="Content Placeholder 2">
            <a:extLst>
              <a:ext uri="{FF2B5EF4-FFF2-40B4-BE49-F238E27FC236}">
                <a16:creationId xmlns:a16="http://schemas.microsoft.com/office/drawing/2014/main" id="{6134E5AD-B996-D3EB-5B67-FCF9777E73A9}"/>
              </a:ext>
            </a:extLst>
          </p:cNvPr>
          <p:cNvSpPr>
            <a:spLocks noGrp="1"/>
          </p:cNvSpPr>
          <p:nvPr>
            <p:ph idx="1"/>
          </p:nvPr>
        </p:nvSpPr>
        <p:spPr>
          <a:xfrm>
            <a:off x="838200" y="5900061"/>
            <a:ext cx="10515600" cy="491387"/>
          </a:xfrm>
        </p:spPr>
        <p:txBody>
          <a:bodyPr>
            <a:normAutofit/>
          </a:bodyPr>
          <a:lstStyle/>
          <a:p>
            <a:pPr marL="0" indent="0" algn="ctr">
              <a:buNone/>
            </a:pPr>
            <a:r>
              <a:rPr lang="en-US" dirty="0">
                <a:solidFill>
                  <a:srgbClr val="FF0000"/>
                </a:solidFill>
                <a:latin typeface="Montserrat" pitchFamily="2" charset="0"/>
              </a:rPr>
              <a:t>Statistical relations</a:t>
            </a:r>
            <a:r>
              <a:rPr lang="en-US" dirty="0">
                <a:latin typeface="Montserrat" pitchFamily="2" charset="0"/>
              </a:rPr>
              <a:t> as edges/ lines</a:t>
            </a:r>
            <a:endParaRPr lang="en-SG" dirty="0">
              <a:solidFill>
                <a:srgbClr val="FF0000"/>
              </a:solidFill>
              <a:latin typeface="Montserrat" pitchFamily="2" charset="0"/>
            </a:endParaRPr>
          </a:p>
        </p:txBody>
      </p:sp>
      <p:pic>
        <p:nvPicPr>
          <p:cNvPr id="3" name="Picture 2">
            <a:extLst>
              <a:ext uri="{FF2B5EF4-FFF2-40B4-BE49-F238E27FC236}">
                <a16:creationId xmlns:a16="http://schemas.microsoft.com/office/drawing/2014/main" id="{BC3F3187-F827-1DEB-F3CC-6854B47D7585}"/>
              </a:ext>
            </a:extLst>
          </p:cNvPr>
          <p:cNvPicPr>
            <a:picLocks noChangeAspect="1"/>
          </p:cNvPicPr>
          <p:nvPr/>
        </p:nvPicPr>
        <p:blipFill rotWithShape="1">
          <a:blip r:embed="rId2"/>
          <a:srcRect l="1215"/>
          <a:stretch/>
        </p:blipFill>
        <p:spPr>
          <a:xfrm>
            <a:off x="2925193" y="1439202"/>
            <a:ext cx="6341614" cy="3979595"/>
          </a:xfrm>
          <a:prstGeom prst="rect">
            <a:avLst/>
          </a:prstGeom>
        </p:spPr>
      </p:pic>
      <p:pic>
        <p:nvPicPr>
          <p:cNvPr id="2" name="Picture 1" descr="A blue and red text on a black background&#10;&#10;Description automatically generated">
            <a:extLst>
              <a:ext uri="{FF2B5EF4-FFF2-40B4-BE49-F238E27FC236}">
                <a16:creationId xmlns:a16="http://schemas.microsoft.com/office/drawing/2014/main" id="{F32E855F-9F1A-9E47-D678-45C29CFE0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375529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5E4FC4-CC0A-1EAF-0835-0A9CE9997AE7}"/>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Network Approach</a:t>
            </a:r>
            <a:endParaRPr lang="en-SG" sz="3600" dirty="0">
              <a:latin typeface="Bree Serif" panose="02000503040000020004" pitchFamily="2" charset="0"/>
            </a:endParaRPr>
          </a:p>
        </p:txBody>
      </p:sp>
      <p:sp>
        <p:nvSpPr>
          <p:cNvPr id="7" name="Content Placeholder 2">
            <a:extLst>
              <a:ext uri="{FF2B5EF4-FFF2-40B4-BE49-F238E27FC236}">
                <a16:creationId xmlns:a16="http://schemas.microsoft.com/office/drawing/2014/main" id="{6134E5AD-B996-D3EB-5B67-FCF9777E73A9}"/>
              </a:ext>
            </a:extLst>
          </p:cNvPr>
          <p:cNvSpPr>
            <a:spLocks noGrp="1"/>
          </p:cNvSpPr>
          <p:nvPr>
            <p:ph idx="1"/>
          </p:nvPr>
        </p:nvSpPr>
        <p:spPr>
          <a:xfrm>
            <a:off x="838200" y="5900061"/>
            <a:ext cx="10515600" cy="491387"/>
          </a:xfrm>
        </p:spPr>
        <p:txBody>
          <a:bodyPr>
            <a:normAutofit/>
          </a:bodyPr>
          <a:lstStyle/>
          <a:p>
            <a:pPr marL="0" indent="0" algn="ctr">
              <a:buNone/>
            </a:pPr>
            <a:r>
              <a:rPr lang="en-US" dirty="0">
                <a:latin typeface="Montserrat" pitchFamily="2" charset="0"/>
              </a:rPr>
              <a:t>Edges/ lines need to be </a:t>
            </a:r>
            <a:r>
              <a:rPr lang="en-US" dirty="0">
                <a:solidFill>
                  <a:srgbClr val="FF0000"/>
                </a:solidFill>
                <a:latin typeface="Montserrat" pitchFamily="2" charset="0"/>
              </a:rPr>
              <a:t>estimated </a:t>
            </a:r>
            <a:r>
              <a:rPr lang="en-US" dirty="0">
                <a:latin typeface="Montserrat" pitchFamily="2" charset="0"/>
              </a:rPr>
              <a:t>in psychological data</a:t>
            </a:r>
            <a:endParaRPr lang="en-SG" dirty="0">
              <a:latin typeface="Montserrat" pitchFamily="2" charset="0"/>
            </a:endParaRPr>
          </a:p>
        </p:txBody>
      </p:sp>
      <p:pic>
        <p:nvPicPr>
          <p:cNvPr id="3" name="Picture 2">
            <a:extLst>
              <a:ext uri="{FF2B5EF4-FFF2-40B4-BE49-F238E27FC236}">
                <a16:creationId xmlns:a16="http://schemas.microsoft.com/office/drawing/2014/main" id="{BC3F3187-F827-1DEB-F3CC-6854B47D7585}"/>
              </a:ext>
            </a:extLst>
          </p:cNvPr>
          <p:cNvPicPr>
            <a:picLocks noChangeAspect="1"/>
          </p:cNvPicPr>
          <p:nvPr/>
        </p:nvPicPr>
        <p:blipFill rotWithShape="1">
          <a:blip r:embed="rId2"/>
          <a:srcRect l="1215"/>
          <a:stretch/>
        </p:blipFill>
        <p:spPr>
          <a:xfrm>
            <a:off x="2925193" y="1439202"/>
            <a:ext cx="6341614" cy="3979595"/>
          </a:xfrm>
          <a:prstGeom prst="rect">
            <a:avLst/>
          </a:prstGeom>
        </p:spPr>
      </p:pic>
      <p:pic>
        <p:nvPicPr>
          <p:cNvPr id="2" name="Picture 1" descr="A blue and red text on a black background&#10;&#10;Description automatically generated">
            <a:extLst>
              <a:ext uri="{FF2B5EF4-FFF2-40B4-BE49-F238E27FC236}">
                <a16:creationId xmlns:a16="http://schemas.microsoft.com/office/drawing/2014/main" id="{F32E855F-9F1A-9E47-D678-45C29CFE0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
        <p:nvSpPr>
          <p:cNvPr id="4" name="Rectangle: Rounded Corners 3">
            <a:extLst>
              <a:ext uri="{FF2B5EF4-FFF2-40B4-BE49-F238E27FC236}">
                <a16:creationId xmlns:a16="http://schemas.microsoft.com/office/drawing/2014/main" id="{02A214F7-8EC6-2425-7799-3D83C4547D6C}"/>
              </a:ext>
            </a:extLst>
          </p:cNvPr>
          <p:cNvSpPr/>
          <p:nvPr/>
        </p:nvSpPr>
        <p:spPr>
          <a:xfrm>
            <a:off x="6666319" y="2273501"/>
            <a:ext cx="1392650" cy="2262403"/>
          </a:xfrm>
          <a:prstGeom prst="roundRect">
            <a:avLst/>
          </a:prstGeom>
          <a:solidFill>
            <a:srgbClr val="FF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Rounded Corners 4">
            <a:extLst>
              <a:ext uri="{FF2B5EF4-FFF2-40B4-BE49-F238E27FC236}">
                <a16:creationId xmlns:a16="http://schemas.microsoft.com/office/drawing/2014/main" id="{9A1908C6-CB1B-CD04-765A-BF4C833F1578}"/>
              </a:ext>
            </a:extLst>
          </p:cNvPr>
          <p:cNvSpPr/>
          <p:nvPr/>
        </p:nvSpPr>
        <p:spPr>
          <a:xfrm>
            <a:off x="4219897" y="2229730"/>
            <a:ext cx="1392650" cy="2262403"/>
          </a:xfrm>
          <a:prstGeom prst="roundRect">
            <a:avLst/>
          </a:prstGeom>
          <a:solidFill>
            <a:srgbClr val="FF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 name="Straight Arrow Connector 7">
            <a:extLst>
              <a:ext uri="{FF2B5EF4-FFF2-40B4-BE49-F238E27FC236}">
                <a16:creationId xmlns:a16="http://schemas.microsoft.com/office/drawing/2014/main" id="{B68CDA75-A33C-3C2C-A940-34F7A870BFD2}"/>
              </a:ext>
            </a:extLst>
          </p:cNvPr>
          <p:cNvCxnSpPr>
            <a:cxnSpLocks/>
            <a:stCxn id="5" idx="0"/>
          </p:cNvCxnSpPr>
          <p:nvPr/>
        </p:nvCxnSpPr>
        <p:spPr>
          <a:xfrm flipV="1">
            <a:off x="4916222" y="1600200"/>
            <a:ext cx="696325" cy="62953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4427760-0786-EACB-2091-00023B81040E}"/>
              </a:ext>
            </a:extLst>
          </p:cNvPr>
          <p:cNvCxnSpPr>
            <a:cxnSpLocks/>
            <a:stCxn id="4" idx="0"/>
          </p:cNvCxnSpPr>
          <p:nvPr/>
        </p:nvCxnSpPr>
        <p:spPr>
          <a:xfrm flipH="1" flipV="1">
            <a:off x="6666319" y="1600200"/>
            <a:ext cx="696325" cy="67330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4" name="Title 1">
            <a:extLst>
              <a:ext uri="{FF2B5EF4-FFF2-40B4-BE49-F238E27FC236}">
                <a16:creationId xmlns:a16="http://schemas.microsoft.com/office/drawing/2014/main" id="{A433D971-EBE6-B892-0BA6-1D85C68EAF0E}"/>
              </a:ext>
            </a:extLst>
          </p:cNvPr>
          <p:cNvSpPr txBox="1">
            <a:spLocks/>
          </p:cNvSpPr>
          <p:nvPr/>
        </p:nvSpPr>
        <p:spPr>
          <a:xfrm>
            <a:off x="5712812" y="957938"/>
            <a:ext cx="853242" cy="8073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F0000"/>
                </a:solidFill>
                <a:latin typeface="Bree Serif" panose="02000503040000020004" pitchFamily="2" charset="0"/>
              </a:rPr>
              <a:t>?</a:t>
            </a:r>
            <a:endParaRPr lang="en-SG" sz="6000" dirty="0">
              <a:solidFill>
                <a:srgbClr val="FF0000"/>
              </a:solidFill>
              <a:latin typeface="Bree Serif" panose="02000503040000020004" pitchFamily="2" charset="0"/>
            </a:endParaRPr>
          </a:p>
        </p:txBody>
      </p:sp>
    </p:spTree>
    <p:extLst>
      <p:ext uri="{BB962C8B-B14F-4D97-AF65-F5344CB8AC3E}">
        <p14:creationId xmlns:p14="http://schemas.microsoft.com/office/powerpoint/2010/main" val="12482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6DE960-E9D2-9833-D938-35C7988DE3B6}"/>
              </a:ext>
            </a:extLst>
          </p:cNvPr>
          <p:cNvPicPr>
            <a:picLocks noChangeAspect="1"/>
          </p:cNvPicPr>
          <p:nvPr/>
        </p:nvPicPr>
        <p:blipFill>
          <a:blip r:embed="rId2"/>
          <a:stretch>
            <a:fillRect/>
          </a:stretch>
        </p:blipFill>
        <p:spPr>
          <a:xfrm>
            <a:off x="0" y="2075336"/>
            <a:ext cx="12192000" cy="3684072"/>
          </a:xfrm>
          <a:prstGeom prst="rect">
            <a:avLst/>
          </a:prstGeom>
        </p:spPr>
      </p:pic>
      <p:sp>
        <p:nvSpPr>
          <p:cNvPr id="6" name="Content Placeholder 2">
            <a:extLst>
              <a:ext uri="{FF2B5EF4-FFF2-40B4-BE49-F238E27FC236}">
                <a16:creationId xmlns:a16="http://schemas.microsoft.com/office/drawing/2014/main" id="{E0479417-17A8-07A1-558E-1025094CA562}"/>
              </a:ext>
            </a:extLst>
          </p:cNvPr>
          <p:cNvSpPr txBox="1">
            <a:spLocks/>
          </p:cNvSpPr>
          <p:nvPr/>
        </p:nvSpPr>
        <p:spPr>
          <a:xfrm>
            <a:off x="3914588" y="1098592"/>
            <a:ext cx="4362824" cy="474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ontserrat" pitchFamily="2" charset="0"/>
              </a:rPr>
              <a:t>Markov Random Field</a:t>
            </a:r>
            <a:endParaRPr lang="en-SG" sz="2400" dirty="0">
              <a:latin typeface="Montserrat" pitchFamily="2" charset="0"/>
            </a:endParaRPr>
          </a:p>
        </p:txBody>
      </p:sp>
      <p:sp>
        <p:nvSpPr>
          <p:cNvPr id="7" name="Title 1">
            <a:extLst>
              <a:ext uri="{FF2B5EF4-FFF2-40B4-BE49-F238E27FC236}">
                <a16:creationId xmlns:a16="http://schemas.microsoft.com/office/drawing/2014/main" id="{62EEA81C-6322-C1C7-692E-D3CAFA8CC5CB}"/>
              </a:ext>
            </a:extLst>
          </p:cNvPr>
          <p:cNvSpPr txBox="1">
            <a:spLocks/>
          </p:cNvSpPr>
          <p:nvPr/>
        </p:nvSpPr>
        <p:spPr>
          <a:xfrm>
            <a:off x="838200" y="150639"/>
            <a:ext cx="10515600" cy="807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ree Serif" panose="02000503040000020004" pitchFamily="2" charset="0"/>
              </a:rPr>
              <a:t>Network Approach</a:t>
            </a:r>
            <a:endParaRPr lang="en-SG" sz="3600" dirty="0">
              <a:latin typeface="Bree Serif" panose="02000503040000020004" pitchFamily="2" charset="0"/>
            </a:endParaRPr>
          </a:p>
        </p:txBody>
      </p:sp>
      <p:sp>
        <p:nvSpPr>
          <p:cNvPr id="13" name="TextBox 12">
            <a:extLst>
              <a:ext uri="{FF2B5EF4-FFF2-40B4-BE49-F238E27FC236}">
                <a16:creationId xmlns:a16="http://schemas.microsoft.com/office/drawing/2014/main" id="{31E0E555-3BBD-EF1B-C22B-C74EBCFA61C9}"/>
              </a:ext>
            </a:extLst>
          </p:cNvPr>
          <p:cNvSpPr txBox="1"/>
          <p:nvPr/>
        </p:nvSpPr>
        <p:spPr>
          <a:xfrm>
            <a:off x="543792" y="6211669"/>
            <a:ext cx="11648208" cy="646331"/>
          </a:xfrm>
          <a:prstGeom prst="rect">
            <a:avLst/>
          </a:prstGeom>
          <a:noFill/>
        </p:spPr>
        <p:txBody>
          <a:bodyPr wrap="square">
            <a:spAutoFit/>
          </a:bodyPr>
          <a:lstStyle/>
          <a:p>
            <a:pPr algn="r"/>
            <a:r>
              <a:rPr lang="en-SG" sz="1200" b="0" i="0" u="none" strike="noStrike" baseline="0" dirty="0" err="1">
                <a:latin typeface="Montserrat" pitchFamily="2" charset="0"/>
              </a:rPr>
              <a:t>Borsboom</a:t>
            </a:r>
            <a:r>
              <a:rPr lang="en-SG" sz="1200" b="0" i="0" u="none" strike="noStrike" baseline="0" dirty="0">
                <a:latin typeface="Montserrat" pitchFamily="2" charset="0"/>
              </a:rPr>
              <a:t>, D., </a:t>
            </a:r>
            <a:r>
              <a:rPr lang="en-SG" sz="1200" b="0" i="0" u="none" strike="noStrike" baseline="0" dirty="0" err="1">
                <a:latin typeface="Montserrat" pitchFamily="2" charset="0"/>
              </a:rPr>
              <a:t>Deserno</a:t>
            </a:r>
            <a:r>
              <a:rPr lang="en-SG" sz="1200" b="0" i="0" u="none" strike="noStrike" baseline="0" dirty="0">
                <a:latin typeface="Montserrat" pitchFamily="2" charset="0"/>
              </a:rPr>
              <a:t>, M. K., </a:t>
            </a:r>
            <a:r>
              <a:rPr lang="en-SG" sz="1200" b="0" i="0" u="none" strike="noStrike" baseline="0" dirty="0" err="1">
                <a:latin typeface="Montserrat" pitchFamily="2" charset="0"/>
              </a:rPr>
              <a:t>Rhemtulla</a:t>
            </a:r>
            <a:r>
              <a:rPr lang="en-SG" sz="1200" b="0" i="0" u="none" strike="noStrike" baseline="0" dirty="0">
                <a:latin typeface="Montserrat" pitchFamily="2" charset="0"/>
              </a:rPr>
              <a:t>, M., </a:t>
            </a:r>
            <a:r>
              <a:rPr lang="en-SG" sz="1200" b="0" i="0" u="none" strike="noStrike" baseline="0" dirty="0" err="1">
                <a:latin typeface="Montserrat" pitchFamily="2" charset="0"/>
              </a:rPr>
              <a:t>Epskamp</a:t>
            </a:r>
            <a:r>
              <a:rPr lang="en-SG" sz="1200" b="0" i="0" u="none" strike="noStrike" baseline="0" dirty="0">
                <a:latin typeface="Montserrat" pitchFamily="2" charset="0"/>
              </a:rPr>
              <a:t>, S., Fried, E. I., McNally, R. J., </a:t>
            </a:r>
            <a:r>
              <a:rPr lang="it-IT" sz="1200" b="0" i="0" u="none" strike="noStrike" baseline="0" dirty="0">
                <a:latin typeface="Montserrat" pitchFamily="2" charset="0"/>
              </a:rPr>
              <a:t>Robinaugh, D. J., Perugini, M., Dalege, J., Costantini, G., Isvoranu, A.-M., </a:t>
            </a:r>
            <a:r>
              <a:rPr lang="nl-NL" sz="1200" b="0" i="0" u="none" strike="noStrike" baseline="0" dirty="0">
                <a:latin typeface="Montserrat" pitchFamily="2" charset="0"/>
              </a:rPr>
              <a:t>Wysocki, A. C., Van Borkulo, C. D., Van Bork, R., &amp; Waldorp, L. J. (2021). </a:t>
            </a:r>
            <a:r>
              <a:rPr lang="en-US" sz="1200" b="0" i="0" u="none" strike="noStrike" baseline="0" dirty="0">
                <a:latin typeface="Montserrat" pitchFamily="2" charset="0"/>
              </a:rPr>
              <a:t>Network analysis of multivariate data in psychological science. </a:t>
            </a:r>
            <a:r>
              <a:rPr lang="en-US" sz="1200" b="0" i="1" u="none" strike="noStrike" baseline="0" dirty="0">
                <a:latin typeface="Montserrat" pitchFamily="2" charset="0"/>
              </a:rPr>
              <a:t>Nature Reviews Methods Primers</a:t>
            </a:r>
            <a:r>
              <a:rPr lang="en-US" sz="1200" b="0" i="0" u="none" strike="noStrike" baseline="0" dirty="0">
                <a:latin typeface="Montserrat" pitchFamily="2" charset="0"/>
              </a:rPr>
              <a:t>, </a:t>
            </a:r>
            <a:r>
              <a:rPr lang="en-US" sz="1200" b="0" i="1" u="none" strike="noStrike" baseline="0" dirty="0">
                <a:latin typeface="Montserrat" pitchFamily="2" charset="0"/>
              </a:rPr>
              <a:t>1</a:t>
            </a:r>
            <a:r>
              <a:rPr lang="en-US" sz="1200" b="0" i="0" u="none" strike="noStrike" baseline="0" dirty="0">
                <a:latin typeface="Montserrat" pitchFamily="2" charset="0"/>
              </a:rPr>
              <a:t>(1), 58. https://doi.org/10.1038/s43586-021-00055-w</a:t>
            </a:r>
            <a:endParaRPr lang="en-SG" sz="1200" dirty="0">
              <a:latin typeface="Montserrat" pitchFamily="2" charset="0"/>
            </a:endParaRPr>
          </a:p>
        </p:txBody>
      </p:sp>
      <p:sp>
        <p:nvSpPr>
          <p:cNvPr id="2" name="Right Brace 1">
            <a:extLst>
              <a:ext uri="{FF2B5EF4-FFF2-40B4-BE49-F238E27FC236}">
                <a16:creationId xmlns:a16="http://schemas.microsoft.com/office/drawing/2014/main" id="{DA584AE3-0883-53AE-3C02-B062EB226738}"/>
              </a:ext>
            </a:extLst>
          </p:cNvPr>
          <p:cNvSpPr/>
          <p:nvPr/>
        </p:nvSpPr>
        <p:spPr>
          <a:xfrm rot="16200000">
            <a:off x="5817745" y="-1710263"/>
            <a:ext cx="474177" cy="7140852"/>
          </a:xfrm>
          <a:prstGeom prst="rightBrace">
            <a:avLst/>
          </a:prstGeom>
          <a:ln w="3810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pic>
        <p:nvPicPr>
          <p:cNvPr id="3" name="Picture 2" descr="A blue and red text on a black background&#10;&#10;Description automatically generated">
            <a:extLst>
              <a:ext uri="{FF2B5EF4-FFF2-40B4-BE49-F238E27FC236}">
                <a16:creationId xmlns:a16="http://schemas.microsoft.com/office/drawing/2014/main" id="{BAF0ECC3-3EA4-4910-7635-C96573D6B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592" y="0"/>
            <a:ext cx="1942408" cy="1109835"/>
          </a:xfrm>
          <a:prstGeom prst="rect">
            <a:avLst/>
          </a:prstGeom>
        </p:spPr>
      </p:pic>
    </p:spTree>
    <p:extLst>
      <p:ext uri="{BB962C8B-B14F-4D97-AF65-F5344CB8AC3E}">
        <p14:creationId xmlns:p14="http://schemas.microsoft.com/office/powerpoint/2010/main" val="1633100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68.7289"/>
  <p:tag name="ORIGINALWIDTH" val="3371.579"/>
  <p:tag name="OUTPUTTYPE" val="PNG"/>
  <p:tag name="IGUANATEXVERSION" val="161"/>
  <p:tag name="LATEXADDIN" val="\documentclass{article}&#10;\usepackage{amsmath}&#10;\usepackage{graphicx}&#10;\usepackage{color}&#10;\pagestyle{empty}&#10;\begin{document}&#10;&#10;\begin{math} &#10;\text{41 Variables} \implies \frac{n(n-1)}{2} = \frac{41(40)}{2} = \mathcolor{red}{820} \ \text{pairwise comparisons}&#10;\end{math}&#10;&#10;&#10;\end{document}"/>
  <p:tag name="IGUANATEXSIZE" val="20"/>
  <p:tag name="IGUANATEXCURSOR" val="85"/>
  <p:tag name="TRANSPARENCY" val="True"/>
  <p:tag name="LATEXENGINEID" val="0"/>
  <p:tag name="TEMPFOLDER" val="C:\Repositories\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077.99"/>
  <p:tag name="OUTPUTTYPE" val="PNG"/>
  <p:tag name="IGUANATEXVERSION" val="161"/>
  <p:tag name="LATEXADDIN" val="\documentclass{article}&#10;\usepackage{amsmath}&#10;\usepackage[]{amssymb}&#10;\pagestyle{empty}&#10;\begin{document}&#10;&#10;Given an undirected graph $G = (V,E)$&#10;&#10;&#10;\end{document}"/>
  <p:tag name="IGUANATEXSIZE" val="20"/>
  <p:tag name="IGUANATEXCURSOR" val="143"/>
  <p:tag name="TRANSPARENCY" val="True"/>
  <p:tag name="LATEXENGINEID" val="0"/>
  <p:tag name="TEMPFOLDER" val="C:\Repositories\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254.593"/>
  <p:tag name="OUTPUTTYPE" val="PNG"/>
  <p:tag name="IGUANATEXVERSION" val="161"/>
  <p:tag name="LATEXADDIN" val="\documentclass{article}&#10;\usepackage{amsmath}&#10;\pagestyle{empty}&#10;\begin{document}&#10;&#10;where $ V = \{X_{v}| v \in V\}$&#10;&#10;&#10;\end{document}"/>
  <p:tag name="IGUANATEXSIZE" val="20"/>
  <p:tag name="IGUANATEXCURSOR" val="112"/>
  <p:tag name="TRANSPARENCY" val="True"/>
  <p:tag name="LATEXENGINEID" val="0"/>
  <p:tag name="TEMPFOLDER" val="C:\Repositories\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239.97"/>
  <p:tag name="OUTPUTTYPE" val="PNG"/>
  <p:tag name="IGUANATEXVERSION" val="161"/>
  <p:tag name="LATEXADDIN" val="\documentclass{article}&#10;\usepackage{amsmath}&#10;\pagestyle{empty}&#10;\begin{document}&#10;&#10;and $E$ is a set of unordered pairs $\{v_{1}, v_{2}\}$&#10;&#10;&#10;\end{document}"/>
  <p:tag name="IGUANATEXSIZE" val="20"/>
  <p:tag name="IGUANATEXCURSOR" val="135"/>
  <p:tag name="TRANSPARENCY" val="True"/>
  <p:tag name="LATEXENGINEID" val="0"/>
  <p:tag name="TEMPFOLDER" val="C:\Repositories\temp\"/>
  <p:tag name="LATEXFORMHEIGHT" val="320"/>
  <p:tag name="LATEXFORMWIDTH" val="38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FAFD369C9EBA408800E3767E773EA9" ma:contentTypeVersion="13" ma:contentTypeDescription="Create a new document." ma:contentTypeScope="" ma:versionID="899bc852a67816a89949e1ac0c189897">
  <xsd:schema xmlns:xsd="http://www.w3.org/2001/XMLSchema" xmlns:xs="http://www.w3.org/2001/XMLSchema" xmlns:p="http://schemas.microsoft.com/office/2006/metadata/properties" xmlns:ns2="252ac562-9218-474f-a8cd-b90a7318a888" xmlns:ns3="9a76bd83-2340-41a1-956c-3a0beea5e1f1" targetNamespace="http://schemas.microsoft.com/office/2006/metadata/properties" ma:root="true" ma:fieldsID="2162787750cdbda08b59bb30b626c2e2" ns2:_="" ns3:_="">
    <xsd:import namespace="252ac562-9218-474f-a8cd-b90a7318a888"/>
    <xsd:import namespace="9a76bd83-2340-41a1-956c-3a0beea5e1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ac562-9218-474f-a8cd-b90a7318a8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88dfc851-fde4-42b2-9c1e-4133c203af3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76bd83-2340-41a1-956c-3a0beea5e1f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1cf5cb3-e114-4778-9b95-07df87d25665}" ma:internalName="TaxCatchAll" ma:showField="CatchAllData" ma:web="9a76bd83-2340-41a1-956c-3a0beea5e1f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AEF43-001F-456F-92A8-0F3787EAA07B}"/>
</file>

<file path=customXml/itemProps2.xml><?xml version="1.0" encoding="utf-8"?>
<ds:datastoreItem xmlns:ds="http://schemas.openxmlformats.org/officeDocument/2006/customXml" ds:itemID="{5827A1AA-6F74-4CA0-B820-413F82A17250}"/>
</file>

<file path=docProps/app.xml><?xml version="1.0" encoding="utf-8"?>
<Properties xmlns="http://schemas.openxmlformats.org/officeDocument/2006/extended-properties" xmlns:vt="http://schemas.openxmlformats.org/officeDocument/2006/docPropsVTypes">
  <TotalTime>5463</TotalTime>
  <Words>1539</Words>
  <Application>Microsoft Office PowerPoint</Application>
  <PresentationFormat>Widescreen</PresentationFormat>
  <Paragraphs>171</Paragraphs>
  <Slides>39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Bree Serif</vt:lpstr>
      <vt:lpstr>Montserrat</vt:lpstr>
      <vt:lpstr>Office Theme</vt:lpstr>
      <vt:lpstr>Exploratory Network Modelling of Complex Human Systems in Time-Use Research:  Results from Wave 1 of the Singapore NCSS-NAK 360 Panel Study</vt:lpstr>
      <vt:lpstr>Motivation</vt:lpstr>
      <vt:lpstr>Background</vt:lpstr>
      <vt:lpstr>Background</vt:lpstr>
      <vt:lpstr>Background</vt:lpstr>
      <vt:lpstr>PowerPoint Presentation</vt:lpstr>
      <vt:lpstr>PowerPoint Presentation</vt:lpstr>
      <vt:lpstr>PowerPoint Presentation</vt:lpstr>
      <vt:lpstr>PowerPoint Presentation</vt:lpstr>
      <vt:lpstr>Network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 Han Sheng (SUSS)</dc:creator>
  <cp:lastModifiedBy>Ho Han Sheng (SUSS)</cp:lastModifiedBy>
  <cp:revision>7</cp:revision>
  <dcterms:created xsi:type="dcterms:W3CDTF">2024-07-23T03:18:45Z</dcterms:created>
  <dcterms:modified xsi:type="dcterms:W3CDTF">2024-09-04T16:28:44Z</dcterms:modified>
</cp:coreProperties>
</file>