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1" r:id="rId2"/>
    <p:sldMasterId id="2147483654" r:id="rId3"/>
    <p:sldMasterId id="2147483658" r:id="rId4"/>
  </p:sldMasterIdLst>
  <p:notesMasterIdLst>
    <p:notesMasterId r:id="rId13"/>
  </p:notesMasterIdLst>
  <p:handoutMasterIdLst>
    <p:handoutMasterId r:id="rId14"/>
  </p:handoutMasterIdLst>
  <p:sldIdLst>
    <p:sldId id="260" r:id="rId5"/>
    <p:sldId id="276" r:id="rId6"/>
    <p:sldId id="373" r:id="rId7"/>
    <p:sldId id="284" r:id="rId8"/>
    <p:sldId id="374" r:id="rId9"/>
    <p:sldId id="375" r:id="rId10"/>
    <p:sldId id="376" r:id="rId11"/>
    <p:sldId id="263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F8E7B-6A8E-1245-AE09-97A6A8B2C709}" type="datetimeFigureOut">
              <a:rPr kumimoji="1" lang="zh-CN" altLang="en-US" smtClean="0"/>
              <a:t>2025/2/28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F38DC-41D6-2D43-BD7D-9D8F7BB549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D8891-3429-49B5-80CF-006B0A551CF4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82686-B6E6-427D-A469-67A15799F1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6DED-C9BC-466E-ACF9-3059A38458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887712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811616" y="6356350"/>
            <a:ext cx="1956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68B7"/>
                </a:solidFill>
                <a:latin typeface="+mn-lt"/>
                <a:ea typeface="等线" panose="02010600030101010101" pitchFamily="2" charset="-122"/>
                <a:cs typeface="Calibri" panose="020F0502020204030204" pitchFamily="34" charset="0"/>
              </a:rPr>
              <a:t>www.GigaDevice.com</a:t>
            </a:r>
            <a:endParaRPr kumimoji="1" lang="zh-CN" altLang="en-US" sz="1400" b="1" dirty="0">
              <a:solidFill>
                <a:srgbClr val="0068B7"/>
              </a:solidFill>
              <a:latin typeface="+mn-lt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285" y="414451"/>
            <a:ext cx="1854843" cy="1475146"/>
          </a:xfrm>
          <a:prstGeom prst="rect">
            <a:avLst/>
          </a:prstGeom>
        </p:spPr>
      </p:pic>
      <p:sp>
        <p:nvSpPr>
          <p:cNvPr id="11" name="标题占位符 1"/>
          <p:cNvSpPr>
            <a:spLocks noGrp="1"/>
          </p:cNvSpPr>
          <p:nvPr>
            <p:ph type="title" hasCustomPrompt="1"/>
          </p:nvPr>
        </p:nvSpPr>
        <p:spPr>
          <a:xfrm>
            <a:off x="838200" y="1965236"/>
            <a:ext cx="7315200" cy="1124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标题</a:t>
            </a:r>
            <a:r>
              <a:rPr kumimoji="1" lang="en-US" altLang="zh-CN" dirty="0"/>
              <a:t>/Title</a:t>
            </a:r>
            <a:r>
              <a:rPr kumimoji="1" lang="zh-CN" altLang="en-US" dirty="0"/>
              <a:t> </a:t>
            </a:r>
          </a:p>
        </p:txBody>
      </p:sp>
      <p:sp>
        <p:nvSpPr>
          <p:cNvPr id="12" name="标题占位符 1"/>
          <p:cNvSpPr txBox="1"/>
          <p:nvPr userDrawn="1"/>
        </p:nvSpPr>
        <p:spPr>
          <a:xfrm>
            <a:off x="838200" y="3315213"/>
            <a:ext cx="7315200" cy="1124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333149"/>
            <a:ext cx="9049512" cy="600676"/>
          </a:xfrm>
        </p:spPr>
        <p:txBody>
          <a:bodyPr/>
          <a:lstStyle>
            <a:lvl1pPr marL="0" indent="0" algn="l">
              <a:buNone/>
              <a:defRPr sz="2400" b="1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作者</a:t>
            </a:r>
            <a:r>
              <a:rPr lang="en-US" altLang="zh-CN" dirty="0"/>
              <a:t>/Author  </a:t>
            </a:r>
            <a:r>
              <a:rPr lang="zh-CN" altLang="en-US" dirty="0"/>
              <a:t>日期</a:t>
            </a:r>
            <a:r>
              <a:rPr lang="en-US" altLang="zh-CN" dirty="0"/>
              <a:t>/Date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3AA3-C8F9-4078-9F8E-C2B64DE6BC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58257"/>
            <a:ext cx="12192000" cy="3434604"/>
          </a:xfrm>
          <a:prstGeom prst="rect">
            <a:avLst/>
          </a:prstGeom>
        </p:spPr>
      </p:pic>
      <p:sp>
        <p:nvSpPr>
          <p:cNvPr id="3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080796" y="27127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章节标题  </a:t>
            </a:r>
            <a:r>
              <a:rPr kumimoji="1" lang="en-US" altLang="zh-CN" dirty="0"/>
              <a:t>	Section Title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3651" y="6555311"/>
            <a:ext cx="1234340" cy="302689"/>
          </a:xfrm>
          <a:prstGeom prst="rect">
            <a:avLst/>
          </a:prstGeom>
        </p:spPr>
      </p:pic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30384" y="6555311"/>
            <a:ext cx="819150" cy="279559"/>
          </a:xfrm>
        </p:spPr>
        <p:txBody>
          <a:bodyPr/>
          <a:lstStyle>
            <a:lvl1pPr algn="r">
              <a:defRPr/>
            </a:lvl1pPr>
          </a:lstStyle>
          <a:p>
            <a:fld id="{2CBB0DE5-A99F-4A55-B6E5-A9A16A79674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238125" cy="1023841"/>
          </a:xfrm>
          <a:prstGeom prst="rect">
            <a:avLst/>
          </a:pr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6361"/>
            <a:ext cx="12192000" cy="3279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8125" y="1"/>
            <a:ext cx="11830050" cy="1007706"/>
          </a:xfrm>
        </p:spPr>
        <p:txBody>
          <a:bodyPr>
            <a:norm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kumimoji="1" lang="zh-CN" altLang="en-US" dirty="0"/>
              <a:t>正文标题 </a:t>
            </a:r>
            <a:r>
              <a:rPr kumimoji="1" lang="en-US" altLang="zh-CN" dirty="0"/>
              <a:t>Headline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8125" y="1216025"/>
            <a:ext cx="11830050" cy="48133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4031455" y="6569462"/>
            <a:ext cx="4423143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@2024 GIGADEVICE CONFIDENTIAL. ALL RIGHTS RESERVED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85518" y="6552495"/>
            <a:ext cx="866774" cy="27657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397879A-D5A6-4AEB-BAB6-D6846F6FBF2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4" y="6552495"/>
            <a:ext cx="1226072" cy="3109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410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6725" y="2360725"/>
            <a:ext cx="5934075" cy="107632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CN" dirty="0"/>
              <a:t>Ending Page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3333" y="5784648"/>
            <a:ext cx="962745" cy="96498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285" y="414451"/>
            <a:ext cx="1854843" cy="147514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16DED-C9BC-466E-ACF9-3059A38458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53AA3-C8F9-4078-9F8E-C2B64DE6BCC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879A-D5A6-4AEB-BAB6-D6846F6FBF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6F4FF-2AF6-4CDE-AA39-FA8AC18D53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65325"/>
            <a:ext cx="8420100" cy="1164590"/>
          </a:xfrm>
        </p:spPr>
        <p:txBody>
          <a:bodyPr>
            <a:normAutofit fontScale="90000"/>
          </a:bodyPr>
          <a:lstStyle/>
          <a:p>
            <a:r>
              <a:rPr lang="zh-CN" altLang="en-US" b="0" dirty="0">
                <a:solidFill>
                  <a:schemeClr val="bg1"/>
                </a:solidFill>
              </a:rPr>
              <a:t>光学</a:t>
            </a:r>
            <a:br>
              <a:rPr lang="en-US" b="0" dirty="0">
                <a:solidFill>
                  <a:schemeClr val="bg1"/>
                </a:solidFill>
              </a:rPr>
            </a:br>
            <a:endParaRPr b="0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333115"/>
            <a:ext cx="7315200" cy="689610"/>
          </a:xfrm>
        </p:spPr>
        <p:txBody>
          <a:bodyPr>
            <a:normAutofit/>
          </a:bodyPr>
          <a:lstStyle/>
          <a:p>
            <a:r>
              <a:rPr lang="en-US" altLang="zh-CN" dirty="0"/>
              <a:t>2025/2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外部代码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1657353-FF9A-4AFC-8B20-124F51196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3126584"/>
            <a:ext cx="8847619" cy="3000000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F22918-F9E3-4A74-B4B8-F6FEC5A1DB92}"/>
              </a:ext>
            </a:extLst>
          </p:cNvPr>
          <p:cNvSpPr txBox="1"/>
          <p:nvPr/>
        </p:nvSpPr>
        <p:spPr>
          <a:xfrm>
            <a:off x="238125" y="1143524"/>
            <a:ext cx="965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目前为了后续和</a:t>
            </a:r>
            <a:r>
              <a:rPr lang="en-US" altLang="zh-CN" dirty="0"/>
              <a:t>debase</a:t>
            </a:r>
            <a:r>
              <a:rPr lang="zh-CN" altLang="en-US" dirty="0"/>
              <a:t>等外部代码联编联调，目前正在内外修改靠拢，下面是外部代码的路径，</a:t>
            </a:r>
            <a:r>
              <a:rPr lang="en-US" altLang="zh-CN" dirty="0"/>
              <a:t>clone</a:t>
            </a:r>
            <a:r>
              <a:rPr lang="zh-CN" altLang="en-US" dirty="0"/>
              <a:t>后修改到</a:t>
            </a:r>
            <a:r>
              <a:rPr lang="en-US" altLang="zh-CN" dirty="0" err="1"/>
              <a:t>master_ai</a:t>
            </a:r>
            <a:r>
              <a:rPr lang="zh-CN" altLang="en-US" dirty="0"/>
              <a:t>分支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8C5927-3313-4B3B-979E-B68FB022978A}"/>
              </a:ext>
            </a:extLst>
          </p:cNvPr>
          <p:cNvSpPr txBox="1"/>
          <p:nvPr/>
        </p:nvSpPr>
        <p:spPr>
          <a:xfrm>
            <a:off x="474453" y="1242204"/>
            <a:ext cx="661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以下路径是内部代码，</a:t>
            </a:r>
            <a:r>
              <a:rPr lang="en-US" altLang="zh-CN" dirty="0"/>
              <a:t>clone</a:t>
            </a:r>
            <a:r>
              <a:rPr lang="zh-CN" altLang="en-US" dirty="0"/>
              <a:t>后选择</a:t>
            </a:r>
            <a:r>
              <a:rPr lang="en-US" altLang="zh-CN" dirty="0" err="1"/>
              <a:t>ryttl_desc</a:t>
            </a:r>
            <a:r>
              <a:rPr lang="zh-CN" altLang="en-US" dirty="0"/>
              <a:t>分支，然后放在外部代码的右图文件夹结构下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4EBF76-4020-4402-B9FE-AADA6C878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1" y="2992687"/>
            <a:ext cx="6797052" cy="250301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51B217-9C02-4AEF-9492-A0714DFDA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81" y="2992687"/>
            <a:ext cx="4400855" cy="297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3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DE58C7B-8E26-414E-B2AE-68A3784CD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1007707"/>
            <a:ext cx="12192000" cy="54580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393ACE21-8D52-4B3C-83AB-1F13B0F3E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98" y="1820795"/>
            <a:ext cx="6344723" cy="4631224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976BA43-CA4C-4D7D-8CCE-804416D61C2C}"/>
              </a:ext>
            </a:extLst>
          </p:cNvPr>
          <p:cNvSpPr txBox="1"/>
          <p:nvPr/>
        </p:nvSpPr>
        <p:spPr>
          <a:xfrm>
            <a:off x="474453" y="603849"/>
            <a:ext cx="9825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里面有两个</a:t>
            </a:r>
            <a:r>
              <a:rPr lang="en-US" altLang="zh-CN" dirty="0" err="1"/>
              <a:t>cmakelist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、绿色框是联合外部编译的，目前高科还没有改好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、红色框是单独编内部的，</a:t>
            </a:r>
            <a:r>
              <a:rPr lang="en-US" altLang="zh-CN" dirty="0" err="1"/>
              <a:t>ctrl+s</a:t>
            </a:r>
            <a:r>
              <a:rPr lang="zh-CN" altLang="en-US" dirty="0"/>
              <a:t>保存刷新这个文件可以实现编译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、黄色框是</a:t>
            </a:r>
            <a:r>
              <a:rPr lang="en-US" altLang="zh-CN" dirty="0"/>
              <a:t>debug </a:t>
            </a:r>
            <a:r>
              <a:rPr lang="zh-CN" altLang="en-US" dirty="0"/>
              <a:t>和</a:t>
            </a:r>
            <a:r>
              <a:rPr lang="en-US" altLang="zh-CN" dirty="0"/>
              <a:t>release</a:t>
            </a:r>
            <a:r>
              <a:rPr lang="zh-CN" altLang="en-US" dirty="0"/>
              <a:t>模式选择，注释掉是</a:t>
            </a:r>
            <a:r>
              <a:rPr lang="en-US" altLang="zh-CN" dirty="0"/>
              <a:t>debug</a:t>
            </a:r>
            <a:r>
              <a:rPr lang="zh-CN" altLang="en-US" dirty="0"/>
              <a:t>，平常跑库记得改成</a:t>
            </a:r>
            <a:r>
              <a:rPr lang="en-US" altLang="zh-CN" dirty="0"/>
              <a:t>release</a:t>
            </a:r>
            <a:r>
              <a:rPr lang="zh-CN" altLang="en-US" dirty="0"/>
              <a:t>，不然会很慢</a:t>
            </a:r>
          </a:p>
        </p:txBody>
      </p:sp>
    </p:spTree>
    <p:extLst>
      <p:ext uri="{BB962C8B-B14F-4D97-AF65-F5344CB8AC3E}">
        <p14:creationId xmlns:p14="http://schemas.microsoft.com/office/powerpoint/2010/main" val="60474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EC3724B-EC6A-4AB7-8601-C54A85F7E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65" y="1223347"/>
            <a:ext cx="9060174" cy="3133529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13C30B-434A-4DAF-A844-6BE2A9C12C59}"/>
              </a:ext>
            </a:extLst>
          </p:cNvPr>
          <p:cNvSpPr txBox="1"/>
          <p:nvPr/>
        </p:nvSpPr>
        <p:spPr>
          <a:xfrm>
            <a:off x="305765" y="577016"/>
            <a:ext cx="9963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ai_auth.exe,</a:t>
            </a:r>
            <a:r>
              <a:rPr lang="zh-CN" altLang="en-US" dirty="0"/>
              <a:t>然后生成，会在下面路径生成一个</a:t>
            </a:r>
            <a:r>
              <a:rPr lang="en-US" altLang="zh-CN" dirty="0"/>
              <a:t>exe</a:t>
            </a:r>
            <a:r>
              <a:rPr lang="zh-CN" altLang="en-US" dirty="0"/>
              <a:t>文件（生成失败可能需要先删除原先路径下内容），如果</a:t>
            </a:r>
            <a:r>
              <a:rPr lang="en-US" altLang="zh-CN" dirty="0"/>
              <a:t>vs</a:t>
            </a:r>
            <a:r>
              <a:rPr lang="zh-CN" altLang="en-US" dirty="0"/>
              <a:t>调试和原先</a:t>
            </a:r>
            <a:r>
              <a:rPr lang="en-US" altLang="zh-CN" dirty="0"/>
              <a:t>vs</a:t>
            </a:r>
            <a:r>
              <a:rPr lang="zh-CN" altLang="en-US" dirty="0"/>
              <a:t>工程使用方式相同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3CB5C3-E444-4610-B3C8-2E051E73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65" y="4101098"/>
            <a:ext cx="7315015" cy="232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1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879A-D5A6-4AEB-BAB6-D6846F6FBF2F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5AE5A4BE-7556-4130-833E-A9316945DF9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14" y="1868638"/>
            <a:ext cx="11830050" cy="44811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0931F9-AEC4-4975-AA51-02BB4338F365}"/>
              </a:ext>
            </a:extLst>
          </p:cNvPr>
          <p:cNvSpPr txBox="1"/>
          <p:nvPr/>
        </p:nvSpPr>
        <p:spPr>
          <a:xfrm>
            <a:off x="226503" y="1182848"/>
            <a:ext cx="715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</a:t>
            </a:r>
            <a:r>
              <a:rPr lang="en-US" altLang="zh-CN" dirty="0" err="1"/>
              <a:t>frr</a:t>
            </a:r>
            <a:r>
              <a:rPr lang="zh-CN" altLang="en-US" dirty="0"/>
              <a:t>是开学习跑库，</a:t>
            </a:r>
            <a:r>
              <a:rPr lang="en-US" altLang="zh-CN" dirty="0"/>
              <a:t>far</a:t>
            </a:r>
            <a:r>
              <a:rPr lang="zh-CN" altLang="en-US" dirty="0"/>
              <a:t>是关学习同人异指模式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E7037C9-408F-463A-8E9D-ECCF51E08307}"/>
              </a:ext>
            </a:extLst>
          </p:cNvPr>
          <p:cNvSpPr txBox="1"/>
          <p:nvPr/>
        </p:nvSpPr>
        <p:spPr>
          <a:xfrm>
            <a:off x="246514" y="0"/>
            <a:ext cx="10692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跑库脚本</a:t>
            </a:r>
          </a:p>
        </p:txBody>
      </p:sp>
    </p:spTree>
    <p:extLst>
      <p:ext uri="{BB962C8B-B14F-4D97-AF65-F5344CB8AC3E}">
        <p14:creationId xmlns:p14="http://schemas.microsoft.com/office/powerpoint/2010/main" val="219273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QyYWM2NjYwM2UwNWZiMWQzNWFhODM4YzM0YzNlMG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203</Words>
  <Application>Microsoft Office PowerPoint</Application>
  <PresentationFormat>宽屏</PresentationFormat>
  <Paragraphs>19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DengXian</vt:lpstr>
      <vt:lpstr>Arial</vt:lpstr>
      <vt:lpstr>Calibri</vt:lpstr>
      <vt:lpstr>Calibri Light</vt:lpstr>
      <vt:lpstr>Office 主题</vt:lpstr>
      <vt:lpstr>自定义设计方案</vt:lpstr>
      <vt:lpstr>1_自定义设计方案</vt:lpstr>
      <vt:lpstr>2_自定义设计方案</vt:lpstr>
      <vt:lpstr>光学 </vt:lpstr>
      <vt:lpstr>外部代码</vt:lpstr>
      <vt:lpstr>内部代码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谢莉</dc:creator>
  <cp:lastModifiedBy>Fu Li(李富)</cp:lastModifiedBy>
  <cp:revision>404</cp:revision>
  <dcterms:created xsi:type="dcterms:W3CDTF">2019-08-09T09:18:00Z</dcterms:created>
  <dcterms:modified xsi:type="dcterms:W3CDTF">2025-03-03T03:23:04Z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130AF465A1694DAFBEC01E28E4F8407E_12</vt:lpwstr>
  </property>
  <property fmtid="{D5CDD505-2E9C-101B-9397-08002B2CF9AE}" pid="3" name="KSOProductBuildVer">
    <vt:lpwstr>2052-12.1.0.16120</vt:lpwstr>
  </property>
</Properties>
</file>