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9" r:id="rId2"/>
    <p:sldId id="278" r:id="rId3"/>
    <p:sldId id="260" r:id="rId4"/>
    <p:sldId id="263" r:id="rId5"/>
    <p:sldId id="264" r:id="rId6"/>
    <p:sldId id="268" r:id="rId7"/>
    <p:sldId id="270" r:id="rId8"/>
    <p:sldId id="267" r:id="rId9"/>
    <p:sldId id="261" r:id="rId10"/>
    <p:sldId id="276" r:id="rId11"/>
    <p:sldId id="277" r:id="rId12"/>
    <p:sldId id="273" r:id="rId13"/>
    <p:sldId id="272" r:id="rId14"/>
    <p:sldId id="271" r:id="rId15"/>
    <p:sldId id="279" r:id="rId16"/>
    <p:sldId id="280" r:id="rId17"/>
    <p:sldId id="275" r:id="rId18"/>
    <p:sldId id="269" r:id="rId19"/>
    <p:sldId id="26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iết kế, Ghi Chú thích, Làm việc Cùng nhau, Cho Tôi Biết" id="{B9B51309-D148-4332-87C2-07BE32FBCA3B}">
          <p14:sldIdLst>
            <p14:sldId id="259"/>
            <p14:sldId id="278"/>
            <p14:sldId id="260"/>
            <p14:sldId id="263"/>
            <p14:sldId id="264"/>
            <p14:sldId id="268"/>
            <p14:sldId id="270"/>
            <p14:sldId id="267"/>
            <p14:sldId id="261"/>
            <p14:sldId id="276"/>
            <p14:sldId id="277"/>
            <p14:sldId id="273"/>
            <p14:sldId id="272"/>
            <p14:sldId id="271"/>
            <p14:sldId id="279"/>
            <p14:sldId id="280"/>
            <p14:sldId id="275"/>
            <p14:sldId id="269"/>
            <p14:sldId id="26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 lastIdx="5" clrIdx="0">
    <p:extLst>
      <p:ext uri="{19B8F6BF-5375-455C-9EA6-DF929625EA0E}">
        <p15:presenceInfo xmlns:p15="http://schemas.microsoft.com/office/powerpoint/2012/main" userId=" "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DD462F"/>
    <a:srgbClr val="D24726"/>
    <a:srgbClr val="FF9B45"/>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5507" autoAdjust="0"/>
  </p:normalViewPr>
  <p:slideViewPr>
    <p:cSldViewPr snapToGrid="0">
      <p:cViewPr varScale="1">
        <p:scale>
          <a:sx n="63" d="100"/>
          <a:sy n="63" d="100"/>
        </p:scale>
        <p:origin x="1020"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vi-VN" smtClean="0"/>
              <a:pPr/>
              <a:t>20/12/2016</a:t>
            </a:fld>
            <a:endParaRPr lang="vi-V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dirty="0"/>
              <a:t>Click to edit Master text styles</a:t>
            </a:r>
          </a:p>
          <a:p>
            <a:pPr lvl="1"/>
            <a:r>
              <a:rPr lang="vi-VN" dirty="0"/>
              <a:t>Second level</a:t>
            </a:r>
          </a:p>
          <a:p>
            <a:pPr lvl="2"/>
            <a:r>
              <a:rPr lang="vi-VN" dirty="0"/>
              <a:t>Third level</a:t>
            </a:r>
          </a:p>
          <a:p>
            <a:pPr lvl="3"/>
            <a:r>
              <a:rPr lang="vi-VN" dirty="0"/>
              <a:t>Fourth level</a:t>
            </a:r>
          </a:p>
          <a:p>
            <a:pPr lvl="4"/>
            <a:r>
              <a:rPr lang="vi-VN"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vi-VN" smtClean="0"/>
              <a:pPr/>
              <a:t>‹#›</a:t>
            </a:fld>
            <a:endParaRPr lang="vi-VN"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1200" b="1" i="0" kern="1200">
                <a:solidFill>
                  <a:schemeClr val="tx1"/>
                </a:solidFill>
                <a:effectLst/>
                <a:latin typeface="Times New Roman" panose="02020603050405020304" pitchFamily="18" charset="0"/>
                <a:ea typeface="+mn-ea"/>
                <a:cs typeface="Times New Roman" panose="02020603050405020304" pitchFamily="18" charset="0"/>
              </a:rPr>
              <a:t>Quét cạn, trâu bò là:</a:t>
            </a:r>
            <a:r>
              <a:rPr lang="en-US" sz="1200" b="1" i="0" kern="1200" baseline="0">
                <a:solidFill>
                  <a:schemeClr val="tx1"/>
                </a:solidFill>
                <a:effectLst/>
                <a:latin typeface="Times New Roman" panose="02020603050405020304" pitchFamily="18" charset="0"/>
                <a:ea typeface="+mn-ea"/>
                <a:cs typeface="Times New Roman" panose="02020603050405020304" pitchFamily="18" charset="0"/>
              </a:rPr>
              <a:t> </a:t>
            </a:r>
            <a:r>
              <a:rPr lang="vi-VN" sz="1200" b="1" i="0" kern="1200">
                <a:solidFill>
                  <a:schemeClr val="tx1"/>
                </a:solidFill>
                <a:effectLst/>
                <a:latin typeface="Times New Roman" panose="02020603050405020304" pitchFamily="18" charset="0"/>
                <a:ea typeface="+mn-ea"/>
                <a:cs typeface="Times New Roman" panose="02020603050405020304" pitchFamily="18" charset="0"/>
              </a:rPr>
              <a:t>thuật toán này sẽ chạy tất cả các trường hợp có thể có để giải quyết một vấn đề nào đó (Bao gồm cả trường hợp đúng và các trường hợp sai hay còn gọi là trường hợp dư thừa)</a:t>
            </a:r>
            <a:endParaRPr lang="en-US" sz="1200" b="1" i="0" kern="1200">
              <a:solidFill>
                <a:schemeClr val="tx1"/>
              </a:solidFill>
              <a:effectLst/>
              <a:latin typeface="Times New Roman" panose="02020603050405020304" pitchFamily="18" charset="0"/>
              <a:ea typeface="+mn-ea"/>
              <a:cs typeface="Times New Roman" panose="02020603050405020304" pitchFamily="18" charset="0"/>
            </a:endParaRPr>
          </a:p>
          <a:p>
            <a:r>
              <a:rPr lang="en-US" sz="1200" b="1" i="0" kern="1200">
                <a:solidFill>
                  <a:schemeClr val="tx1"/>
                </a:solidFill>
                <a:effectLst/>
                <a:latin typeface="Times New Roman" panose="02020603050405020304" pitchFamily="18" charset="0"/>
                <a:ea typeface="+mn-ea"/>
                <a:cs typeface="Times New Roman" panose="02020603050405020304" pitchFamily="18" charset="0"/>
              </a:rPr>
              <a:t>-&gt; Đ</a:t>
            </a:r>
            <a:r>
              <a:rPr lang="vi-VN" sz="1200" b="1" i="0" kern="1200">
                <a:solidFill>
                  <a:schemeClr val="tx1"/>
                </a:solidFill>
                <a:effectLst/>
                <a:latin typeface="Times New Roman" panose="02020603050405020304" pitchFamily="18" charset="0"/>
                <a:ea typeface="+mn-ea"/>
                <a:cs typeface="Times New Roman" panose="02020603050405020304" pitchFamily="18" charset="0"/>
              </a:rPr>
              <a:t>ư</a:t>
            </a:r>
            <a:r>
              <a:rPr lang="en-US" sz="1200" b="1" i="0" kern="1200">
                <a:solidFill>
                  <a:schemeClr val="tx1"/>
                </a:solidFill>
                <a:effectLst/>
                <a:latin typeface="Times New Roman" panose="02020603050405020304" pitchFamily="18" charset="0"/>
                <a:ea typeface="+mn-ea"/>
                <a:cs typeface="Times New Roman" panose="02020603050405020304" pitchFamily="18" charset="0"/>
              </a:rPr>
              <a:t>ợc dùng nhiều trong lĩnh vực bẻ khóa mặt khẩu …</a:t>
            </a:r>
          </a:p>
          <a:p>
            <a:r>
              <a:rPr lang="en-US" sz="1200" b="1" i="0" kern="1200">
                <a:solidFill>
                  <a:schemeClr val="tx1"/>
                </a:solidFill>
                <a:effectLst/>
                <a:latin typeface="Times New Roman" panose="02020603050405020304" pitchFamily="18" charset="0"/>
                <a:ea typeface="+mn-ea"/>
                <a:cs typeface="Times New Roman" panose="02020603050405020304" pitchFamily="18" charset="0"/>
              </a:rPr>
              <a:t>Bài toán kinh điển: tìm chuỗi con có trong chuỗi mẹ</a:t>
            </a:r>
          </a:p>
        </p:txBody>
      </p:sp>
      <p:sp>
        <p:nvSpPr>
          <p:cNvPr id="4" name="Chỗ dành sẵn cho Số hiệu Bản chiếu 3"/>
          <p:cNvSpPr>
            <a:spLocks noGrp="1"/>
          </p:cNvSpPr>
          <p:nvPr>
            <p:ph type="sldNum" sz="quarter" idx="10"/>
          </p:nvPr>
        </p:nvSpPr>
        <p:spPr/>
        <p:txBody>
          <a:bodyPr/>
          <a:lstStyle/>
          <a:p>
            <a:fld id="{DF61EA0F-A667-4B49-8422-0062BC55E249}" type="slidenum">
              <a:rPr lang="vi-VN" smtClean="0"/>
              <a:pPr/>
              <a:t>3</a:t>
            </a:fld>
            <a:endParaRPr lang="vi-VN" dirty="0"/>
          </a:p>
        </p:txBody>
      </p:sp>
    </p:spTree>
    <p:extLst>
      <p:ext uri="{BB962C8B-B14F-4D97-AF65-F5344CB8AC3E}">
        <p14:creationId xmlns:p14="http://schemas.microsoft.com/office/powerpoint/2010/main" val="2819814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DF61EA0F-A667-4B49-8422-0062BC55E249}" type="slidenum">
              <a:rPr lang="vi-VN" smtClean="0"/>
              <a:pPr/>
              <a:t>5</a:t>
            </a:fld>
            <a:endParaRPr lang="vi-VN" dirty="0"/>
          </a:p>
        </p:txBody>
      </p:sp>
    </p:spTree>
    <p:extLst>
      <p:ext uri="{BB962C8B-B14F-4D97-AF65-F5344CB8AC3E}">
        <p14:creationId xmlns:p14="http://schemas.microsoft.com/office/powerpoint/2010/main" val="1394807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en-US"/>
              <a:t>Không khớp tại 1 vị trí bất kì, thì ta quay lại so sánh từ đầu chuỗi con với vị trí bắt đầu chuỗi mẹ +1</a:t>
            </a:r>
          </a:p>
          <a:p>
            <a:pPr marL="171450" indent="-171450">
              <a:buFontTx/>
              <a:buChar char="-"/>
            </a:pPr>
            <a:r>
              <a:rPr lang="en-US"/>
              <a:t>Vd: vị trí so sánh bắt đầu chuỗi mẹ là 1, khi không khớp ta tăng vị trí lên thành 2 và so sánh lại với chuỗi con</a:t>
            </a:r>
            <a:endParaRPr lang="en-US"/>
          </a:p>
        </p:txBody>
      </p:sp>
      <p:sp>
        <p:nvSpPr>
          <p:cNvPr id="4" name="Chỗ dành sẵn cho Số hiệu Bản chiếu 3"/>
          <p:cNvSpPr>
            <a:spLocks noGrp="1"/>
          </p:cNvSpPr>
          <p:nvPr>
            <p:ph type="sldNum" sz="quarter" idx="10"/>
          </p:nvPr>
        </p:nvSpPr>
        <p:spPr/>
        <p:txBody>
          <a:bodyPr/>
          <a:lstStyle/>
          <a:p>
            <a:fld id="{DF61EA0F-A667-4B49-8422-0062BC55E249}" type="slidenum">
              <a:rPr lang="vi-VN" smtClean="0"/>
              <a:pPr/>
              <a:t>6</a:t>
            </a:fld>
            <a:endParaRPr lang="vi-VN" dirty="0"/>
          </a:p>
        </p:txBody>
      </p:sp>
    </p:spTree>
    <p:extLst>
      <p:ext uri="{BB962C8B-B14F-4D97-AF65-F5344CB8AC3E}">
        <p14:creationId xmlns:p14="http://schemas.microsoft.com/office/powerpoint/2010/main" val="2490900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1200">
                <a:latin typeface="Arial" panose="020B0604020202020204" pitchFamily="34" charset="0"/>
                <a:cs typeface="Arial" panose="020B0604020202020204" pitchFamily="34" charset="0"/>
              </a:rPr>
              <a:t>J.H.Morris &amp; Ronald Pratt 2 nhà khoa học máy tính</a:t>
            </a:r>
            <a:endParaRPr lang="en-US"/>
          </a:p>
        </p:txBody>
      </p:sp>
      <p:sp>
        <p:nvSpPr>
          <p:cNvPr id="4" name="Chỗ dành sẵn cho Số hiệu Bản chiếu 3"/>
          <p:cNvSpPr>
            <a:spLocks noGrp="1"/>
          </p:cNvSpPr>
          <p:nvPr>
            <p:ph type="sldNum" sz="quarter" idx="10"/>
          </p:nvPr>
        </p:nvSpPr>
        <p:spPr/>
        <p:txBody>
          <a:bodyPr/>
          <a:lstStyle/>
          <a:p>
            <a:fld id="{DF61EA0F-A667-4B49-8422-0062BC55E249}" type="slidenum">
              <a:rPr lang="vi-VN" smtClean="0"/>
              <a:pPr/>
              <a:t>9</a:t>
            </a:fld>
            <a:endParaRPr lang="vi-VN" dirty="0"/>
          </a:p>
        </p:txBody>
      </p:sp>
    </p:spTree>
    <p:extLst>
      <p:ext uri="{BB962C8B-B14F-4D97-AF65-F5344CB8AC3E}">
        <p14:creationId xmlns:p14="http://schemas.microsoft.com/office/powerpoint/2010/main" val="490695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Nếu khớp thì tăng i++, j++ so sánh tiếp</a:t>
            </a:r>
          </a:p>
          <a:p>
            <a:r>
              <a:rPr lang="en-US"/>
              <a:t>Không khớp thì j sẽ quay về = next[j], và so sánh j lại với i</a:t>
            </a:r>
          </a:p>
          <a:p>
            <a:r>
              <a:rPr lang="en-US"/>
              <a:t>Nếu j = next[j] = -1 thì tăng i++, j++ ss tiếp</a:t>
            </a:r>
            <a:endParaRPr lang="en-US"/>
          </a:p>
        </p:txBody>
      </p:sp>
      <p:sp>
        <p:nvSpPr>
          <p:cNvPr id="4" name="Chỗ dành sẵn cho Số hiệu Bản chiếu 3"/>
          <p:cNvSpPr>
            <a:spLocks noGrp="1"/>
          </p:cNvSpPr>
          <p:nvPr>
            <p:ph type="sldNum" sz="quarter" idx="10"/>
          </p:nvPr>
        </p:nvSpPr>
        <p:spPr/>
        <p:txBody>
          <a:bodyPr/>
          <a:lstStyle/>
          <a:p>
            <a:fld id="{DF61EA0F-A667-4B49-8422-0062BC55E249}" type="slidenum">
              <a:rPr lang="vi-VN" smtClean="0"/>
              <a:pPr/>
              <a:t>13</a:t>
            </a:fld>
            <a:endParaRPr lang="vi-VN" dirty="0"/>
          </a:p>
        </p:txBody>
      </p:sp>
    </p:spTree>
    <p:extLst>
      <p:ext uri="{BB962C8B-B14F-4D97-AF65-F5344CB8AC3E}">
        <p14:creationId xmlns:p14="http://schemas.microsoft.com/office/powerpoint/2010/main" val="2002485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Thú vị: Tìm bảng Next dựa trên giá trị của bảng Next  // j = Next[j]</a:t>
            </a:r>
          </a:p>
          <a:p>
            <a:r>
              <a:rPr lang="en-US"/>
              <a:t>Vd: </a:t>
            </a:r>
          </a:p>
          <a:p>
            <a:r>
              <a:rPr lang="en-US"/>
              <a:t>Minh họa</a:t>
            </a:r>
          </a:p>
        </p:txBody>
      </p:sp>
      <p:sp>
        <p:nvSpPr>
          <p:cNvPr id="4" name="Chỗ dành sẵn cho Số hiệu Bản chiếu 3"/>
          <p:cNvSpPr>
            <a:spLocks noGrp="1"/>
          </p:cNvSpPr>
          <p:nvPr>
            <p:ph type="sldNum" sz="quarter" idx="10"/>
          </p:nvPr>
        </p:nvSpPr>
        <p:spPr/>
        <p:txBody>
          <a:bodyPr/>
          <a:lstStyle/>
          <a:p>
            <a:fld id="{DF61EA0F-A667-4B49-8422-0062BC55E249}" type="slidenum">
              <a:rPr lang="vi-VN" smtClean="0"/>
              <a:pPr/>
              <a:t>14</a:t>
            </a:fld>
            <a:endParaRPr lang="vi-VN" dirty="0"/>
          </a:p>
        </p:txBody>
      </p:sp>
    </p:spTree>
    <p:extLst>
      <p:ext uri="{BB962C8B-B14F-4D97-AF65-F5344CB8AC3E}">
        <p14:creationId xmlns:p14="http://schemas.microsoft.com/office/powerpoint/2010/main" val="3550511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-1 là cái ng</a:t>
            </a:r>
            <a:r>
              <a:rPr lang="vi-VN"/>
              <a:t>ư</a:t>
            </a:r>
            <a:r>
              <a:rPr lang="en-US"/>
              <a:t>ời cài đặt quy định, nếu quay về -1 thì ta tăng vị trí chuỗi mẹ lên 1 và xét lại từ đầu chuỗi con</a:t>
            </a:r>
          </a:p>
          <a:p>
            <a:r>
              <a:rPr lang="en-US"/>
              <a:t>Tìm missmath tại phần tử thứ 4 thì ta tìm giá trị next dựa vào sự so sánh khớp đầu và đuôi của 3 phần tử tr</a:t>
            </a:r>
            <a:r>
              <a:rPr lang="vi-VN"/>
              <a:t>ư</a:t>
            </a:r>
            <a:r>
              <a:rPr lang="en-US"/>
              <a:t>ớc đó</a:t>
            </a:r>
            <a:endParaRPr lang="en-US"/>
          </a:p>
        </p:txBody>
      </p:sp>
      <p:sp>
        <p:nvSpPr>
          <p:cNvPr id="4" name="Chỗ dành sẵn cho Số hiệu Bản chiếu 3"/>
          <p:cNvSpPr>
            <a:spLocks noGrp="1"/>
          </p:cNvSpPr>
          <p:nvPr>
            <p:ph type="sldNum" sz="quarter" idx="10"/>
          </p:nvPr>
        </p:nvSpPr>
        <p:spPr/>
        <p:txBody>
          <a:bodyPr/>
          <a:lstStyle/>
          <a:p>
            <a:fld id="{DF61EA0F-A667-4B49-8422-0062BC55E249}" type="slidenum">
              <a:rPr lang="vi-VN" smtClean="0"/>
              <a:pPr/>
              <a:t>15</a:t>
            </a:fld>
            <a:endParaRPr lang="vi-VN" dirty="0"/>
          </a:p>
        </p:txBody>
      </p:sp>
    </p:spTree>
    <p:extLst>
      <p:ext uri="{BB962C8B-B14F-4D97-AF65-F5344CB8AC3E}">
        <p14:creationId xmlns:p14="http://schemas.microsoft.com/office/powerpoint/2010/main" val="860191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DF61EA0F-A667-4B49-8422-0062BC55E249}" type="slidenum">
              <a:rPr lang="vi-VN" smtClean="0"/>
              <a:pPr/>
              <a:t>16</a:t>
            </a:fld>
            <a:endParaRPr lang="vi-VN" dirty="0"/>
          </a:p>
        </p:txBody>
      </p:sp>
    </p:spTree>
    <p:extLst>
      <p:ext uri="{BB962C8B-B14F-4D97-AF65-F5344CB8AC3E}">
        <p14:creationId xmlns:p14="http://schemas.microsoft.com/office/powerpoint/2010/main" val="4099342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ề Bản chiếu">
    <p:spTree>
      <p:nvGrpSpPr>
        <p:cNvPr id="1" name=""/>
        <p:cNvGrpSpPr/>
        <p:nvPr/>
      </p:nvGrpSpPr>
      <p:grpSpPr>
        <a:xfrm>
          <a:off x="0" y="0"/>
          <a:ext cx="0" cy="0"/>
          <a:chOff x="0" y="0"/>
          <a:chExt cx="0" cy="0"/>
        </a:xfrm>
      </p:grpSpPr>
      <p:sp>
        <p:nvSpPr>
          <p:cNvPr id="7" name="Rectangle 6"/>
          <p:cNvSpPr/>
          <p:nvPr/>
        </p:nvSpPr>
        <p:spPr>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8BEEBAAA-29B5-4AF5-BC5F-7E580C29002D}"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ề và Nội dung">
    <p:spTree>
      <p:nvGrpSpPr>
        <p:cNvPr id="1" name=""/>
        <p:cNvGrpSpPr/>
        <p:nvPr/>
      </p:nvGrpSpPr>
      <p:grpSpPr>
        <a:xfrm>
          <a:off x="0" y="0"/>
          <a:ext cx="0" cy="0"/>
          <a:chOff x="0" y="0"/>
          <a:chExt cx="0" cy="0"/>
        </a:xfrm>
      </p:grpSpPr>
      <p:sp>
        <p:nvSpPr>
          <p:cNvPr id="9" name="Rectangle 8"/>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ext Placeholder 2"/>
          <p:cNvSpPr>
            <a:spLocks noGrp="1"/>
          </p:cNvSpPr>
          <p:nvPr>
            <p:ph type="body" idx="1" hasCustomPrompt="1"/>
          </p:nvPr>
        </p:nvSpPr>
        <p:spPr>
          <a:xfrm>
            <a:off x="516711" y="443128"/>
            <a:ext cx="4438526" cy="641350"/>
          </a:xfrm>
        </p:spPr>
        <p:txBody>
          <a:bodyPr anchor="b"/>
          <a:lstStyle>
            <a:lvl1pPr marL="0" indent="0">
              <a:buNone/>
              <a:defRPr sz="2400" b="0">
                <a:solidFill>
                  <a:schemeClr val="bg2">
                    <a:lumMod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Content Placeholder 3"/>
          <p:cNvSpPr>
            <a:spLocks noGrp="1"/>
          </p:cNvSpPr>
          <p:nvPr>
            <p:ph sz="half" idx="2" hasCustomPrompt="1"/>
          </p:nvPr>
        </p:nvSpPr>
        <p:spPr>
          <a:xfrm>
            <a:off x="541611" y="1431010"/>
            <a:ext cx="4413626" cy="3978275"/>
          </a:xfrm>
        </p:spPr>
        <p:txBody>
          <a:bodyPr vert="horz" lIns="91440" tIns="45720" rIns="91440" bIns="45720" rtlCol="0">
            <a:normAutofit/>
          </a:bodyPr>
          <a:lstStyle>
            <a:lvl1pPr>
              <a:lnSpc>
                <a:spcPts val="1800"/>
              </a:lnSpc>
              <a:spcBef>
                <a:spcPts val="1000"/>
              </a:spcBef>
              <a:spcAft>
                <a:spcPts val="1000"/>
              </a:spcAft>
              <a:defRPr lang="en-US" sz="1200" smtClean="0">
                <a:solidFill>
                  <a:schemeClr val="tx1">
                    <a:lumMod val="75000"/>
                    <a:lumOff val="25000"/>
                  </a:schemeClr>
                </a:solidFill>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dirty="0"/>
              <a:t>Lorem ipsum 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ext Placeholder 2"/>
          <p:cNvSpPr>
            <a:spLocks noGrp="1"/>
          </p:cNvSpPr>
          <p:nvPr>
            <p:ph type="body" idx="1" hasCustomPrompt="1"/>
          </p:nvPr>
        </p:nvSpPr>
        <p:spPr>
          <a:xfrm>
            <a:off x="516711" y="443128"/>
            <a:ext cx="4438526" cy="641350"/>
          </a:xfrm>
        </p:spPr>
        <p:txBody>
          <a:bodyPr anchor="b"/>
          <a:lstStyle>
            <a:lvl1pPr marL="0" indent="0">
              <a:buNone/>
              <a:defRPr sz="2400" b="0">
                <a:solidFill>
                  <a:schemeClr val="bg2">
                    <a:lumMod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Content Placeholder 3"/>
          <p:cNvSpPr>
            <a:spLocks noGrp="1"/>
          </p:cNvSpPr>
          <p:nvPr>
            <p:ph sz="half" idx="2"/>
          </p:nvPr>
        </p:nvSpPr>
        <p:spPr>
          <a:xfrm>
            <a:off x="6942411" y="1828845"/>
            <a:ext cx="4413626" cy="3978275"/>
          </a:xfrm>
        </p:spPr>
        <p:txBody>
          <a:bodyPr vert="horz" lIns="91440" tIns="45720" rIns="91440" bIns="45720" rtlCol="0">
            <a:normAutofit/>
          </a:bodyPr>
          <a:lstStyle>
            <a:lvl1pPr>
              <a:lnSpc>
                <a:spcPts val="1800"/>
              </a:lnSpc>
              <a:spcBef>
                <a:spcPts val="1000"/>
              </a:spcBef>
              <a:spcAft>
                <a:spcPts val="1000"/>
              </a:spcAft>
              <a:defRPr lang="en-US" sz="1200" smtClean="0">
                <a:solidFill>
                  <a:schemeClr val="tx1">
                    <a:lumMod val="75000"/>
                    <a:lumOff val="25000"/>
                  </a:schemeClr>
                </a:solidFill>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vi-VN"/>
              <a:t>Chỉnh sửa kiểu văn bản của Bản cái</a:t>
            </a:r>
          </a:p>
        </p:txBody>
      </p:sp>
    </p:spTree>
    <p:extLst>
      <p:ext uri="{BB962C8B-B14F-4D97-AF65-F5344CB8AC3E}">
        <p14:creationId xmlns:p14="http://schemas.microsoft.com/office/powerpoint/2010/main" val="445860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Đầu trang của Phần">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BEEBAAA-29B5-4AF5-BC5F-7E580C29002D}"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1" name="Straight Connector 10"/>
          <p:cNvCxnSpPr/>
          <p:nvPr userDrawn="1"/>
        </p:nvCxnSpPr>
        <p:spPr>
          <a:xfrm>
            <a:off x="604434" y="1061482"/>
            <a:ext cx="4350803" cy="0"/>
          </a:xfrm>
          <a:prstGeom prst="line">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sp>
        <p:nvSpPr>
          <p:cNvPr id="12" name="Text Placeholder 2"/>
          <p:cNvSpPr>
            <a:spLocks noGrp="1"/>
          </p:cNvSpPr>
          <p:nvPr>
            <p:ph type="body" idx="1" hasCustomPrompt="1"/>
          </p:nvPr>
        </p:nvSpPr>
        <p:spPr>
          <a:xfrm>
            <a:off x="516711" y="1539506"/>
            <a:ext cx="6267148" cy="641350"/>
          </a:xfrm>
        </p:spPr>
        <p:txBody>
          <a:bodyPr anchor="b">
            <a:normAutofit/>
          </a:bodyPr>
          <a:lstStyle>
            <a:lvl1pPr marL="0" indent="0">
              <a:buNone/>
              <a:defRPr sz="36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Content Placeholder 3"/>
          <p:cNvSpPr>
            <a:spLocks noGrp="1"/>
          </p:cNvSpPr>
          <p:nvPr>
            <p:ph sz="half" idx="2" hasCustomPrompt="1"/>
          </p:nvPr>
        </p:nvSpPr>
        <p:spPr>
          <a:xfrm>
            <a:off x="541611" y="2560639"/>
            <a:ext cx="9442648" cy="3978275"/>
          </a:xfrm>
        </p:spPr>
        <p:txBody>
          <a:bodyPr vert="horz" lIns="91440" tIns="45720" rIns="91440" bIns="45720" rtlCol="0">
            <a:normAutofit/>
          </a:bodyPr>
          <a:lstStyle>
            <a:lvl1pPr>
              <a:lnSpc>
                <a:spcPts val="1800"/>
              </a:lnSpc>
              <a:spcBef>
                <a:spcPts val="1000"/>
              </a:spcBef>
              <a:spcAft>
                <a:spcPts val="1000"/>
              </a:spcAft>
              <a:defRPr lang="en-US" sz="2400" smtClean="0">
                <a:solidFill>
                  <a:schemeClr val="tx1">
                    <a:lumMod val="75000"/>
                    <a:lumOff val="25000"/>
                  </a:schemeClr>
                </a:solidFill>
                <a:latin typeface="+mj-lt"/>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dirty="0"/>
              <a:t>Lorem ipsum Click to edit Master text styles</a:t>
            </a:r>
          </a:p>
        </p:txBody>
      </p:sp>
    </p:spTree>
    <p:extLst>
      <p:ext uri="{BB962C8B-B14F-4D97-AF65-F5344CB8AC3E}">
        <p14:creationId xmlns:p14="http://schemas.microsoft.com/office/powerpoint/2010/main" val="1335655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ncho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CBD29CEE-BBCA-4AFA-B250-0750CE2E3339}"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14DCB-3ACA-4401-8767-7331F95FA902}" type="slidenum">
              <a:rPr lang="en-US" smtClean="0"/>
              <a:pPr/>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75034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9000">
              <a:schemeClr val="bg1">
                <a:lumMod val="75000"/>
              </a:schemeClr>
            </a:gs>
            <a:gs pos="78000">
              <a:schemeClr val="accent1">
                <a:lumMod val="3000"/>
                <a:lumOff val="97000"/>
                <a:alpha val="99000"/>
              </a:schemeClr>
            </a:gs>
            <a:gs pos="58000">
              <a:schemeClr val="bg1">
                <a:lumMod val="85000"/>
                <a:alpha val="85000"/>
              </a:schemeClr>
            </a:gs>
            <a:gs pos="0">
              <a:schemeClr val="accent1">
                <a:lumMod val="45000"/>
                <a:lumOff val="55000"/>
              </a:schemeClr>
            </a:gs>
            <a:gs pos="3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vi-VN" smtClean="0"/>
              <a:pPr/>
              <a:t>20/12/2016</a:t>
            </a:fld>
            <a:endParaRPr lang="vi-VN" dirty="0"/>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dirty="0"/>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vi-VN" smtClean="0"/>
              <a:pPr/>
              <a:t>‹#›</a:t>
            </a:fld>
            <a:endParaRPr lang="vi-VN"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3" r:id="rId4"/>
    <p:sldLayoutId id="2147483665" r:id="rId5"/>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Hình ảnh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5347"/>
            <a:ext cx="12192001" cy="6863347"/>
          </a:xfrm>
          <a:prstGeom prst="rect">
            <a:avLst/>
          </a:prstGeom>
        </p:spPr>
      </p:pic>
      <p:sp>
        <p:nvSpPr>
          <p:cNvPr id="9" name="Tiêu đề 8"/>
          <p:cNvSpPr>
            <a:spLocks noGrp="1"/>
          </p:cNvSpPr>
          <p:nvPr>
            <p:ph type="title"/>
          </p:nvPr>
        </p:nvSpPr>
        <p:spPr>
          <a:xfrm>
            <a:off x="1294362" y="1442809"/>
            <a:ext cx="9603275" cy="1049235"/>
          </a:xfrm>
        </p:spPr>
        <p:txBody>
          <a:bodyPr>
            <a:normAutofit fontScale="90000"/>
          </a:bodyPr>
          <a:lstStyle/>
          <a:p>
            <a:r>
              <a:rPr lang="en-US" i="1">
                <a:solidFill>
                  <a:srgbClr val="FFFF00"/>
                </a:solidFill>
                <a:latin typeface="Arial" panose="020B0604020202020204" pitchFamily="34" charset="0"/>
                <a:cs typeface="Arial" panose="020B0604020202020204" pitchFamily="34" charset="0"/>
              </a:rPr>
              <a:t>	</a:t>
            </a:r>
            <a:r>
              <a:rPr lang="en-US">
                <a:solidFill>
                  <a:srgbClr val="FF0000"/>
                </a:solidFill>
                <a:latin typeface="Arial" panose="020B0604020202020204" pitchFamily="34" charset="0"/>
                <a:cs typeface="Arial" panose="020B0604020202020204" pitchFamily="34" charset="0"/>
              </a:rPr>
              <a:t>String Matching: </a:t>
            </a:r>
            <a:br>
              <a:rPr lang="en-US" i="1">
                <a:solidFill>
                  <a:schemeClr val="bg1">
                    <a:lumMod val="95000"/>
                  </a:schemeClr>
                </a:solidFill>
                <a:latin typeface="Arial" panose="020B0604020202020204" pitchFamily="34" charset="0"/>
                <a:cs typeface="Arial" panose="020B0604020202020204" pitchFamily="34" charset="0"/>
              </a:rPr>
            </a:br>
            <a:r>
              <a:rPr lang="en-US" i="1">
                <a:solidFill>
                  <a:srgbClr val="002060"/>
                </a:solidFill>
                <a:latin typeface="Arial" panose="020B0604020202020204" pitchFamily="34" charset="0"/>
                <a:cs typeface="Arial" panose="020B0604020202020204" pitchFamily="34" charset="0"/>
              </a:rPr>
              <a:t>Brute Force &amp; Morris-Pratt</a:t>
            </a:r>
          </a:p>
        </p:txBody>
      </p:sp>
      <p:sp>
        <p:nvSpPr>
          <p:cNvPr id="11" name="Hộp Văn bản 10"/>
          <p:cNvSpPr txBox="1"/>
          <p:nvPr/>
        </p:nvSpPr>
        <p:spPr>
          <a:xfrm>
            <a:off x="8665698" y="3934853"/>
            <a:ext cx="184731" cy="369332"/>
          </a:xfrm>
          <a:prstGeom prst="rect">
            <a:avLst/>
          </a:prstGeom>
          <a:noFill/>
        </p:spPr>
        <p:txBody>
          <a:bodyPr wrap="none" rtlCol="0">
            <a:spAutoFit/>
          </a:bodyPr>
          <a:lstStyle/>
          <a:p>
            <a:endParaRPr lang="en-US">
              <a:latin typeface="Arial" panose="020B0604020202020204" pitchFamily="34" charset="0"/>
              <a:cs typeface="Arial" panose="020B0604020202020204" pitchFamily="34" charset="0"/>
            </a:endParaRPr>
          </a:p>
        </p:txBody>
      </p:sp>
      <p:sp>
        <p:nvSpPr>
          <p:cNvPr id="12" name="Hộp Văn bản 11"/>
          <p:cNvSpPr txBox="1"/>
          <p:nvPr/>
        </p:nvSpPr>
        <p:spPr>
          <a:xfrm>
            <a:off x="6133515" y="3934853"/>
            <a:ext cx="5220286" cy="2246769"/>
          </a:xfrm>
          <a:prstGeom prst="rect">
            <a:avLst/>
          </a:prstGeom>
          <a:noFill/>
        </p:spPr>
        <p:txBody>
          <a:bodyPr wrap="square" rtlCol="0">
            <a:spAutoFit/>
          </a:bodyPr>
          <a:lstStyle/>
          <a:p>
            <a:pPr marL="285750" indent="-285750">
              <a:buFontTx/>
              <a:buChar char="-"/>
            </a:pPr>
            <a:r>
              <a:rPr lang="en-US" sz="2000" err="1">
                <a:solidFill>
                  <a:schemeClr val="tx1">
                    <a:lumMod val="95000"/>
                    <a:lumOff val="5000"/>
                  </a:schemeClr>
                </a:solidFill>
                <a:latin typeface="Arial" panose="020B0604020202020204" pitchFamily="34" charset="0"/>
                <a:cs typeface="Arial" panose="020B0604020202020204" pitchFamily="34" charset="0"/>
              </a:rPr>
              <a:t>Nhóm</a:t>
            </a:r>
            <a:r>
              <a:rPr lang="en-US" sz="2000">
                <a:solidFill>
                  <a:schemeClr val="tx1">
                    <a:lumMod val="95000"/>
                    <a:lumOff val="5000"/>
                  </a:schemeClr>
                </a:solidFill>
                <a:latin typeface="Arial" panose="020B0604020202020204" pitchFamily="34" charset="0"/>
                <a:cs typeface="Arial" panose="020B0604020202020204" pitchFamily="34" charset="0"/>
              </a:rPr>
              <a:t>: 25</a:t>
            </a:r>
          </a:p>
          <a:p>
            <a:pPr marL="285750" indent="-285750">
              <a:buFontTx/>
              <a:buChar char="-"/>
            </a:pPr>
            <a:r>
              <a:rPr lang="en-US" sz="2000" err="1">
                <a:solidFill>
                  <a:schemeClr val="tx1">
                    <a:lumMod val="95000"/>
                    <a:lumOff val="5000"/>
                  </a:schemeClr>
                </a:solidFill>
                <a:latin typeface="Arial" panose="020B0604020202020204" pitchFamily="34" charset="0"/>
                <a:cs typeface="Arial" panose="020B0604020202020204" pitchFamily="34" charset="0"/>
              </a:rPr>
              <a:t>Thành</a:t>
            </a:r>
            <a:r>
              <a:rPr lang="en-US" sz="2000">
                <a:solidFill>
                  <a:schemeClr val="tx1">
                    <a:lumMod val="95000"/>
                    <a:lumOff val="5000"/>
                  </a:schemeClr>
                </a:solidFill>
                <a:latin typeface="Arial" panose="020B0604020202020204" pitchFamily="34" charset="0"/>
                <a:cs typeface="Arial" panose="020B0604020202020204" pitchFamily="34" charset="0"/>
              </a:rPr>
              <a:t> </a:t>
            </a:r>
            <a:r>
              <a:rPr lang="en-US" sz="2000" err="1">
                <a:solidFill>
                  <a:schemeClr val="tx1">
                    <a:lumMod val="95000"/>
                    <a:lumOff val="5000"/>
                  </a:schemeClr>
                </a:solidFill>
                <a:latin typeface="Arial" panose="020B0604020202020204" pitchFamily="34" charset="0"/>
                <a:cs typeface="Arial" panose="020B0604020202020204" pitchFamily="34" charset="0"/>
              </a:rPr>
              <a:t>viên</a:t>
            </a:r>
            <a:r>
              <a:rPr lang="en-US" sz="2000">
                <a:solidFill>
                  <a:schemeClr val="tx1">
                    <a:lumMod val="95000"/>
                    <a:lumOff val="5000"/>
                  </a:schemeClr>
                </a:solidFill>
                <a:latin typeface="Arial" panose="020B0604020202020204" pitchFamily="34" charset="0"/>
                <a:cs typeface="Arial" panose="020B0604020202020204" pitchFamily="34" charset="0"/>
              </a:rPr>
              <a:t>:</a:t>
            </a:r>
          </a:p>
          <a:p>
            <a:pPr marL="742950" lvl="1" indent="-285750">
              <a:buFontTx/>
              <a:buChar char="-"/>
            </a:pPr>
            <a:r>
              <a:rPr lang="en-US" sz="2000">
                <a:solidFill>
                  <a:schemeClr val="tx1">
                    <a:lumMod val="95000"/>
                    <a:lumOff val="5000"/>
                  </a:schemeClr>
                </a:solidFill>
                <a:latin typeface="Arial" panose="020B0604020202020204" pitchFamily="34" charset="0"/>
                <a:cs typeface="Arial" panose="020B0604020202020204" pitchFamily="34" charset="0"/>
              </a:rPr>
              <a:t>MSSV	</a:t>
            </a:r>
            <a:r>
              <a:rPr lang="en-US" sz="2000" err="1">
                <a:solidFill>
                  <a:schemeClr val="tx1">
                    <a:lumMod val="95000"/>
                    <a:lumOff val="5000"/>
                  </a:schemeClr>
                </a:solidFill>
                <a:latin typeface="Arial" panose="020B0604020202020204" pitchFamily="34" charset="0"/>
                <a:cs typeface="Arial" panose="020B0604020202020204" pitchFamily="34" charset="0"/>
              </a:rPr>
              <a:t>Họ</a:t>
            </a:r>
            <a:r>
              <a:rPr lang="en-US" sz="2000">
                <a:solidFill>
                  <a:schemeClr val="tx1">
                    <a:lumMod val="95000"/>
                    <a:lumOff val="5000"/>
                  </a:schemeClr>
                </a:solidFill>
                <a:latin typeface="Arial" panose="020B0604020202020204" pitchFamily="34" charset="0"/>
                <a:cs typeface="Arial" panose="020B0604020202020204" pitchFamily="34" charset="0"/>
              </a:rPr>
              <a:t> &amp; </a:t>
            </a:r>
            <a:r>
              <a:rPr lang="en-US" sz="2000" err="1">
                <a:solidFill>
                  <a:schemeClr val="tx1">
                    <a:lumMod val="95000"/>
                    <a:lumOff val="5000"/>
                  </a:schemeClr>
                </a:solidFill>
                <a:latin typeface="Arial" panose="020B0604020202020204" pitchFamily="34" charset="0"/>
                <a:cs typeface="Arial" panose="020B0604020202020204" pitchFamily="34" charset="0"/>
              </a:rPr>
              <a:t>Tên</a:t>
            </a:r>
            <a:endParaRPr lang="en-US" sz="2000">
              <a:solidFill>
                <a:schemeClr val="tx1">
                  <a:lumMod val="95000"/>
                  <a:lumOff val="5000"/>
                </a:schemeClr>
              </a:solidFill>
              <a:latin typeface="Arial" panose="020B0604020202020204" pitchFamily="34" charset="0"/>
              <a:cs typeface="Arial" panose="020B0604020202020204" pitchFamily="34" charset="0"/>
            </a:endParaRPr>
          </a:p>
          <a:p>
            <a:pPr marL="742950" lvl="1" indent="-285750">
              <a:buFontTx/>
              <a:buChar char="-"/>
            </a:pPr>
            <a:r>
              <a:rPr lang="en-US" sz="2000">
                <a:solidFill>
                  <a:schemeClr val="tx1">
                    <a:lumMod val="95000"/>
                    <a:lumOff val="5000"/>
                  </a:schemeClr>
                </a:solidFill>
                <a:latin typeface="Arial" panose="020B0604020202020204" pitchFamily="34" charset="0"/>
                <a:cs typeface="Arial" panose="020B0604020202020204" pitchFamily="34" charset="0"/>
              </a:rPr>
              <a:t>1560704	</a:t>
            </a:r>
            <a:r>
              <a:rPr lang="en-US" sz="2000" err="1">
                <a:solidFill>
                  <a:schemeClr val="tx1">
                    <a:lumMod val="95000"/>
                    <a:lumOff val="5000"/>
                  </a:schemeClr>
                </a:solidFill>
                <a:latin typeface="Arial" panose="020B0604020202020204" pitchFamily="34" charset="0"/>
                <a:cs typeface="Arial" panose="020B0604020202020204" pitchFamily="34" charset="0"/>
              </a:rPr>
              <a:t>Phạm</a:t>
            </a:r>
            <a:r>
              <a:rPr lang="en-US" sz="2000">
                <a:solidFill>
                  <a:schemeClr val="tx1">
                    <a:lumMod val="95000"/>
                    <a:lumOff val="5000"/>
                  </a:schemeClr>
                </a:solidFill>
                <a:latin typeface="Arial" panose="020B0604020202020204" pitchFamily="34" charset="0"/>
                <a:cs typeface="Arial" panose="020B0604020202020204" pitchFamily="34" charset="0"/>
              </a:rPr>
              <a:t> </a:t>
            </a:r>
            <a:r>
              <a:rPr lang="en-US" sz="2000" err="1">
                <a:solidFill>
                  <a:schemeClr val="tx1">
                    <a:lumMod val="95000"/>
                    <a:lumOff val="5000"/>
                  </a:schemeClr>
                </a:solidFill>
                <a:latin typeface="Arial" panose="020B0604020202020204" pitchFamily="34" charset="0"/>
                <a:cs typeface="Arial" panose="020B0604020202020204" pitchFamily="34" charset="0"/>
              </a:rPr>
              <a:t>Quốc</a:t>
            </a:r>
            <a:r>
              <a:rPr lang="en-US" sz="2000">
                <a:solidFill>
                  <a:schemeClr val="tx1">
                    <a:lumMod val="95000"/>
                    <a:lumOff val="5000"/>
                  </a:schemeClr>
                </a:solidFill>
                <a:latin typeface="Arial" panose="020B0604020202020204" pitchFamily="34" charset="0"/>
                <a:cs typeface="Arial" panose="020B0604020202020204" pitchFamily="34" charset="0"/>
              </a:rPr>
              <a:t> </a:t>
            </a:r>
            <a:r>
              <a:rPr lang="en-US" sz="2000" err="1">
                <a:solidFill>
                  <a:schemeClr val="tx1">
                    <a:lumMod val="95000"/>
                    <a:lumOff val="5000"/>
                  </a:schemeClr>
                </a:solidFill>
                <a:latin typeface="Arial" panose="020B0604020202020204" pitchFamily="34" charset="0"/>
                <a:cs typeface="Arial" panose="020B0604020202020204" pitchFamily="34" charset="0"/>
              </a:rPr>
              <a:t>Thái</a:t>
            </a:r>
            <a:endParaRPr lang="en-US" sz="2000">
              <a:solidFill>
                <a:schemeClr val="tx1">
                  <a:lumMod val="95000"/>
                  <a:lumOff val="5000"/>
                </a:schemeClr>
              </a:solidFill>
              <a:latin typeface="Arial" panose="020B0604020202020204" pitchFamily="34" charset="0"/>
              <a:cs typeface="Arial" panose="020B0604020202020204" pitchFamily="34" charset="0"/>
            </a:endParaRPr>
          </a:p>
          <a:p>
            <a:pPr marL="742950" lvl="1" indent="-285750">
              <a:buFontTx/>
              <a:buChar char="-"/>
            </a:pPr>
            <a:r>
              <a:rPr lang="en-US" sz="2000">
                <a:solidFill>
                  <a:schemeClr val="tx1">
                    <a:lumMod val="95000"/>
                    <a:lumOff val="5000"/>
                  </a:schemeClr>
                </a:solidFill>
                <a:latin typeface="Arial" panose="020B0604020202020204" pitchFamily="34" charset="0"/>
                <a:cs typeface="Arial" panose="020B0604020202020204" pitchFamily="34" charset="0"/>
              </a:rPr>
              <a:t>1560622	</a:t>
            </a:r>
            <a:r>
              <a:rPr lang="en-US" sz="2000" err="1">
                <a:solidFill>
                  <a:schemeClr val="tx1">
                    <a:lumMod val="95000"/>
                    <a:lumOff val="5000"/>
                  </a:schemeClr>
                </a:solidFill>
                <a:latin typeface="Arial" panose="020B0604020202020204" pitchFamily="34" charset="0"/>
                <a:cs typeface="Arial" panose="020B0604020202020204" pitchFamily="34" charset="0"/>
              </a:rPr>
              <a:t>Nguyễn</a:t>
            </a:r>
            <a:r>
              <a:rPr lang="en-US" sz="2000">
                <a:solidFill>
                  <a:schemeClr val="tx1">
                    <a:lumMod val="95000"/>
                    <a:lumOff val="5000"/>
                  </a:schemeClr>
                </a:solidFill>
                <a:latin typeface="Arial" panose="020B0604020202020204" pitchFamily="34" charset="0"/>
                <a:cs typeface="Arial" panose="020B0604020202020204" pitchFamily="34" charset="0"/>
              </a:rPr>
              <a:t> </a:t>
            </a:r>
            <a:r>
              <a:rPr lang="en-US" sz="2000" err="1">
                <a:solidFill>
                  <a:schemeClr val="tx1">
                    <a:lumMod val="95000"/>
                    <a:lumOff val="5000"/>
                  </a:schemeClr>
                </a:solidFill>
                <a:latin typeface="Arial" panose="020B0604020202020204" pitchFamily="34" charset="0"/>
                <a:cs typeface="Arial" panose="020B0604020202020204" pitchFamily="34" charset="0"/>
              </a:rPr>
              <a:t>Thành</a:t>
            </a:r>
            <a:r>
              <a:rPr lang="en-US" sz="2000">
                <a:solidFill>
                  <a:schemeClr val="tx1">
                    <a:lumMod val="95000"/>
                    <a:lumOff val="5000"/>
                  </a:schemeClr>
                </a:solidFill>
                <a:latin typeface="Arial" panose="020B0604020202020204" pitchFamily="34" charset="0"/>
                <a:cs typeface="Arial" panose="020B0604020202020204" pitchFamily="34" charset="0"/>
              </a:rPr>
              <a:t> </a:t>
            </a:r>
            <a:r>
              <a:rPr lang="en-US" sz="2000" err="1">
                <a:solidFill>
                  <a:schemeClr val="tx1">
                    <a:lumMod val="95000"/>
                    <a:lumOff val="5000"/>
                  </a:schemeClr>
                </a:solidFill>
                <a:latin typeface="Arial" panose="020B0604020202020204" pitchFamily="34" charset="0"/>
                <a:cs typeface="Arial" panose="020B0604020202020204" pitchFamily="34" charset="0"/>
              </a:rPr>
              <a:t>Hiếu</a:t>
            </a:r>
            <a:r>
              <a:rPr lang="en-US" sz="2000">
                <a:solidFill>
                  <a:schemeClr val="tx1">
                    <a:lumMod val="95000"/>
                    <a:lumOff val="5000"/>
                  </a:schemeClr>
                </a:solidFill>
                <a:latin typeface="Arial" panose="020B0604020202020204" pitchFamily="34" charset="0"/>
                <a:cs typeface="Arial" panose="020B0604020202020204" pitchFamily="34" charset="0"/>
              </a:rPr>
              <a:t> </a:t>
            </a:r>
            <a:r>
              <a:rPr lang="en-US" sz="2000" err="1">
                <a:solidFill>
                  <a:schemeClr val="tx1">
                    <a:lumMod val="95000"/>
                    <a:lumOff val="5000"/>
                  </a:schemeClr>
                </a:solidFill>
                <a:latin typeface="Arial" panose="020B0604020202020204" pitchFamily="34" charset="0"/>
                <a:cs typeface="Arial" panose="020B0604020202020204" pitchFamily="34" charset="0"/>
              </a:rPr>
              <a:t>Trung</a:t>
            </a:r>
            <a:endParaRPr lang="en-US" sz="2000">
              <a:solidFill>
                <a:schemeClr val="tx1">
                  <a:lumMod val="95000"/>
                  <a:lumOff val="5000"/>
                </a:schemeClr>
              </a:solidFill>
              <a:latin typeface="Arial" panose="020B0604020202020204" pitchFamily="34" charset="0"/>
              <a:cs typeface="Arial" panose="020B0604020202020204" pitchFamily="34" charset="0"/>
            </a:endParaRPr>
          </a:p>
          <a:p>
            <a:pPr marL="742950" lvl="1" indent="-285750">
              <a:buFontTx/>
              <a:buChar char="-"/>
            </a:pPr>
            <a:r>
              <a:rPr lang="en-US" sz="2000">
                <a:solidFill>
                  <a:schemeClr val="tx1">
                    <a:lumMod val="95000"/>
                    <a:lumOff val="5000"/>
                  </a:schemeClr>
                </a:solidFill>
                <a:latin typeface="Arial" panose="020B0604020202020204" pitchFamily="34" charset="0"/>
                <a:cs typeface="Arial" panose="020B0604020202020204" pitchFamily="34" charset="0"/>
              </a:rPr>
              <a:t>1560651	Lê </a:t>
            </a:r>
            <a:r>
              <a:rPr lang="en-US" sz="2000" err="1">
                <a:solidFill>
                  <a:schemeClr val="tx1">
                    <a:lumMod val="95000"/>
                    <a:lumOff val="5000"/>
                  </a:schemeClr>
                </a:solidFill>
                <a:latin typeface="Arial" panose="020B0604020202020204" pitchFamily="34" charset="0"/>
                <a:cs typeface="Arial" panose="020B0604020202020204" pitchFamily="34" charset="0"/>
              </a:rPr>
              <a:t>Mộng</a:t>
            </a:r>
            <a:r>
              <a:rPr lang="en-US" sz="2000">
                <a:solidFill>
                  <a:schemeClr val="tx1">
                    <a:lumMod val="95000"/>
                    <a:lumOff val="5000"/>
                  </a:schemeClr>
                </a:solidFill>
                <a:latin typeface="Arial" panose="020B0604020202020204" pitchFamily="34" charset="0"/>
                <a:cs typeface="Arial" panose="020B0604020202020204" pitchFamily="34" charset="0"/>
              </a:rPr>
              <a:t> </a:t>
            </a:r>
            <a:r>
              <a:rPr lang="en-US" sz="2000" err="1">
                <a:solidFill>
                  <a:schemeClr val="tx1">
                    <a:lumMod val="95000"/>
                    <a:lumOff val="5000"/>
                  </a:schemeClr>
                </a:solidFill>
                <a:latin typeface="Arial" panose="020B0604020202020204" pitchFamily="34" charset="0"/>
                <a:cs typeface="Arial" panose="020B0604020202020204" pitchFamily="34" charset="0"/>
              </a:rPr>
              <a:t>Tuyền</a:t>
            </a:r>
            <a:endParaRPr lang="en-US" sz="2000">
              <a:solidFill>
                <a:schemeClr val="tx1">
                  <a:lumMod val="95000"/>
                  <a:lumOff val="5000"/>
                </a:schemeClr>
              </a:solidFill>
              <a:latin typeface="Arial" panose="020B0604020202020204" pitchFamily="34" charset="0"/>
              <a:cs typeface="Arial" panose="020B0604020202020204" pitchFamily="34" charset="0"/>
            </a:endParaRPr>
          </a:p>
          <a:p>
            <a:pPr marL="742950" lvl="1" indent="-285750">
              <a:buFontTx/>
              <a:buChar char="-"/>
            </a:pPr>
            <a:endParaRPr lang="en-US" sz="200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6686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normAutofit/>
          </a:bodyPr>
          <a:lstStyle/>
          <a:p>
            <a:r>
              <a:rPr lang="en-US" sz="2400" i="1">
                <a:solidFill>
                  <a:srgbClr val="002060"/>
                </a:solidFill>
                <a:latin typeface="Arial" panose="020B0604020202020204" pitchFamily="34" charset="0"/>
                <a:cs typeface="Arial" panose="020B0604020202020204" pitchFamily="34" charset="0"/>
              </a:rPr>
              <a:t>Morris-Pratt</a:t>
            </a:r>
            <a:r>
              <a:rPr lang="en-US" sz="1800" i="1">
                <a:solidFill>
                  <a:srgbClr val="002060"/>
                </a:solidFill>
                <a:latin typeface="Arial" panose="020B0604020202020204" pitchFamily="34" charset="0"/>
                <a:cs typeface="Arial" panose="020B0604020202020204" pitchFamily="34" charset="0"/>
              </a:rPr>
              <a:t>:</a:t>
            </a:r>
            <a:br>
              <a:rPr lang="en-US" sz="2400">
                <a:latin typeface="Arial" panose="020B0604020202020204" pitchFamily="34" charset="0"/>
                <a:cs typeface="Arial" panose="020B0604020202020204" pitchFamily="34" charset="0"/>
              </a:rPr>
            </a:br>
            <a:r>
              <a:rPr lang="en-US" sz="2400">
                <a:latin typeface="Arial" panose="020B0604020202020204" pitchFamily="34" charset="0"/>
                <a:cs typeface="Arial" panose="020B0604020202020204" pitchFamily="34" charset="0"/>
              </a:rPr>
              <a:t>	</a:t>
            </a:r>
            <a:r>
              <a:rPr lang="en-US" sz="2400">
                <a:solidFill>
                  <a:srgbClr val="7030A0"/>
                </a:solidFill>
                <a:latin typeface="Arial" panose="020B0604020202020204" pitchFamily="34" charset="0"/>
                <a:cs typeface="Arial" panose="020B0604020202020204" pitchFamily="34" charset="0"/>
              </a:rPr>
              <a:t>Đặt vấn đề:</a:t>
            </a:r>
            <a:br>
              <a:rPr lang="en-US" sz="2400">
                <a:solidFill>
                  <a:srgbClr val="7030A0"/>
                </a:solidFill>
                <a:latin typeface="Arial" panose="020B0604020202020204" pitchFamily="34" charset="0"/>
                <a:cs typeface="Arial" panose="020B0604020202020204" pitchFamily="34" charset="0"/>
              </a:rPr>
            </a:br>
            <a:r>
              <a:rPr lang="en-US" sz="2400">
                <a:solidFill>
                  <a:srgbClr val="7030A0"/>
                </a:solidFill>
                <a:latin typeface="Arial" panose="020B0604020202020204" pitchFamily="34" charset="0"/>
                <a:cs typeface="Arial" panose="020B0604020202020204" pitchFamily="34" charset="0"/>
              </a:rPr>
              <a:t>		Tại sao phải dùng </a:t>
            </a:r>
            <a:r>
              <a:rPr lang="en-US" sz="2400" i="1">
                <a:solidFill>
                  <a:srgbClr val="7030A0"/>
                </a:solidFill>
                <a:latin typeface="Arial" panose="020B0604020202020204" pitchFamily="34" charset="0"/>
                <a:cs typeface="Arial" panose="020B0604020202020204" pitchFamily="34" charset="0"/>
              </a:rPr>
              <a:t>Morris-Pratt?</a:t>
            </a:r>
            <a:endParaRPr lang="en-US" sz="2400">
              <a:solidFill>
                <a:srgbClr val="7030A0"/>
              </a:solidFill>
              <a:latin typeface="Arial" panose="020B0604020202020204" pitchFamily="34" charset="0"/>
              <a:cs typeface="Arial" panose="020B0604020202020204" pitchFamily="34" charset="0"/>
            </a:endParaRPr>
          </a:p>
        </p:txBody>
      </p:sp>
      <p:sp>
        <p:nvSpPr>
          <p:cNvPr id="3" name="Chỗ dành sẵn cho Nội dung 2"/>
          <p:cNvSpPr>
            <a:spLocks noGrp="1"/>
          </p:cNvSpPr>
          <p:nvPr>
            <p:ph idx="1"/>
          </p:nvPr>
        </p:nvSpPr>
        <p:spPr/>
        <p:txBody>
          <a:bodyPr/>
          <a:lstStyle/>
          <a:p>
            <a:endParaRPr lang="en-US"/>
          </a:p>
          <a:p>
            <a:r>
              <a:rPr lang="en-US"/>
              <a:t>Về hạn chế của Brute-Force</a:t>
            </a:r>
          </a:p>
          <a:p>
            <a:pPr marL="0" indent="0">
              <a:buNone/>
            </a:pPr>
            <a:r>
              <a:rPr lang="en-US"/>
              <a:t>	- Không ghi nhớ các thông tin đã khớp (trước) khi xảy ra tình trạng so không khớp</a:t>
            </a:r>
          </a:p>
          <a:p>
            <a:pPr marL="0" indent="0">
              <a:buNone/>
            </a:pPr>
            <a:r>
              <a:rPr lang="en-US"/>
              <a:t>	- Luôn so sánh lại từ đầu chuỗi con với vị trí bắt đầu chuỗi mẹ trong mọi trường hợp</a:t>
            </a:r>
          </a:p>
          <a:p>
            <a:pPr marL="0" indent="0">
              <a:buNone/>
            </a:pPr>
            <a:r>
              <a:rPr lang="en-US"/>
              <a:t>	- Chạy tất cả các trường hợp -&gt; tốn thời gian</a:t>
            </a:r>
          </a:p>
          <a:p>
            <a:pPr marL="0" indent="0">
              <a:buNone/>
            </a:pPr>
            <a:r>
              <a:rPr lang="en-US"/>
              <a:t>-&gt;&gt; Thuật toán </a:t>
            </a:r>
            <a:r>
              <a:rPr lang="en-US" i="1">
                <a:solidFill>
                  <a:srgbClr val="002060"/>
                </a:solidFill>
                <a:latin typeface="Arial" panose="020B0604020202020204" pitchFamily="34" charset="0"/>
                <a:cs typeface="Arial" panose="020B0604020202020204" pitchFamily="34" charset="0"/>
              </a:rPr>
              <a:t>Morris-Pratt</a:t>
            </a:r>
            <a:endParaRPr lang="en-US"/>
          </a:p>
        </p:txBody>
      </p:sp>
    </p:spTree>
    <p:extLst>
      <p:ext uri="{BB962C8B-B14F-4D97-AF65-F5344CB8AC3E}">
        <p14:creationId xmlns:p14="http://schemas.microsoft.com/office/powerpoint/2010/main" val="3213263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checkerboard(across)">
                                      <p:cBhvr>
                                        <p:cTn id="31" dur="12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normAutofit/>
          </a:bodyPr>
          <a:lstStyle/>
          <a:p>
            <a:r>
              <a:rPr lang="en-US" sz="2400" i="1">
                <a:solidFill>
                  <a:srgbClr val="002060"/>
                </a:solidFill>
                <a:latin typeface="Arial" panose="020B0604020202020204" pitchFamily="34" charset="0"/>
                <a:cs typeface="Arial" panose="020B0604020202020204" pitchFamily="34" charset="0"/>
              </a:rPr>
              <a:t>Morris-Pratt:</a:t>
            </a:r>
            <a:br>
              <a:rPr lang="en-US" sz="2400">
                <a:latin typeface="Arial" panose="020B0604020202020204" pitchFamily="34" charset="0"/>
                <a:cs typeface="Arial" panose="020B0604020202020204" pitchFamily="34" charset="0"/>
              </a:rPr>
            </a:br>
            <a:r>
              <a:rPr lang="en-US" sz="2400">
                <a:latin typeface="Arial" panose="020B0604020202020204" pitchFamily="34" charset="0"/>
                <a:cs typeface="Arial" panose="020B0604020202020204" pitchFamily="34" charset="0"/>
              </a:rPr>
              <a:t>	</a:t>
            </a:r>
            <a:r>
              <a:rPr lang="en-US" sz="2400">
                <a:solidFill>
                  <a:srgbClr val="7030A0"/>
                </a:solidFill>
                <a:latin typeface="Arial" panose="020B0604020202020204" pitchFamily="34" charset="0"/>
                <a:cs typeface="Arial" panose="020B0604020202020204" pitchFamily="34" charset="0"/>
              </a:rPr>
              <a:t>Đề xuất thuật toán:</a:t>
            </a:r>
          </a:p>
        </p:txBody>
      </p:sp>
      <p:sp>
        <p:nvSpPr>
          <p:cNvPr id="4" name="Chỗ dành sẵn cho Nội dung 3"/>
          <p:cNvSpPr>
            <a:spLocks noGrp="1"/>
          </p:cNvSpPr>
          <p:nvPr>
            <p:ph idx="1"/>
          </p:nvPr>
        </p:nvSpPr>
        <p:spPr/>
        <p:txBody>
          <a:bodyPr/>
          <a:lstStyle/>
          <a:p>
            <a:endParaRPr lang="en-US"/>
          </a:p>
          <a:p>
            <a:r>
              <a:rPr lang="en-US"/>
              <a:t>Thay vì so sánh tất cả các trường hợp:</a:t>
            </a:r>
          </a:p>
          <a:p>
            <a:r>
              <a:rPr lang="en-US"/>
              <a:t>Ta ghi nhận lại những phần đã khớp của chuỗi con với chuỗi mẹ</a:t>
            </a:r>
          </a:p>
          <a:p>
            <a:r>
              <a:rPr lang="en-US"/>
              <a:t>Khi </a:t>
            </a:r>
            <a:r>
              <a:rPr lang="vi-VN"/>
              <a:t>xảy ra không khớp tại 1 vị trí bất kì</a:t>
            </a:r>
            <a:r>
              <a:rPr lang="en-US"/>
              <a:t>,</a:t>
            </a:r>
            <a:r>
              <a:rPr lang="vi-VN"/>
              <a:t> thay vì dịch chuyển j về 0 ta cố gắng dịch chuyển j về vị trí lớn hơn 0 </a:t>
            </a:r>
            <a:endParaRPr lang="en-US"/>
          </a:p>
          <a:p>
            <a:endParaRPr lang="en-US"/>
          </a:p>
          <a:p>
            <a:pPr marL="0" indent="0">
              <a:buNone/>
            </a:pPr>
            <a:r>
              <a:rPr lang="en-US"/>
              <a:t>	-&gt; Tiết kiệm được số lần so sánh</a:t>
            </a:r>
          </a:p>
          <a:p>
            <a:endParaRPr lang="en-US"/>
          </a:p>
        </p:txBody>
      </p:sp>
    </p:spTree>
    <p:extLst>
      <p:ext uri="{BB962C8B-B14F-4D97-AF65-F5344CB8AC3E}">
        <p14:creationId xmlns:p14="http://schemas.microsoft.com/office/powerpoint/2010/main" val="1094733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strips(downLeft)">
                                      <p:cBhvr>
                                        <p:cTn id="7" dur="500"/>
                                        <p:tgtEl>
                                          <p:spTgt spid="4">
                                            <p:txEl>
                                              <p:pRg st="1" end="1"/>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strips(downLeft)">
                                      <p:cBhvr>
                                        <p:cTn id="10" dur="500"/>
                                        <p:tgtEl>
                                          <p:spTgt spid="4">
                                            <p:txEl>
                                              <p:pRg st="2" end="2"/>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strips(downLeft)">
                                      <p:cBhvr>
                                        <p:cTn id="13" dur="500"/>
                                        <p:tgtEl>
                                          <p:spTgt spid="4">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animEffect transition="in" filter="checkerboard(across)">
                                      <p:cBhvr>
                                        <p:cTn id="18" dur="125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a:latin typeface="Arial" panose="020B0604020202020204" pitchFamily="34" charset="0"/>
                <a:cs typeface="Arial" panose="020B0604020202020204" pitchFamily="34" charset="0"/>
              </a:rPr>
              <a:t>Morris Pratt</a:t>
            </a:r>
            <a:br>
              <a:rPr lang="en-US" sz="2400" i="1">
                <a:solidFill>
                  <a:srgbClr val="002060"/>
                </a:solidFill>
                <a:latin typeface="Arial" panose="020B0604020202020204" pitchFamily="34" charset="0"/>
                <a:cs typeface="Arial" panose="020B0604020202020204" pitchFamily="34" charset="0"/>
              </a:rPr>
            </a:br>
            <a:r>
              <a:rPr lang="en-US" sz="2400" i="1">
                <a:solidFill>
                  <a:srgbClr val="002060"/>
                </a:solidFill>
                <a:latin typeface="Arial" panose="020B0604020202020204" pitchFamily="34" charset="0"/>
                <a:cs typeface="Arial" panose="020B0604020202020204" pitchFamily="34" charset="0"/>
              </a:rPr>
              <a:t>	</a:t>
            </a:r>
            <a:r>
              <a:rPr lang="en-US" sz="2400" i="1">
                <a:solidFill>
                  <a:srgbClr val="7030A0"/>
                </a:solidFill>
                <a:latin typeface="Arial" panose="020B0604020202020204" pitchFamily="34" charset="0"/>
                <a:cs typeface="Arial" panose="020B0604020202020204" pitchFamily="34" charset="0"/>
              </a:rPr>
              <a:t>- Ý tưởng xây dựng thuật toán:</a:t>
            </a:r>
            <a:br>
              <a:rPr lang="en-US" sz="2400" dirty="0">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p:txBody>
      </p:sp>
      <p:sp>
        <p:nvSpPr>
          <p:cNvPr id="4" name="Chỗ dành sẵn cho Nội dung 3"/>
          <p:cNvSpPr>
            <a:spLocks noGrp="1"/>
          </p:cNvSpPr>
          <p:nvPr>
            <p:ph idx="1"/>
          </p:nvPr>
        </p:nvSpPr>
        <p:spPr/>
        <p:txBody>
          <a:bodyPr>
            <a:normAutofit/>
          </a:bodyPr>
          <a:lstStyle/>
          <a:p>
            <a:pPr>
              <a:buNone/>
            </a:pPr>
            <a:endParaRPr lang="en-US" sz="2400">
              <a:latin typeface="Arial" pitchFamily="34" charset="0"/>
              <a:cs typeface="Arial" pitchFamily="34" charset="0"/>
            </a:endParaRPr>
          </a:p>
          <a:p>
            <a:r>
              <a:rPr lang="en-US" sz="2400">
                <a:latin typeface="Arial" pitchFamily="34" charset="0"/>
                <a:cs typeface="Arial" pitchFamily="34" charset="0"/>
              </a:rPr>
              <a:t>Input:  	Chuỗi con (P) và chuỗi mẹ (T) và bảng next</a:t>
            </a:r>
          </a:p>
          <a:p>
            <a:r>
              <a:rPr lang="en-US" sz="2400">
                <a:latin typeface="Arial" pitchFamily="34" charset="0"/>
                <a:cs typeface="Arial" pitchFamily="34" charset="0"/>
              </a:rPr>
              <a:t>Output: 	Vị trí chuỗi P khớp trong T hoặc không có</a:t>
            </a:r>
          </a:p>
          <a:p>
            <a:endParaRPr lang="en-US" sz="2400">
              <a:latin typeface="Arial" pitchFamily="34" charset="0"/>
              <a:cs typeface="Arial" pitchFamily="34" charset="0"/>
            </a:endParaRPr>
          </a:p>
          <a:p>
            <a:r>
              <a:rPr lang="en-US" sz="2400">
                <a:latin typeface="Arial" pitchFamily="34" charset="0"/>
                <a:cs typeface="Arial" pitchFamily="34" charset="0"/>
              </a:rPr>
              <a:t>So sánh từng phần tử như </a:t>
            </a:r>
            <a:r>
              <a:rPr lang="en-US" sz="2400" i="1">
                <a:latin typeface="Arial" panose="020B0604020202020204" pitchFamily="34" charset="0"/>
                <a:cs typeface="Arial" panose="020B0604020202020204" pitchFamily="34" charset="0"/>
              </a:rPr>
              <a:t>Brute Force</a:t>
            </a:r>
          </a:p>
          <a:p>
            <a:r>
              <a:rPr lang="en-US" sz="2400">
                <a:latin typeface="Arial" pitchFamily="34" charset="0"/>
                <a:cs typeface="Arial" pitchFamily="34" charset="0"/>
              </a:rPr>
              <a:t>Nếu có 1 cặp không trùng khớp:</a:t>
            </a:r>
          </a:p>
          <a:p>
            <a:pPr marL="0" indent="0">
              <a:buNone/>
            </a:pPr>
            <a:r>
              <a:rPr lang="en-US" sz="2400">
                <a:latin typeface="Arial" pitchFamily="34" charset="0"/>
                <a:cs typeface="Arial" pitchFamily="34" charset="0"/>
              </a:rPr>
              <a:t>	- Dịch j về vị trí theo bảng Next </a:t>
            </a:r>
          </a:p>
          <a:p>
            <a:pPr marL="0" indent="0">
              <a:buNone/>
            </a:pPr>
            <a:r>
              <a:rPr lang="en-US" sz="2400">
                <a:latin typeface="Arial" pitchFamily="34" charset="0"/>
                <a:cs typeface="Arial" pitchFamily="34" charset="0"/>
              </a:rPr>
              <a:t>	- Tiếp tục so sánh với vị trí thứ i</a:t>
            </a:r>
          </a:p>
          <a:p>
            <a:r>
              <a:rPr lang="en-US" sz="2400">
                <a:latin typeface="Arial" pitchFamily="34" charset="0"/>
                <a:cs typeface="Arial" pitchFamily="34" charset="0"/>
              </a:rPr>
              <a:t>Nếu chuỗi con khớp mẹ, trả về vị trí bắt đầu khớp hoặc -1</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dissolv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dissolve">
                                      <p:cBhvr>
                                        <p:cTn id="20" dur="5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dissolve">
                                      <p:cBhvr>
                                        <p:cTn id="25" dur="500"/>
                                        <p:tgtEl>
                                          <p:spTgt spid="4">
                                            <p:txEl>
                                              <p:pRg st="5" end="5"/>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dissolve">
                                      <p:cBhvr>
                                        <p:cTn id="28" dur="500"/>
                                        <p:tgtEl>
                                          <p:spTgt spid="4">
                                            <p:txEl>
                                              <p:pRg st="6" end="6"/>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dissolve">
                                      <p:cBhvr>
                                        <p:cTn id="31" dur="500"/>
                                        <p:tgtEl>
                                          <p:spTgt spid="4">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
                                            <p:txEl>
                                              <p:pRg st="8" end="8"/>
                                            </p:txEl>
                                          </p:spTgt>
                                        </p:tgtEl>
                                        <p:attrNameLst>
                                          <p:attrName>style.visibility</p:attrName>
                                        </p:attrNameLst>
                                      </p:cBhvr>
                                      <p:to>
                                        <p:strVal val="visible"/>
                                      </p:to>
                                    </p:set>
                                    <p:animEffect transition="in" filter="dissolve">
                                      <p:cBhvr>
                                        <p:cTn id="36"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Hình ảnh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992" y="1158239"/>
            <a:ext cx="5455540" cy="4937086"/>
          </a:xfrm>
          <a:prstGeom prst="rect">
            <a:avLst/>
          </a:prstGeom>
        </p:spPr>
      </p:pic>
      <p:pic>
        <p:nvPicPr>
          <p:cNvPr id="5" name="Hình ảnh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5114" y="1158239"/>
            <a:ext cx="5715798" cy="2859109"/>
          </a:xfrm>
          <a:prstGeom prst="rect">
            <a:avLst/>
          </a:prstGeom>
        </p:spPr>
      </p:pic>
      <p:graphicFrame>
        <p:nvGraphicFramePr>
          <p:cNvPr id="2" name="Bảng 1"/>
          <p:cNvGraphicFramePr>
            <a:graphicFrameLocks noGrp="1"/>
          </p:cNvGraphicFramePr>
          <p:nvPr>
            <p:extLst>
              <p:ext uri="{D42A27DB-BD31-4B8C-83A1-F6EECF244321}">
                <p14:modId xmlns:p14="http://schemas.microsoft.com/office/powerpoint/2010/main" val="731168634"/>
              </p:ext>
            </p:extLst>
          </p:nvPr>
        </p:nvGraphicFramePr>
        <p:xfrm>
          <a:off x="6125114" y="5346960"/>
          <a:ext cx="5715800" cy="736600"/>
        </p:xfrm>
        <a:graphic>
          <a:graphicData uri="http://schemas.openxmlformats.org/drawingml/2006/table">
            <a:tbl>
              <a:tblPr firstRow="1" bandRow="1">
                <a:tableStyleId>{5C22544A-7EE6-4342-B048-85BDC9FD1C3A}</a:tableStyleId>
              </a:tblPr>
              <a:tblGrid>
                <a:gridCol w="714475">
                  <a:extLst>
                    <a:ext uri="{9D8B030D-6E8A-4147-A177-3AD203B41FA5}">
                      <a16:colId xmlns:a16="http://schemas.microsoft.com/office/drawing/2014/main" val="3151393486"/>
                    </a:ext>
                  </a:extLst>
                </a:gridCol>
                <a:gridCol w="714475">
                  <a:extLst>
                    <a:ext uri="{9D8B030D-6E8A-4147-A177-3AD203B41FA5}">
                      <a16:colId xmlns:a16="http://schemas.microsoft.com/office/drawing/2014/main" val="1233052957"/>
                    </a:ext>
                  </a:extLst>
                </a:gridCol>
                <a:gridCol w="714475">
                  <a:extLst>
                    <a:ext uri="{9D8B030D-6E8A-4147-A177-3AD203B41FA5}">
                      <a16:colId xmlns:a16="http://schemas.microsoft.com/office/drawing/2014/main" val="3090213489"/>
                    </a:ext>
                  </a:extLst>
                </a:gridCol>
                <a:gridCol w="714475">
                  <a:extLst>
                    <a:ext uri="{9D8B030D-6E8A-4147-A177-3AD203B41FA5}">
                      <a16:colId xmlns:a16="http://schemas.microsoft.com/office/drawing/2014/main" val="1461375663"/>
                    </a:ext>
                  </a:extLst>
                </a:gridCol>
                <a:gridCol w="714475">
                  <a:extLst>
                    <a:ext uri="{9D8B030D-6E8A-4147-A177-3AD203B41FA5}">
                      <a16:colId xmlns:a16="http://schemas.microsoft.com/office/drawing/2014/main" val="4051145201"/>
                    </a:ext>
                  </a:extLst>
                </a:gridCol>
                <a:gridCol w="714475">
                  <a:extLst>
                    <a:ext uri="{9D8B030D-6E8A-4147-A177-3AD203B41FA5}">
                      <a16:colId xmlns:a16="http://schemas.microsoft.com/office/drawing/2014/main" val="4124905589"/>
                    </a:ext>
                  </a:extLst>
                </a:gridCol>
                <a:gridCol w="714475">
                  <a:extLst>
                    <a:ext uri="{9D8B030D-6E8A-4147-A177-3AD203B41FA5}">
                      <a16:colId xmlns:a16="http://schemas.microsoft.com/office/drawing/2014/main" val="3373919095"/>
                    </a:ext>
                  </a:extLst>
                </a:gridCol>
                <a:gridCol w="714475">
                  <a:extLst>
                    <a:ext uri="{9D8B030D-6E8A-4147-A177-3AD203B41FA5}">
                      <a16:colId xmlns:a16="http://schemas.microsoft.com/office/drawing/2014/main" val="1465765387"/>
                    </a:ext>
                  </a:extLst>
                </a:gridCol>
              </a:tblGrid>
              <a:tr h="365760">
                <a:tc>
                  <a:txBody>
                    <a:bodyPr/>
                    <a:lstStyle/>
                    <a:p>
                      <a:pPr algn="ctr"/>
                      <a:r>
                        <a:rPr lang="en-US"/>
                        <a:t>1</a:t>
                      </a:r>
                    </a:p>
                  </a:txBody>
                  <a:tcPr/>
                </a:tc>
                <a:tc>
                  <a:txBody>
                    <a:bodyPr/>
                    <a:lstStyle/>
                    <a:p>
                      <a:pPr algn="ctr"/>
                      <a:r>
                        <a:rPr lang="en-US"/>
                        <a:t>0</a:t>
                      </a:r>
                    </a:p>
                  </a:txBody>
                  <a:tcPr/>
                </a:tc>
                <a:tc>
                  <a:txBody>
                    <a:bodyPr/>
                    <a:lstStyle/>
                    <a:p>
                      <a:pPr algn="ctr"/>
                      <a:r>
                        <a:rPr lang="en-US"/>
                        <a:t>1</a:t>
                      </a:r>
                    </a:p>
                  </a:txBody>
                  <a:tcPr/>
                </a:tc>
                <a:tc>
                  <a:txBody>
                    <a:bodyPr/>
                    <a:lstStyle/>
                    <a:p>
                      <a:pPr algn="ctr"/>
                      <a:r>
                        <a:rPr lang="en-US"/>
                        <a:t>0</a:t>
                      </a:r>
                    </a:p>
                  </a:txBody>
                  <a:tcPr/>
                </a:tc>
                <a:tc>
                  <a:txBody>
                    <a:bodyPr/>
                    <a:lstStyle/>
                    <a:p>
                      <a:pPr algn="ctr"/>
                      <a:r>
                        <a:rPr lang="en-US"/>
                        <a:t>0</a:t>
                      </a:r>
                    </a:p>
                  </a:txBody>
                  <a:tcPr/>
                </a:tc>
                <a:tc>
                  <a:txBody>
                    <a:bodyPr/>
                    <a:lstStyle/>
                    <a:p>
                      <a:pPr algn="ctr"/>
                      <a:r>
                        <a:rPr lang="en-US"/>
                        <a:t>1</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2964092007"/>
                  </a:ext>
                </a:extLst>
              </a:tr>
              <a:tr h="370840">
                <a:tc>
                  <a:txBody>
                    <a:bodyPr/>
                    <a:lstStyle/>
                    <a:p>
                      <a:pPr algn="ctr"/>
                      <a:r>
                        <a:rPr lang="en-US"/>
                        <a:t>-1</a:t>
                      </a:r>
                    </a:p>
                  </a:txBody>
                  <a:tcPr/>
                </a:tc>
                <a:tc>
                  <a:txBody>
                    <a:bodyPr/>
                    <a:lstStyle/>
                    <a:p>
                      <a:pPr algn="ctr"/>
                      <a:r>
                        <a:rPr lang="en-US"/>
                        <a:t>0</a:t>
                      </a:r>
                    </a:p>
                  </a:txBody>
                  <a:tcPr/>
                </a:tc>
                <a:tc>
                  <a:txBody>
                    <a:bodyPr/>
                    <a:lstStyle/>
                    <a:p>
                      <a:pPr algn="ctr"/>
                      <a:r>
                        <a:rPr lang="en-US"/>
                        <a:t>0</a:t>
                      </a:r>
                    </a:p>
                  </a:txBody>
                  <a:tcPr/>
                </a:tc>
                <a:tc>
                  <a:txBody>
                    <a:bodyPr/>
                    <a:lstStyle/>
                    <a:p>
                      <a:pPr algn="ctr"/>
                      <a:r>
                        <a:rPr lang="en-US"/>
                        <a:t>1</a:t>
                      </a:r>
                    </a:p>
                  </a:txBody>
                  <a:tcPr/>
                </a:tc>
                <a:tc>
                  <a:txBody>
                    <a:bodyPr/>
                    <a:lstStyle/>
                    <a:p>
                      <a:pPr algn="ctr"/>
                      <a:r>
                        <a:rPr lang="en-US"/>
                        <a:t>2</a:t>
                      </a:r>
                    </a:p>
                  </a:txBody>
                  <a:tcPr/>
                </a:tc>
                <a:tc>
                  <a:txBody>
                    <a:bodyPr/>
                    <a:lstStyle/>
                    <a:p>
                      <a:pPr algn="ctr"/>
                      <a:r>
                        <a:rPr lang="en-US"/>
                        <a:t>0</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3396383752"/>
                  </a:ext>
                </a:extLst>
              </a:tr>
            </a:tbl>
          </a:graphicData>
        </a:graphic>
      </p:graphicFrame>
      <p:sp>
        <p:nvSpPr>
          <p:cNvPr id="6" name="Hộp Văn bản 5"/>
          <p:cNvSpPr txBox="1"/>
          <p:nvPr/>
        </p:nvSpPr>
        <p:spPr>
          <a:xfrm>
            <a:off x="407992" y="788907"/>
            <a:ext cx="1460849" cy="369332"/>
          </a:xfrm>
          <a:prstGeom prst="rect">
            <a:avLst/>
          </a:prstGeom>
          <a:noFill/>
        </p:spPr>
        <p:txBody>
          <a:bodyPr wrap="none" rtlCol="0">
            <a:spAutoFit/>
          </a:bodyPr>
          <a:lstStyle/>
          <a:p>
            <a:r>
              <a:rPr lang="en-US"/>
              <a:t>SourceCode:</a:t>
            </a:r>
          </a:p>
        </p:txBody>
      </p:sp>
      <p:sp>
        <p:nvSpPr>
          <p:cNvPr id="7" name="Hộp Văn bản 6"/>
          <p:cNvSpPr txBox="1"/>
          <p:nvPr/>
        </p:nvSpPr>
        <p:spPr>
          <a:xfrm>
            <a:off x="6125114" y="788907"/>
            <a:ext cx="1200970" cy="369332"/>
          </a:xfrm>
          <a:prstGeom prst="rect">
            <a:avLst/>
          </a:prstGeom>
          <a:noFill/>
        </p:spPr>
        <p:txBody>
          <a:bodyPr wrap="none" rtlCol="0">
            <a:spAutoFit/>
          </a:bodyPr>
          <a:lstStyle/>
          <a:p>
            <a:r>
              <a:rPr lang="en-US"/>
              <a:t>Minh họa:</a:t>
            </a:r>
          </a:p>
        </p:txBody>
      </p:sp>
      <p:sp>
        <p:nvSpPr>
          <p:cNvPr id="8" name="Hộp Văn bản 7"/>
          <p:cNvSpPr txBox="1"/>
          <p:nvPr/>
        </p:nvSpPr>
        <p:spPr>
          <a:xfrm>
            <a:off x="6125114" y="4977628"/>
            <a:ext cx="1290738" cy="369332"/>
          </a:xfrm>
          <a:prstGeom prst="rect">
            <a:avLst/>
          </a:prstGeom>
          <a:noFill/>
        </p:spPr>
        <p:txBody>
          <a:bodyPr wrap="none" rtlCol="0">
            <a:spAutoFit/>
          </a:bodyPr>
          <a:lstStyle/>
          <a:p>
            <a:r>
              <a:rPr lang="en-US"/>
              <a:t>Bảng Next:</a:t>
            </a:r>
          </a:p>
        </p:txBody>
      </p:sp>
    </p:spTree>
    <p:extLst>
      <p:ext uri="{BB962C8B-B14F-4D97-AF65-F5344CB8AC3E}">
        <p14:creationId xmlns:p14="http://schemas.microsoft.com/office/powerpoint/2010/main" val="194915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20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2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2000"/>
                                        <p:tgtEl>
                                          <p:spTgt spid="5"/>
                                        </p:tgtEl>
                                      </p:cBhvr>
                                    </p:animEffect>
                                  </p:childTnLst>
                                </p:cTn>
                              </p:par>
                              <p:par>
                                <p:cTn id="16" presetID="3" presetClass="entr" presetSubtype="1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2000"/>
                                        <p:tgtEl>
                                          <p:spTgt spid="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2000"/>
                                        <p:tgtEl>
                                          <p:spTgt spid="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Chỗ dành sẵn cho Nội dung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6439" y="1283706"/>
            <a:ext cx="5399116" cy="4284373"/>
          </a:xfrm>
        </p:spPr>
      </p:pic>
      <p:pic>
        <p:nvPicPr>
          <p:cNvPr id="7" name="Hình ảnh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4476" y="426402"/>
            <a:ext cx="5551068" cy="5998980"/>
          </a:xfrm>
          <a:prstGeom prst="rect">
            <a:avLst/>
          </a:prstGeom>
        </p:spPr>
      </p:pic>
      <p:sp>
        <p:nvSpPr>
          <p:cNvPr id="2" name="Hộp Văn bản 1"/>
          <p:cNvSpPr txBox="1"/>
          <p:nvPr/>
        </p:nvSpPr>
        <p:spPr>
          <a:xfrm>
            <a:off x="489397" y="914374"/>
            <a:ext cx="1463862" cy="369332"/>
          </a:xfrm>
          <a:prstGeom prst="rect">
            <a:avLst/>
          </a:prstGeom>
          <a:noFill/>
        </p:spPr>
        <p:txBody>
          <a:bodyPr wrap="none" rtlCol="0">
            <a:spAutoFit/>
          </a:bodyPr>
          <a:lstStyle/>
          <a:p>
            <a:r>
              <a:rPr lang="en-US"/>
              <a:t>SourceCode:</a:t>
            </a:r>
          </a:p>
        </p:txBody>
      </p:sp>
      <p:sp>
        <p:nvSpPr>
          <p:cNvPr id="3" name="Hộp Văn bản 2"/>
          <p:cNvSpPr txBox="1"/>
          <p:nvPr/>
        </p:nvSpPr>
        <p:spPr>
          <a:xfrm>
            <a:off x="4979046" y="426402"/>
            <a:ext cx="1200970" cy="369332"/>
          </a:xfrm>
          <a:prstGeom prst="rect">
            <a:avLst/>
          </a:prstGeom>
          <a:noFill/>
        </p:spPr>
        <p:txBody>
          <a:bodyPr wrap="none" rtlCol="0">
            <a:spAutoFit/>
          </a:bodyPr>
          <a:lstStyle/>
          <a:p>
            <a:r>
              <a:rPr lang="en-US"/>
              <a:t>Minh họa:</a:t>
            </a:r>
            <a:endParaRPr lang="en-US"/>
          </a:p>
        </p:txBody>
      </p:sp>
    </p:spTree>
    <p:extLst>
      <p:ext uri="{BB962C8B-B14F-4D97-AF65-F5344CB8AC3E}">
        <p14:creationId xmlns:p14="http://schemas.microsoft.com/office/powerpoint/2010/main" val="685692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normAutofit/>
          </a:bodyPr>
          <a:lstStyle/>
          <a:p>
            <a:r>
              <a:rPr lang="en-US" sz="2400">
                <a:latin typeface="Arial" panose="020B0604020202020204" pitchFamily="34" charset="0"/>
                <a:cs typeface="Arial" panose="020B0604020202020204" pitchFamily="34" charset="0"/>
              </a:rPr>
              <a:t>Morris Pratt</a:t>
            </a:r>
            <a:br>
              <a:rPr lang="en-US" sz="2400">
                <a:latin typeface="Arial" panose="020B0604020202020204" pitchFamily="34" charset="0"/>
                <a:cs typeface="Arial" panose="020B0604020202020204" pitchFamily="34" charset="0"/>
              </a:rPr>
            </a:br>
            <a:r>
              <a:rPr lang="en-US" sz="2400">
                <a:latin typeface="Arial" panose="020B0604020202020204" pitchFamily="34" charset="0"/>
                <a:cs typeface="Arial" panose="020B0604020202020204" pitchFamily="34" charset="0"/>
              </a:rPr>
              <a:t>	</a:t>
            </a:r>
            <a:r>
              <a:rPr lang="en-US" sz="2400">
                <a:solidFill>
                  <a:srgbClr val="7030A0"/>
                </a:solidFill>
                <a:latin typeface="Arial" panose="020B0604020202020204" pitchFamily="34" charset="0"/>
                <a:cs typeface="Arial" panose="020B0604020202020204" pitchFamily="34" charset="0"/>
              </a:rPr>
              <a:t>Xây dựng bảng Next:</a:t>
            </a:r>
            <a:endParaRPr lang="en-US" sz="2400">
              <a:solidFill>
                <a:srgbClr val="7030A0"/>
              </a:solidFill>
            </a:endParaRPr>
          </a:p>
        </p:txBody>
      </p:sp>
      <p:sp>
        <p:nvSpPr>
          <p:cNvPr id="3" name="Chỗ dành sẵn cho Nội dung 2"/>
          <p:cNvSpPr>
            <a:spLocks noGrp="1"/>
          </p:cNvSpPr>
          <p:nvPr>
            <p:ph idx="1"/>
          </p:nvPr>
        </p:nvSpPr>
        <p:spPr/>
        <p:txBody>
          <a:bodyPr/>
          <a:lstStyle/>
          <a:p>
            <a:endParaRPr lang="en-US"/>
          </a:p>
          <a:p>
            <a:r>
              <a:rPr lang="en-US"/>
              <a:t>Hoàn toàn dựa trên chuỗi con</a:t>
            </a:r>
          </a:p>
          <a:p>
            <a:r>
              <a:rPr lang="en-US"/>
              <a:t>Mặc định next[0] = -1</a:t>
            </a:r>
          </a:p>
          <a:p>
            <a:r>
              <a:rPr lang="en-US"/>
              <a:t>Ta xác định vị trí để next dựa vào các phần tử trước vị trí không khớp (missmath)</a:t>
            </a:r>
          </a:p>
          <a:p>
            <a:r>
              <a:rPr lang="en-US"/>
              <a:t>So sánh sự khớp đầu và đuôi để ra số lần khớp </a:t>
            </a:r>
          </a:p>
          <a:p>
            <a:pPr marL="0" indent="0">
              <a:buNone/>
            </a:pPr>
            <a:r>
              <a:rPr lang="en-US"/>
              <a:t>	-&gt; Đó là vị trí để next</a:t>
            </a:r>
          </a:p>
          <a:p>
            <a:pPr marL="0" indent="0">
              <a:buNone/>
            </a:pPr>
            <a:endParaRPr lang="en-US"/>
          </a:p>
        </p:txBody>
      </p:sp>
    </p:spTree>
    <p:extLst>
      <p:ext uri="{BB962C8B-B14F-4D97-AF65-F5344CB8AC3E}">
        <p14:creationId xmlns:p14="http://schemas.microsoft.com/office/powerpoint/2010/main" val="126254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normAutofit/>
          </a:bodyPr>
          <a:lstStyle/>
          <a:p>
            <a:r>
              <a:rPr lang="en-US" sz="2400">
                <a:latin typeface="Arial" panose="020B0604020202020204" pitchFamily="34" charset="0"/>
                <a:cs typeface="Arial" panose="020B0604020202020204" pitchFamily="34" charset="0"/>
              </a:rPr>
              <a:t>Morris Pratt</a:t>
            </a:r>
            <a:br>
              <a:rPr lang="en-US" sz="2400">
                <a:latin typeface="Arial" panose="020B0604020202020204" pitchFamily="34" charset="0"/>
                <a:cs typeface="Arial" panose="020B0604020202020204" pitchFamily="34" charset="0"/>
              </a:rPr>
            </a:br>
            <a:r>
              <a:rPr lang="en-US" sz="2400">
                <a:latin typeface="Arial" panose="020B0604020202020204" pitchFamily="34" charset="0"/>
                <a:cs typeface="Arial" panose="020B0604020202020204" pitchFamily="34" charset="0"/>
              </a:rPr>
              <a:t>	Xây dựng bảng Next:</a:t>
            </a:r>
            <a:endParaRPr lang="en-US" sz="2400"/>
          </a:p>
        </p:txBody>
      </p:sp>
      <p:sp>
        <p:nvSpPr>
          <p:cNvPr id="3" name="Chỗ dành sẵn cho Nội dung 2"/>
          <p:cNvSpPr>
            <a:spLocks noGrp="1"/>
          </p:cNvSpPr>
          <p:nvPr>
            <p:ph idx="1"/>
          </p:nvPr>
        </p:nvSpPr>
        <p:spPr/>
        <p:txBody>
          <a:bodyPr/>
          <a:lstStyle/>
          <a:p>
            <a:r>
              <a:rPr lang="en-US"/>
              <a:t>Giải bài tập</a:t>
            </a:r>
          </a:p>
          <a:p>
            <a:pPr marL="0" indent="0">
              <a:buNone/>
            </a:pPr>
            <a:r>
              <a:rPr lang="en-US">
                <a:solidFill>
                  <a:srgbClr val="FF0000"/>
                </a:solidFill>
              </a:rPr>
              <a:t>	- Tìm bảng next chuỗi sau:</a:t>
            </a:r>
          </a:p>
          <a:p>
            <a:pPr marL="0" indent="0">
              <a:buNone/>
            </a:pPr>
            <a:r>
              <a:rPr lang="en-US">
                <a:solidFill>
                  <a:srgbClr val="FF0000"/>
                </a:solidFill>
              </a:rPr>
              <a:t>			AABAABAABAABBBA </a:t>
            </a:r>
          </a:p>
          <a:p>
            <a:pPr marL="0" indent="0">
              <a:buNone/>
            </a:pPr>
            <a:endParaRPr lang="en-US"/>
          </a:p>
        </p:txBody>
      </p:sp>
      <p:graphicFrame>
        <p:nvGraphicFramePr>
          <p:cNvPr id="4" name="Bảng 3"/>
          <p:cNvGraphicFramePr>
            <a:graphicFrameLocks noGrp="1"/>
          </p:cNvGraphicFramePr>
          <p:nvPr>
            <p:extLst>
              <p:ext uri="{D42A27DB-BD31-4B8C-83A1-F6EECF244321}">
                <p14:modId xmlns:p14="http://schemas.microsoft.com/office/powerpoint/2010/main" val="1778025737"/>
              </p:ext>
            </p:extLst>
          </p:nvPr>
        </p:nvGraphicFramePr>
        <p:xfrm>
          <a:off x="838200" y="4297328"/>
          <a:ext cx="10515600" cy="736600"/>
        </p:xfrm>
        <a:graphic>
          <a:graphicData uri="http://schemas.openxmlformats.org/drawingml/2006/table">
            <a:tbl>
              <a:tblPr firstRow="1" bandRow="1">
                <a:tableStyleId>{5C22544A-7EE6-4342-B048-85BDC9FD1C3A}</a:tableStyleId>
              </a:tblPr>
              <a:tblGrid>
                <a:gridCol w="701040">
                  <a:extLst>
                    <a:ext uri="{9D8B030D-6E8A-4147-A177-3AD203B41FA5}">
                      <a16:colId xmlns:a16="http://schemas.microsoft.com/office/drawing/2014/main" val="2335940307"/>
                    </a:ext>
                  </a:extLst>
                </a:gridCol>
                <a:gridCol w="701040">
                  <a:extLst>
                    <a:ext uri="{9D8B030D-6E8A-4147-A177-3AD203B41FA5}">
                      <a16:colId xmlns:a16="http://schemas.microsoft.com/office/drawing/2014/main" val="238284690"/>
                    </a:ext>
                  </a:extLst>
                </a:gridCol>
                <a:gridCol w="701040">
                  <a:extLst>
                    <a:ext uri="{9D8B030D-6E8A-4147-A177-3AD203B41FA5}">
                      <a16:colId xmlns:a16="http://schemas.microsoft.com/office/drawing/2014/main" val="1849384315"/>
                    </a:ext>
                  </a:extLst>
                </a:gridCol>
                <a:gridCol w="701040">
                  <a:extLst>
                    <a:ext uri="{9D8B030D-6E8A-4147-A177-3AD203B41FA5}">
                      <a16:colId xmlns:a16="http://schemas.microsoft.com/office/drawing/2014/main" val="2858595018"/>
                    </a:ext>
                  </a:extLst>
                </a:gridCol>
                <a:gridCol w="701040">
                  <a:extLst>
                    <a:ext uri="{9D8B030D-6E8A-4147-A177-3AD203B41FA5}">
                      <a16:colId xmlns:a16="http://schemas.microsoft.com/office/drawing/2014/main" val="1660060695"/>
                    </a:ext>
                  </a:extLst>
                </a:gridCol>
                <a:gridCol w="701040">
                  <a:extLst>
                    <a:ext uri="{9D8B030D-6E8A-4147-A177-3AD203B41FA5}">
                      <a16:colId xmlns:a16="http://schemas.microsoft.com/office/drawing/2014/main" val="168578526"/>
                    </a:ext>
                  </a:extLst>
                </a:gridCol>
                <a:gridCol w="701040">
                  <a:extLst>
                    <a:ext uri="{9D8B030D-6E8A-4147-A177-3AD203B41FA5}">
                      <a16:colId xmlns:a16="http://schemas.microsoft.com/office/drawing/2014/main" val="1253320765"/>
                    </a:ext>
                  </a:extLst>
                </a:gridCol>
                <a:gridCol w="701040">
                  <a:extLst>
                    <a:ext uri="{9D8B030D-6E8A-4147-A177-3AD203B41FA5}">
                      <a16:colId xmlns:a16="http://schemas.microsoft.com/office/drawing/2014/main" val="1356905725"/>
                    </a:ext>
                  </a:extLst>
                </a:gridCol>
                <a:gridCol w="701040">
                  <a:extLst>
                    <a:ext uri="{9D8B030D-6E8A-4147-A177-3AD203B41FA5}">
                      <a16:colId xmlns:a16="http://schemas.microsoft.com/office/drawing/2014/main" val="4171406870"/>
                    </a:ext>
                  </a:extLst>
                </a:gridCol>
                <a:gridCol w="701040">
                  <a:extLst>
                    <a:ext uri="{9D8B030D-6E8A-4147-A177-3AD203B41FA5}">
                      <a16:colId xmlns:a16="http://schemas.microsoft.com/office/drawing/2014/main" val="3550415294"/>
                    </a:ext>
                  </a:extLst>
                </a:gridCol>
                <a:gridCol w="701040">
                  <a:extLst>
                    <a:ext uri="{9D8B030D-6E8A-4147-A177-3AD203B41FA5}">
                      <a16:colId xmlns:a16="http://schemas.microsoft.com/office/drawing/2014/main" val="4047180017"/>
                    </a:ext>
                  </a:extLst>
                </a:gridCol>
                <a:gridCol w="701040">
                  <a:extLst>
                    <a:ext uri="{9D8B030D-6E8A-4147-A177-3AD203B41FA5}">
                      <a16:colId xmlns:a16="http://schemas.microsoft.com/office/drawing/2014/main" val="2794834746"/>
                    </a:ext>
                  </a:extLst>
                </a:gridCol>
                <a:gridCol w="701040">
                  <a:extLst>
                    <a:ext uri="{9D8B030D-6E8A-4147-A177-3AD203B41FA5}">
                      <a16:colId xmlns:a16="http://schemas.microsoft.com/office/drawing/2014/main" val="2985801"/>
                    </a:ext>
                  </a:extLst>
                </a:gridCol>
                <a:gridCol w="701040">
                  <a:extLst>
                    <a:ext uri="{9D8B030D-6E8A-4147-A177-3AD203B41FA5}">
                      <a16:colId xmlns:a16="http://schemas.microsoft.com/office/drawing/2014/main" val="1415901855"/>
                    </a:ext>
                  </a:extLst>
                </a:gridCol>
                <a:gridCol w="701040">
                  <a:extLst>
                    <a:ext uri="{9D8B030D-6E8A-4147-A177-3AD203B41FA5}">
                      <a16:colId xmlns:a16="http://schemas.microsoft.com/office/drawing/2014/main" val="4256051212"/>
                    </a:ext>
                  </a:extLst>
                </a:gridCol>
              </a:tblGrid>
              <a:tr h="280646">
                <a:tc>
                  <a:txBody>
                    <a:bodyPr/>
                    <a:lstStyle/>
                    <a:p>
                      <a:pPr algn="ctr"/>
                      <a:r>
                        <a:rPr lang="en-US"/>
                        <a:t>A</a:t>
                      </a:r>
                      <a:endParaRPr lang="en-US"/>
                    </a:p>
                  </a:txBody>
                  <a:tcPr/>
                </a:tc>
                <a:tc>
                  <a:txBody>
                    <a:bodyPr/>
                    <a:lstStyle/>
                    <a:p>
                      <a:pPr algn="ctr"/>
                      <a:r>
                        <a:rPr lang="en-US"/>
                        <a:t>A</a:t>
                      </a:r>
                      <a:endParaRPr lang="en-US"/>
                    </a:p>
                  </a:txBody>
                  <a:tcPr/>
                </a:tc>
                <a:tc>
                  <a:txBody>
                    <a:bodyPr/>
                    <a:lstStyle/>
                    <a:p>
                      <a:pPr algn="ctr"/>
                      <a:r>
                        <a:rPr lang="en-US"/>
                        <a:t>B</a:t>
                      </a:r>
                      <a:endParaRPr lang="en-US"/>
                    </a:p>
                  </a:txBody>
                  <a:tcPr/>
                </a:tc>
                <a:tc>
                  <a:txBody>
                    <a:bodyPr/>
                    <a:lstStyle/>
                    <a:p>
                      <a:pPr algn="ctr"/>
                      <a:r>
                        <a:rPr lang="en-US"/>
                        <a:t>A</a:t>
                      </a:r>
                      <a:endParaRPr lang="en-US"/>
                    </a:p>
                  </a:txBody>
                  <a:tcPr/>
                </a:tc>
                <a:tc>
                  <a:txBody>
                    <a:bodyPr/>
                    <a:lstStyle/>
                    <a:p>
                      <a:pPr algn="ctr"/>
                      <a:r>
                        <a:rPr lang="en-US"/>
                        <a:t>A</a:t>
                      </a:r>
                      <a:endParaRPr lang="en-US"/>
                    </a:p>
                  </a:txBody>
                  <a:tcPr/>
                </a:tc>
                <a:tc>
                  <a:txBody>
                    <a:bodyPr/>
                    <a:lstStyle/>
                    <a:p>
                      <a:pPr algn="ctr"/>
                      <a:r>
                        <a:rPr lang="en-US"/>
                        <a:t>B</a:t>
                      </a:r>
                      <a:endParaRPr lang="en-US"/>
                    </a:p>
                  </a:txBody>
                  <a:tcPr/>
                </a:tc>
                <a:tc>
                  <a:txBody>
                    <a:bodyPr/>
                    <a:lstStyle/>
                    <a:p>
                      <a:pPr algn="ctr"/>
                      <a:r>
                        <a:rPr lang="en-US"/>
                        <a:t>A</a:t>
                      </a:r>
                      <a:endParaRPr lang="en-US"/>
                    </a:p>
                  </a:txBody>
                  <a:tcPr/>
                </a:tc>
                <a:tc>
                  <a:txBody>
                    <a:bodyPr/>
                    <a:lstStyle/>
                    <a:p>
                      <a:pPr algn="ctr"/>
                      <a:r>
                        <a:rPr lang="en-US"/>
                        <a:t>A</a:t>
                      </a:r>
                      <a:endParaRPr lang="en-US"/>
                    </a:p>
                  </a:txBody>
                  <a:tcPr/>
                </a:tc>
                <a:tc>
                  <a:txBody>
                    <a:bodyPr/>
                    <a:lstStyle/>
                    <a:p>
                      <a:pPr algn="ctr"/>
                      <a:r>
                        <a:rPr lang="en-US"/>
                        <a:t>B</a:t>
                      </a:r>
                      <a:endParaRPr lang="en-US"/>
                    </a:p>
                  </a:txBody>
                  <a:tcPr/>
                </a:tc>
                <a:tc>
                  <a:txBody>
                    <a:bodyPr/>
                    <a:lstStyle/>
                    <a:p>
                      <a:pPr algn="ctr"/>
                      <a:r>
                        <a:rPr lang="en-US"/>
                        <a:t>A</a:t>
                      </a:r>
                      <a:endParaRPr lang="en-US"/>
                    </a:p>
                  </a:txBody>
                  <a:tcPr/>
                </a:tc>
                <a:tc>
                  <a:txBody>
                    <a:bodyPr/>
                    <a:lstStyle/>
                    <a:p>
                      <a:pPr algn="ctr"/>
                      <a:r>
                        <a:rPr lang="en-US"/>
                        <a:t>A</a:t>
                      </a:r>
                      <a:endParaRPr lang="en-US"/>
                    </a:p>
                  </a:txBody>
                  <a:tcPr/>
                </a:tc>
                <a:tc>
                  <a:txBody>
                    <a:bodyPr/>
                    <a:lstStyle/>
                    <a:p>
                      <a:pPr algn="ctr"/>
                      <a:r>
                        <a:rPr lang="en-US"/>
                        <a:t>B</a:t>
                      </a:r>
                      <a:endParaRPr lang="en-US"/>
                    </a:p>
                  </a:txBody>
                  <a:tcPr/>
                </a:tc>
                <a:tc>
                  <a:txBody>
                    <a:bodyPr/>
                    <a:lstStyle/>
                    <a:p>
                      <a:pPr algn="ctr"/>
                      <a:r>
                        <a:rPr lang="en-US"/>
                        <a:t>B</a:t>
                      </a:r>
                      <a:endParaRPr lang="en-US"/>
                    </a:p>
                  </a:txBody>
                  <a:tcPr/>
                </a:tc>
                <a:tc>
                  <a:txBody>
                    <a:bodyPr/>
                    <a:lstStyle/>
                    <a:p>
                      <a:pPr algn="ctr"/>
                      <a:r>
                        <a:rPr lang="en-US"/>
                        <a:t>B</a:t>
                      </a:r>
                      <a:endParaRPr lang="en-US"/>
                    </a:p>
                  </a:txBody>
                  <a:tcPr/>
                </a:tc>
                <a:tc>
                  <a:txBody>
                    <a:bodyPr/>
                    <a:lstStyle/>
                    <a:p>
                      <a:pPr algn="ctr"/>
                      <a:r>
                        <a:rPr lang="en-US"/>
                        <a:t>A</a:t>
                      </a:r>
                      <a:endParaRPr lang="en-US"/>
                    </a:p>
                  </a:txBody>
                  <a:tcPr/>
                </a:tc>
                <a:extLst>
                  <a:ext uri="{0D108BD9-81ED-4DB2-BD59-A6C34878D82A}">
                    <a16:rowId xmlns:a16="http://schemas.microsoft.com/office/drawing/2014/main" val="4098097545"/>
                  </a:ext>
                </a:extLst>
              </a:tr>
              <a:tr h="370840">
                <a:tc>
                  <a:txBody>
                    <a:bodyPr/>
                    <a:lstStyle/>
                    <a:p>
                      <a:pPr algn="ctr"/>
                      <a:r>
                        <a:rPr lang="en-US"/>
                        <a:t>-1</a:t>
                      </a:r>
                      <a:endParaRPr lang="en-US"/>
                    </a:p>
                  </a:txBody>
                  <a:tcPr/>
                </a:tc>
                <a:tc>
                  <a:txBody>
                    <a:bodyPr/>
                    <a:lstStyle/>
                    <a:p>
                      <a:pPr algn="ctr"/>
                      <a:r>
                        <a:rPr lang="en-US"/>
                        <a:t>0</a:t>
                      </a:r>
                      <a:endParaRPr lang="en-US"/>
                    </a:p>
                  </a:txBody>
                  <a:tcPr/>
                </a:tc>
                <a:tc>
                  <a:txBody>
                    <a:bodyPr/>
                    <a:lstStyle/>
                    <a:p>
                      <a:pPr algn="ctr"/>
                      <a:r>
                        <a:rPr lang="en-US"/>
                        <a:t>1</a:t>
                      </a:r>
                      <a:endParaRPr lang="en-US"/>
                    </a:p>
                  </a:txBody>
                  <a:tcPr/>
                </a:tc>
                <a:tc>
                  <a:txBody>
                    <a:bodyPr/>
                    <a:lstStyle/>
                    <a:p>
                      <a:pPr algn="ctr"/>
                      <a:r>
                        <a:rPr lang="en-US"/>
                        <a:t>0</a:t>
                      </a:r>
                      <a:endParaRPr lang="en-US"/>
                    </a:p>
                  </a:txBody>
                  <a:tcPr/>
                </a:tc>
                <a:tc>
                  <a:txBody>
                    <a:bodyPr/>
                    <a:lstStyle/>
                    <a:p>
                      <a:pPr algn="ctr"/>
                      <a:r>
                        <a:rPr lang="en-US"/>
                        <a:t>1</a:t>
                      </a:r>
                      <a:endParaRPr lang="en-US"/>
                    </a:p>
                  </a:txBody>
                  <a:tcPr/>
                </a:tc>
                <a:tc>
                  <a:txBody>
                    <a:bodyPr/>
                    <a:lstStyle/>
                    <a:p>
                      <a:pPr algn="ctr"/>
                      <a:r>
                        <a:rPr lang="en-US"/>
                        <a:t>2</a:t>
                      </a:r>
                      <a:endParaRPr lang="en-US"/>
                    </a:p>
                  </a:txBody>
                  <a:tcPr/>
                </a:tc>
                <a:tc>
                  <a:txBody>
                    <a:bodyPr/>
                    <a:lstStyle/>
                    <a:p>
                      <a:pPr algn="ctr"/>
                      <a:r>
                        <a:rPr lang="en-US"/>
                        <a:t>3</a:t>
                      </a:r>
                      <a:endParaRPr lang="en-US"/>
                    </a:p>
                  </a:txBody>
                  <a:tcPr/>
                </a:tc>
                <a:tc>
                  <a:txBody>
                    <a:bodyPr/>
                    <a:lstStyle/>
                    <a:p>
                      <a:pPr algn="ctr"/>
                      <a:r>
                        <a:rPr lang="en-US"/>
                        <a:t>4</a:t>
                      </a:r>
                      <a:endParaRPr lang="en-US"/>
                    </a:p>
                  </a:txBody>
                  <a:tcPr/>
                </a:tc>
                <a:tc>
                  <a:txBody>
                    <a:bodyPr/>
                    <a:lstStyle/>
                    <a:p>
                      <a:pPr algn="ctr"/>
                      <a:r>
                        <a:rPr lang="en-US"/>
                        <a:t>5</a:t>
                      </a:r>
                      <a:endParaRPr lang="en-US"/>
                    </a:p>
                  </a:txBody>
                  <a:tcPr/>
                </a:tc>
                <a:tc>
                  <a:txBody>
                    <a:bodyPr/>
                    <a:lstStyle/>
                    <a:p>
                      <a:pPr algn="ctr"/>
                      <a:r>
                        <a:rPr lang="en-US"/>
                        <a:t>6</a:t>
                      </a:r>
                      <a:endParaRPr lang="en-US"/>
                    </a:p>
                  </a:txBody>
                  <a:tcPr/>
                </a:tc>
                <a:tc>
                  <a:txBody>
                    <a:bodyPr/>
                    <a:lstStyle/>
                    <a:p>
                      <a:pPr algn="ctr"/>
                      <a:r>
                        <a:rPr lang="en-US"/>
                        <a:t>7</a:t>
                      </a:r>
                      <a:endParaRPr lang="en-US"/>
                    </a:p>
                  </a:txBody>
                  <a:tcPr/>
                </a:tc>
                <a:tc>
                  <a:txBody>
                    <a:bodyPr/>
                    <a:lstStyle/>
                    <a:p>
                      <a:pPr algn="ctr"/>
                      <a:r>
                        <a:rPr lang="en-US"/>
                        <a:t>8</a:t>
                      </a:r>
                      <a:endParaRPr lang="en-US"/>
                    </a:p>
                  </a:txBody>
                  <a:tcPr/>
                </a:tc>
                <a:tc>
                  <a:txBody>
                    <a:bodyPr/>
                    <a:lstStyle/>
                    <a:p>
                      <a:pPr algn="ctr"/>
                      <a:r>
                        <a:rPr lang="en-US"/>
                        <a:t>9</a:t>
                      </a:r>
                      <a:endParaRPr lang="en-US"/>
                    </a:p>
                  </a:txBody>
                  <a:tcPr/>
                </a:tc>
                <a:tc>
                  <a:txBody>
                    <a:bodyPr/>
                    <a:lstStyle/>
                    <a:p>
                      <a:pPr algn="ctr"/>
                      <a:r>
                        <a:rPr lang="en-US"/>
                        <a:t>0</a:t>
                      </a:r>
                      <a:endParaRPr lang="en-US"/>
                    </a:p>
                  </a:txBody>
                  <a:tcPr/>
                </a:tc>
                <a:tc>
                  <a:txBody>
                    <a:bodyPr/>
                    <a:lstStyle/>
                    <a:p>
                      <a:pPr algn="ctr"/>
                      <a:r>
                        <a:rPr lang="en-US"/>
                        <a:t>0</a:t>
                      </a:r>
                      <a:endParaRPr lang="en-US"/>
                    </a:p>
                  </a:txBody>
                  <a:tcPr/>
                </a:tc>
                <a:extLst>
                  <a:ext uri="{0D108BD9-81ED-4DB2-BD59-A6C34878D82A}">
                    <a16:rowId xmlns:a16="http://schemas.microsoft.com/office/drawing/2014/main" val="1273825633"/>
                  </a:ext>
                </a:extLst>
              </a:tr>
            </a:tbl>
          </a:graphicData>
        </a:graphic>
      </p:graphicFrame>
    </p:spTree>
    <p:extLst>
      <p:ext uri="{BB962C8B-B14F-4D97-AF65-F5344CB8AC3E}">
        <p14:creationId xmlns:p14="http://schemas.microsoft.com/office/powerpoint/2010/main" val="413782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2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normAutofit/>
          </a:bodyPr>
          <a:lstStyle/>
          <a:p>
            <a:r>
              <a:rPr lang="en-US" sz="2400"/>
              <a:t>Độ phức tạp thuật toán </a:t>
            </a:r>
            <a:r>
              <a:rPr lang="en-US" sz="2400" i="1">
                <a:solidFill>
                  <a:srgbClr val="002060"/>
                </a:solidFill>
                <a:latin typeface="Arial" panose="020B0604020202020204" pitchFamily="34" charset="0"/>
                <a:cs typeface="Arial" panose="020B0604020202020204" pitchFamily="34" charset="0"/>
              </a:rPr>
              <a:t>Morris-Pratt:</a:t>
            </a:r>
            <a:endParaRPr lang="en-US" sz="2400"/>
          </a:p>
        </p:txBody>
      </p:sp>
      <p:sp>
        <p:nvSpPr>
          <p:cNvPr id="3" name="Chỗ dành sẵn cho Nội dung 2"/>
          <p:cNvSpPr>
            <a:spLocks noGrp="1"/>
          </p:cNvSpPr>
          <p:nvPr>
            <p:ph idx="1"/>
          </p:nvPr>
        </p:nvSpPr>
        <p:spPr/>
        <p:txBody>
          <a:bodyPr>
            <a:normAutofit/>
          </a:bodyPr>
          <a:lstStyle/>
          <a:p>
            <a:endParaRPr lang="en-US"/>
          </a:p>
          <a:p>
            <a:r>
              <a:rPr lang="en-US"/>
              <a:t>Tính NEXT: O(m)</a:t>
            </a:r>
          </a:p>
          <a:p>
            <a:r>
              <a:rPr lang="en-US"/>
              <a:t>Tìm kiếm: O(n)</a:t>
            </a:r>
          </a:p>
          <a:p>
            <a:r>
              <a:rPr lang="en-US"/>
              <a:t>Tổng: O(n+m) </a:t>
            </a:r>
          </a:p>
          <a:p>
            <a:endParaRPr lang="en-US"/>
          </a:p>
          <a:p>
            <a:pPr marL="0" indent="0">
              <a:buNone/>
            </a:pPr>
            <a:r>
              <a:rPr lang="en-US"/>
              <a:t>	-&gt; Độ phức tạp O(n+m)</a:t>
            </a:r>
          </a:p>
        </p:txBody>
      </p:sp>
    </p:spTree>
    <p:extLst>
      <p:ext uri="{BB962C8B-B14F-4D97-AF65-F5344CB8AC3E}">
        <p14:creationId xmlns:p14="http://schemas.microsoft.com/office/powerpoint/2010/main" val="223140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checkerboard(across)">
                                      <p:cBhvr>
                                        <p:cTn id="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Hình chữ nhật 9"/>
          <p:cNvSpPr/>
          <p:nvPr/>
        </p:nvSpPr>
        <p:spPr>
          <a:xfrm>
            <a:off x="1819648" y="1983292"/>
            <a:ext cx="579243" cy="55453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0</a:t>
            </a:r>
          </a:p>
        </p:txBody>
      </p:sp>
      <p:sp>
        <p:nvSpPr>
          <p:cNvPr id="24" name="Hình chữ nhật 23"/>
          <p:cNvSpPr/>
          <p:nvPr/>
        </p:nvSpPr>
        <p:spPr>
          <a:xfrm>
            <a:off x="2390568" y="1983296"/>
            <a:ext cx="579243" cy="554537"/>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rPr>
              <a:t>1</a:t>
            </a:r>
          </a:p>
        </p:txBody>
      </p:sp>
      <p:sp>
        <p:nvSpPr>
          <p:cNvPr id="26" name="Hình chữ nhật 25"/>
          <p:cNvSpPr/>
          <p:nvPr/>
        </p:nvSpPr>
        <p:spPr>
          <a:xfrm>
            <a:off x="1232082" y="1983296"/>
            <a:ext cx="579243" cy="554537"/>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rPr>
              <a:t>1</a:t>
            </a:r>
          </a:p>
        </p:txBody>
      </p:sp>
      <p:sp>
        <p:nvSpPr>
          <p:cNvPr id="27" name="Hình chữ nhật 26"/>
          <p:cNvSpPr/>
          <p:nvPr/>
        </p:nvSpPr>
        <p:spPr>
          <a:xfrm>
            <a:off x="4712359" y="2947360"/>
            <a:ext cx="579243" cy="55453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0</a:t>
            </a:r>
          </a:p>
        </p:txBody>
      </p:sp>
      <p:sp>
        <p:nvSpPr>
          <p:cNvPr id="28" name="Hình chữ nhật 27"/>
          <p:cNvSpPr/>
          <p:nvPr/>
        </p:nvSpPr>
        <p:spPr>
          <a:xfrm>
            <a:off x="4148902" y="2947360"/>
            <a:ext cx="579243" cy="55453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0</a:t>
            </a:r>
          </a:p>
        </p:txBody>
      </p:sp>
      <p:sp>
        <p:nvSpPr>
          <p:cNvPr id="29" name="Hình chữ nhật 28"/>
          <p:cNvSpPr/>
          <p:nvPr/>
        </p:nvSpPr>
        <p:spPr>
          <a:xfrm>
            <a:off x="2982509" y="2947360"/>
            <a:ext cx="579243" cy="55453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0</a:t>
            </a:r>
          </a:p>
        </p:txBody>
      </p:sp>
      <p:sp>
        <p:nvSpPr>
          <p:cNvPr id="30" name="Hình chữ nhật 29"/>
          <p:cNvSpPr/>
          <p:nvPr/>
        </p:nvSpPr>
        <p:spPr>
          <a:xfrm>
            <a:off x="1815572" y="2947360"/>
            <a:ext cx="579243" cy="55453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0</a:t>
            </a:r>
          </a:p>
        </p:txBody>
      </p:sp>
      <p:sp>
        <p:nvSpPr>
          <p:cNvPr id="31" name="Hình chữ nhật 30"/>
          <p:cNvSpPr/>
          <p:nvPr/>
        </p:nvSpPr>
        <p:spPr>
          <a:xfrm>
            <a:off x="6442708" y="1979538"/>
            <a:ext cx="579243" cy="55453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0</a:t>
            </a:r>
          </a:p>
        </p:txBody>
      </p:sp>
      <p:sp>
        <p:nvSpPr>
          <p:cNvPr id="32" name="Hình chữ nhật 31"/>
          <p:cNvSpPr/>
          <p:nvPr/>
        </p:nvSpPr>
        <p:spPr>
          <a:xfrm>
            <a:off x="5865943" y="1979540"/>
            <a:ext cx="579243" cy="55453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0</a:t>
            </a:r>
          </a:p>
        </p:txBody>
      </p:sp>
      <p:sp>
        <p:nvSpPr>
          <p:cNvPr id="33" name="Hình chữ nhật 32"/>
          <p:cNvSpPr/>
          <p:nvPr/>
        </p:nvSpPr>
        <p:spPr>
          <a:xfrm>
            <a:off x="4702917" y="1983292"/>
            <a:ext cx="579243" cy="55453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0</a:t>
            </a:r>
          </a:p>
        </p:txBody>
      </p:sp>
      <p:sp>
        <p:nvSpPr>
          <p:cNvPr id="34" name="Hình chữ nhật 33"/>
          <p:cNvSpPr/>
          <p:nvPr/>
        </p:nvSpPr>
        <p:spPr>
          <a:xfrm>
            <a:off x="2977399" y="1979539"/>
            <a:ext cx="579243" cy="55453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0</a:t>
            </a:r>
          </a:p>
        </p:txBody>
      </p:sp>
      <p:sp>
        <p:nvSpPr>
          <p:cNvPr id="38" name="Hình chữ nhật 37"/>
          <p:cNvSpPr/>
          <p:nvPr/>
        </p:nvSpPr>
        <p:spPr>
          <a:xfrm>
            <a:off x="3565999" y="2947361"/>
            <a:ext cx="579243" cy="554537"/>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rPr>
              <a:t>1</a:t>
            </a:r>
          </a:p>
        </p:txBody>
      </p:sp>
      <p:sp>
        <p:nvSpPr>
          <p:cNvPr id="39" name="Hình chữ nhật 38"/>
          <p:cNvSpPr/>
          <p:nvPr/>
        </p:nvSpPr>
        <p:spPr>
          <a:xfrm>
            <a:off x="2402403" y="2952439"/>
            <a:ext cx="579243" cy="554537"/>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rPr>
              <a:t>1</a:t>
            </a:r>
          </a:p>
        </p:txBody>
      </p:sp>
      <p:sp>
        <p:nvSpPr>
          <p:cNvPr id="41" name="Hình chữ nhật 40"/>
          <p:cNvSpPr/>
          <p:nvPr/>
        </p:nvSpPr>
        <p:spPr>
          <a:xfrm>
            <a:off x="5286783" y="1983292"/>
            <a:ext cx="579243" cy="554537"/>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rPr>
              <a:t>1</a:t>
            </a:r>
          </a:p>
        </p:txBody>
      </p:sp>
      <p:sp>
        <p:nvSpPr>
          <p:cNvPr id="42" name="Hình chữ nhật 41"/>
          <p:cNvSpPr/>
          <p:nvPr/>
        </p:nvSpPr>
        <p:spPr>
          <a:xfrm>
            <a:off x="4131347" y="1979539"/>
            <a:ext cx="579243" cy="554537"/>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rPr>
              <a:t>1</a:t>
            </a:r>
          </a:p>
        </p:txBody>
      </p:sp>
      <p:sp>
        <p:nvSpPr>
          <p:cNvPr id="43" name="Hình chữ nhật 42"/>
          <p:cNvSpPr/>
          <p:nvPr/>
        </p:nvSpPr>
        <p:spPr>
          <a:xfrm>
            <a:off x="3549054" y="1983295"/>
            <a:ext cx="579243" cy="554537"/>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rPr>
              <a:t>1</a:t>
            </a:r>
          </a:p>
        </p:txBody>
      </p:sp>
      <p:sp>
        <p:nvSpPr>
          <p:cNvPr id="44" name="Hình chữ nhật 43"/>
          <p:cNvSpPr/>
          <p:nvPr/>
        </p:nvSpPr>
        <p:spPr>
          <a:xfrm>
            <a:off x="1232082" y="2947361"/>
            <a:ext cx="579243" cy="554537"/>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rPr>
              <a:t>1</a:t>
            </a:r>
          </a:p>
        </p:txBody>
      </p:sp>
      <p:sp>
        <p:nvSpPr>
          <p:cNvPr id="59" name="Hình chữ nhật 58"/>
          <p:cNvSpPr/>
          <p:nvPr/>
        </p:nvSpPr>
        <p:spPr>
          <a:xfrm>
            <a:off x="10465179" y="1979537"/>
            <a:ext cx="579243" cy="55453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0</a:t>
            </a:r>
          </a:p>
        </p:txBody>
      </p:sp>
      <p:sp>
        <p:nvSpPr>
          <p:cNvPr id="60" name="Hình chữ nhật 59"/>
          <p:cNvSpPr/>
          <p:nvPr/>
        </p:nvSpPr>
        <p:spPr>
          <a:xfrm>
            <a:off x="9901722" y="1979537"/>
            <a:ext cx="579243" cy="55453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0</a:t>
            </a:r>
          </a:p>
        </p:txBody>
      </p:sp>
      <p:sp>
        <p:nvSpPr>
          <p:cNvPr id="61" name="Hình chữ nhật 60"/>
          <p:cNvSpPr/>
          <p:nvPr/>
        </p:nvSpPr>
        <p:spPr>
          <a:xfrm>
            <a:off x="8735329" y="1979537"/>
            <a:ext cx="579243" cy="55453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0</a:t>
            </a:r>
          </a:p>
        </p:txBody>
      </p:sp>
      <p:sp>
        <p:nvSpPr>
          <p:cNvPr id="62" name="Hình chữ nhật 61"/>
          <p:cNvSpPr/>
          <p:nvPr/>
        </p:nvSpPr>
        <p:spPr>
          <a:xfrm>
            <a:off x="7612863" y="1979537"/>
            <a:ext cx="579243" cy="55453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0</a:t>
            </a:r>
          </a:p>
        </p:txBody>
      </p:sp>
      <p:sp>
        <p:nvSpPr>
          <p:cNvPr id="63" name="Hình chữ nhật 62"/>
          <p:cNvSpPr/>
          <p:nvPr/>
        </p:nvSpPr>
        <p:spPr>
          <a:xfrm>
            <a:off x="9318819" y="1979538"/>
            <a:ext cx="579243" cy="554537"/>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rPr>
              <a:t>1</a:t>
            </a:r>
          </a:p>
        </p:txBody>
      </p:sp>
      <p:sp>
        <p:nvSpPr>
          <p:cNvPr id="64" name="Hình chữ nhật 63"/>
          <p:cNvSpPr/>
          <p:nvPr/>
        </p:nvSpPr>
        <p:spPr>
          <a:xfrm>
            <a:off x="8168226" y="1979536"/>
            <a:ext cx="579243" cy="554537"/>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rPr>
              <a:t>1</a:t>
            </a:r>
          </a:p>
        </p:txBody>
      </p:sp>
      <p:sp>
        <p:nvSpPr>
          <p:cNvPr id="65" name="Hình chữ nhật 64"/>
          <p:cNvSpPr/>
          <p:nvPr/>
        </p:nvSpPr>
        <p:spPr>
          <a:xfrm>
            <a:off x="7029373" y="1979538"/>
            <a:ext cx="579243" cy="554537"/>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rPr>
              <a:t>1</a:t>
            </a:r>
          </a:p>
        </p:txBody>
      </p:sp>
      <p:sp>
        <p:nvSpPr>
          <p:cNvPr id="107" name="Hình chữ nhật 106"/>
          <p:cNvSpPr/>
          <p:nvPr/>
        </p:nvSpPr>
        <p:spPr>
          <a:xfrm>
            <a:off x="5879168" y="2956191"/>
            <a:ext cx="579243" cy="55453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0</a:t>
            </a:r>
          </a:p>
        </p:txBody>
      </p:sp>
      <p:sp>
        <p:nvSpPr>
          <p:cNvPr id="108" name="Hình chữ nhật 107"/>
          <p:cNvSpPr/>
          <p:nvPr/>
        </p:nvSpPr>
        <p:spPr>
          <a:xfrm>
            <a:off x="5315711" y="2956191"/>
            <a:ext cx="579243" cy="55453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0</a:t>
            </a:r>
          </a:p>
        </p:txBody>
      </p:sp>
      <p:sp>
        <p:nvSpPr>
          <p:cNvPr id="109" name="Hình chữ nhật 108"/>
          <p:cNvSpPr/>
          <p:nvPr/>
        </p:nvSpPr>
        <p:spPr>
          <a:xfrm>
            <a:off x="4149318" y="2956191"/>
            <a:ext cx="579243" cy="55453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0</a:t>
            </a:r>
          </a:p>
        </p:txBody>
      </p:sp>
      <p:sp>
        <p:nvSpPr>
          <p:cNvPr id="110" name="Hình chữ nhật 109"/>
          <p:cNvSpPr/>
          <p:nvPr/>
        </p:nvSpPr>
        <p:spPr>
          <a:xfrm>
            <a:off x="2982381" y="2956191"/>
            <a:ext cx="579243" cy="55453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0</a:t>
            </a:r>
          </a:p>
        </p:txBody>
      </p:sp>
      <p:sp>
        <p:nvSpPr>
          <p:cNvPr id="111" name="Hình chữ nhật 110"/>
          <p:cNvSpPr/>
          <p:nvPr/>
        </p:nvSpPr>
        <p:spPr>
          <a:xfrm>
            <a:off x="4732808" y="2956192"/>
            <a:ext cx="579243" cy="554537"/>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rPr>
              <a:t>1</a:t>
            </a:r>
          </a:p>
        </p:txBody>
      </p:sp>
      <p:sp>
        <p:nvSpPr>
          <p:cNvPr id="112" name="Hình chữ nhật 111"/>
          <p:cNvSpPr/>
          <p:nvPr/>
        </p:nvSpPr>
        <p:spPr>
          <a:xfrm>
            <a:off x="3569212" y="2961270"/>
            <a:ext cx="579243" cy="554537"/>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rPr>
              <a:t>1</a:t>
            </a:r>
          </a:p>
        </p:txBody>
      </p:sp>
      <p:sp>
        <p:nvSpPr>
          <p:cNvPr id="113" name="Hình chữ nhật 112"/>
          <p:cNvSpPr/>
          <p:nvPr/>
        </p:nvSpPr>
        <p:spPr>
          <a:xfrm>
            <a:off x="2398891" y="2956192"/>
            <a:ext cx="579243" cy="554537"/>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rPr>
              <a:t>1</a:t>
            </a:r>
          </a:p>
        </p:txBody>
      </p:sp>
      <p:graphicFrame>
        <p:nvGraphicFramePr>
          <p:cNvPr id="114" name="Bảng 113"/>
          <p:cNvGraphicFramePr>
            <a:graphicFrameLocks noGrp="1"/>
          </p:cNvGraphicFramePr>
          <p:nvPr>
            <p:extLst/>
          </p:nvPr>
        </p:nvGraphicFramePr>
        <p:xfrm>
          <a:off x="7027990" y="5353872"/>
          <a:ext cx="4059517" cy="741680"/>
        </p:xfrm>
        <a:graphic>
          <a:graphicData uri="http://schemas.openxmlformats.org/drawingml/2006/table">
            <a:tbl>
              <a:tblPr firstRow="1" bandRow="1">
                <a:tableStyleId>{5C22544A-7EE6-4342-B048-85BDC9FD1C3A}</a:tableStyleId>
              </a:tblPr>
              <a:tblGrid>
                <a:gridCol w="579931">
                  <a:extLst>
                    <a:ext uri="{9D8B030D-6E8A-4147-A177-3AD203B41FA5}">
                      <a16:colId xmlns:a16="http://schemas.microsoft.com/office/drawing/2014/main" val="2725493889"/>
                    </a:ext>
                  </a:extLst>
                </a:gridCol>
                <a:gridCol w="579931">
                  <a:extLst>
                    <a:ext uri="{9D8B030D-6E8A-4147-A177-3AD203B41FA5}">
                      <a16:colId xmlns:a16="http://schemas.microsoft.com/office/drawing/2014/main" val="2378593387"/>
                    </a:ext>
                  </a:extLst>
                </a:gridCol>
                <a:gridCol w="579931">
                  <a:extLst>
                    <a:ext uri="{9D8B030D-6E8A-4147-A177-3AD203B41FA5}">
                      <a16:colId xmlns:a16="http://schemas.microsoft.com/office/drawing/2014/main" val="2416308702"/>
                    </a:ext>
                  </a:extLst>
                </a:gridCol>
                <a:gridCol w="579931">
                  <a:extLst>
                    <a:ext uri="{9D8B030D-6E8A-4147-A177-3AD203B41FA5}">
                      <a16:colId xmlns:a16="http://schemas.microsoft.com/office/drawing/2014/main" val="651671650"/>
                    </a:ext>
                  </a:extLst>
                </a:gridCol>
                <a:gridCol w="579931">
                  <a:extLst>
                    <a:ext uri="{9D8B030D-6E8A-4147-A177-3AD203B41FA5}">
                      <a16:colId xmlns:a16="http://schemas.microsoft.com/office/drawing/2014/main" val="1216700025"/>
                    </a:ext>
                  </a:extLst>
                </a:gridCol>
                <a:gridCol w="579931">
                  <a:extLst>
                    <a:ext uri="{9D8B030D-6E8A-4147-A177-3AD203B41FA5}">
                      <a16:colId xmlns:a16="http://schemas.microsoft.com/office/drawing/2014/main" val="2193534774"/>
                    </a:ext>
                  </a:extLst>
                </a:gridCol>
                <a:gridCol w="579931">
                  <a:extLst>
                    <a:ext uri="{9D8B030D-6E8A-4147-A177-3AD203B41FA5}">
                      <a16:colId xmlns:a16="http://schemas.microsoft.com/office/drawing/2014/main" val="2267663622"/>
                    </a:ext>
                  </a:extLst>
                </a:gridCol>
              </a:tblGrid>
              <a:tr h="370840">
                <a:tc>
                  <a:txBody>
                    <a:bodyPr/>
                    <a:lstStyle/>
                    <a:p>
                      <a:pPr algn="ctr"/>
                      <a:r>
                        <a:rPr lang="en-US">
                          <a:latin typeface="Arial" panose="020B0604020202020204" pitchFamily="34" charset="0"/>
                          <a:cs typeface="Arial" panose="020B0604020202020204" pitchFamily="34" charset="0"/>
                        </a:rPr>
                        <a:t>1</a:t>
                      </a:r>
                    </a:p>
                  </a:txBody>
                  <a:tcPr/>
                </a:tc>
                <a:tc>
                  <a:txBody>
                    <a:bodyPr/>
                    <a:lstStyle/>
                    <a:p>
                      <a:pPr algn="ctr"/>
                      <a:r>
                        <a:rPr lang="en-US">
                          <a:latin typeface="Arial" panose="020B0604020202020204" pitchFamily="34" charset="0"/>
                          <a:cs typeface="Arial" panose="020B0604020202020204" pitchFamily="34" charset="0"/>
                        </a:rPr>
                        <a:t>0</a:t>
                      </a:r>
                    </a:p>
                  </a:txBody>
                  <a:tcPr/>
                </a:tc>
                <a:tc>
                  <a:txBody>
                    <a:bodyPr/>
                    <a:lstStyle/>
                    <a:p>
                      <a:pPr algn="ctr"/>
                      <a:r>
                        <a:rPr lang="en-US">
                          <a:latin typeface="Arial" panose="020B0604020202020204" pitchFamily="34" charset="0"/>
                          <a:cs typeface="Arial" panose="020B0604020202020204" pitchFamily="34" charset="0"/>
                        </a:rPr>
                        <a:t>1</a:t>
                      </a:r>
                    </a:p>
                  </a:txBody>
                  <a:tcPr/>
                </a:tc>
                <a:tc>
                  <a:txBody>
                    <a:bodyPr/>
                    <a:lstStyle/>
                    <a:p>
                      <a:pPr algn="ctr"/>
                      <a:r>
                        <a:rPr lang="en-US">
                          <a:latin typeface="Arial" panose="020B0604020202020204" pitchFamily="34" charset="0"/>
                          <a:cs typeface="Arial" panose="020B0604020202020204" pitchFamily="34" charset="0"/>
                        </a:rPr>
                        <a:t>0</a:t>
                      </a:r>
                    </a:p>
                  </a:txBody>
                  <a:tcPr/>
                </a:tc>
                <a:tc>
                  <a:txBody>
                    <a:bodyPr/>
                    <a:lstStyle/>
                    <a:p>
                      <a:pPr algn="ctr"/>
                      <a:r>
                        <a:rPr lang="en-US">
                          <a:latin typeface="Arial" panose="020B0604020202020204" pitchFamily="34" charset="0"/>
                          <a:cs typeface="Arial" panose="020B0604020202020204" pitchFamily="34" charset="0"/>
                        </a:rPr>
                        <a:t>1</a:t>
                      </a:r>
                    </a:p>
                  </a:txBody>
                  <a:tcPr/>
                </a:tc>
                <a:tc>
                  <a:txBody>
                    <a:bodyPr/>
                    <a:lstStyle/>
                    <a:p>
                      <a:pPr algn="ctr"/>
                      <a:r>
                        <a:rPr lang="en-US">
                          <a:latin typeface="Arial" panose="020B0604020202020204" pitchFamily="34" charset="0"/>
                          <a:cs typeface="Arial" panose="020B0604020202020204" pitchFamily="34" charset="0"/>
                        </a:rPr>
                        <a:t>0</a:t>
                      </a:r>
                    </a:p>
                  </a:txBody>
                  <a:tcPr/>
                </a:tc>
                <a:tc>
                  <a:txBody>
                    <a:bodyPr/>
                    <a:lstStyle/>
                    <a:p>
                      <a:pPr algn="ctr"/>
                      <a:r>
                        <a:rPr lang="en-US">
                          <a:latin typeface="Arial" panose="020B0604020202020204" pitchFamily="34" charset="0"/>
                          <a:cs typeface="Arial" panose="020B0604020202020204" pitchFamily="34" charset="0"/>
                        </a:rPr>
                        <a:t>0</a:t>
                      </a:r>
                    </a:p>
                  </a:txBody>
                  <a:tcPr/>
                </a:tc>
                <a:extLst>
                  <a:ext uri="{0D108BD9-81ED-4DB2-BD59-A6C34878D82A}">
                    <a16:rowId xmlns:a16="http://schemas.microsoft.com/office/drawing/2014/main" val="2527053436"/>
                  </a:ext>
                </a:extLst>
              </a:tr>
              <a:tr h="370840">
                <a:tc>
                  <a:txBody>
                    <a:bodyPr/>
                    <a:lstStyle/>
                    <a:p>
                      <a:pPr algn="ctr"/>
                      <a:r>
                        <a:rPr lang="en-US">
                          <a:latin typeface="Arial" panose="020B0604020202020204" pitchFamily="34" charset="0"/>
                          <a:cs typeface="Arial" panose="020B0604020202020204" pitchFamily="34" charset="0"/>
                        </a:rPr>
                        <a:t>-1</a:t>
                      </a:r>
                    </a:p>
                  </a:txBody>
                  <a:tcPr/>
                </a:tc>
                <a:tc>
                  <a:txBody>
                    <a:bodyPr/>
                    <a:lstStyle/>
                    <a:p>
                      <a:pPr algn="ctr"/>
                      <a:r>
                        <a:rPr lang="en-US">
                          <a:latin typeface="Arial" panose="020B0604020202020204" pitchFamily="34" charset="0"/>
                          <a:cs typeface="Arial" panose="020B0604020202020204" pitchFamily="34" charset="0"/>
                        </a:rPr>
                        <a:t>0</a:t>
                      </a:r>
                    </a:p>
                  </a:txBody>
                  <a:tcPr/>
                </a:tc>
                <a:tc>
                  <a:txBody>
                    <a:bodyPr/>
                    <a:lstStyle/>
                    <a:p>
                      <a:pPr algn="ctr"/>
                      <a:r>
                        <a:rPr lang="en-US">
                          <a:latin typeface="Arial" panose="020B0604020202020204" pitchFamily="34" charset="0"/>
                          <a:cs typeface="Arial" panose="020B0604020202020204" pitchFamily="34" charset="0"/>
                        </a:rPr>
                        <a:t>0</a:t>
                      </a:r>
                    </a:p>
                  </a:txBody>
                  <a:tcPr/>
                </a:tc>
                <a:tc>
                  <a:txBody>
                    <a:bodyPr/>
                    <a:lstStyle/>
                    <a:p>
                      <a:pPr algn="ctr"/>
                      <a:r>
                        <a:rPr lang="en-US">
                          <a:latin typeface="Arial" panose="020B0604020202020204" pitchFamily="34" charset="0"/>
                          <a:cs typeface="Arial" panose="020B0604020202020204" pitchFamily="34" charset="0"/>
                        </a:rPr>
                        <a:t>1</a:t>
                      </a:r>
                    </a:p>
                  </a:txBody>
                  <a:tcPr/>
                </a:tc>
                <a:tc>
                  <a:txBody>
                    <a:bodyPr/>
                    <a:lstStyle/>
                    <a:p>
                      <a:pPr algn="ctr"/>
                      <a:r>
                        <a:rPr lang="en-US">
                          <a:latin typeface="Arial" panose="020B0604020202020204" pitchFamily="34" charset="0"/>
                          <a:cs typeface="Arial" panose="020B0604020202020204" pitchFamily="34" charset="0"/>
                        </a:rPr>
                        <a:t>2</a:t>
                      </a:r>
                    </a:p>
                  </a:txBody>
                  <a:tcPr/>
                </a:tc>
                <a:tc>
                  <a:txBody>
                    <a:bodyPr/>
                    <a:lstStyle/>
                    <a:p>
                      <a:pPr algn="ctr"/>
                      <a:r>
                        <a:rPr lang="en-US">
                          <a:latin typeface="Arial" panose="020B0604020202020204" pitchFamily="34" charset="0"/>
                          <a:cs typeface="Arial" panose="020B0604020202020204" pitchFamily="34" charset="0"/>
                        </a:rPr>
                        <a:t>3</a:t>
                      </a:r>
                    </a:p>
                  </a:txBody>
                  <a:tcPr/>
                </a:tc>
                <a:tc>
                  <a:txBody>
                    <a:bodyPr/>
                    <a:lstStyle/>
                    <a:p>
                      <a:pPr algn="ctr"/>
                      <a:r>
                        <a:rPr lang="en-US">
                          <a:latin typeface="Arial" panose="020B0604020202020204" pitchFamily="34" charset="0"/>
                          <a:cs typeface="Arial" panose="020B0604020202020204" pitchFamily="34" charset="0"/>
                        </a:rPr>
                        <a:t>0</a:t>
                      </a:r>
                    </a:p>
                  </a:txBody>
                  <a:tcPr/>
                </a:tc>
                <a:extLst>
                  <a:ext uri="{0D108BD9-81ED-4DB2-BD59-A6C34878D82A}">
                    <a16:rowId xmlns:a16="http://schemas.microsoft.com/office/drawing/2014/main" val="2898595477"/>
                  </a:ext>
                </a:extLst>
              </a:tr>
            </a:tbl>
          </a:graphicData>
        </a:graphic>
      </p:graphicFrame>
      <p:sp>
        <p:nvSpPr>
          <p:cNvPr id="116" name="Mũi tên: Xuống 115"/>
          <p:cNvSpPr/>
          <p:nvPr/>
        </p:nvSpPr>
        <p:spPr>
          <a:xfrm>
            <a:off x="10020105" y="4262588"/>
            <a:ext cx="368595" cy="6277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0000"/>
              </a:solidFill>
            </a:endParaRPr>
          </a:p>
        </p:txBody>
      </p:sp>
      <p:sp>
        <p:nvSpPr>
          <p:cNvPr id="118" name="Mũi tên: Xuống 117"/>
          <p:cNvSpPr/>
          <p:nvPr/>
        </p:nvSpPr>
        <p:spPr>
          <a:xfrm>
            <a:off x="7154179" y="4228391"/>
            <a:ext cx="368595" cy="6277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0000"/>
              </a:solidFill>
            </a:endParaRPr>
          </a:p>
        </p:txBody>
      </p:sp>
      <p:sp>
        <p:nvSpPr>
          <p:cNvPr id="119" name="Hộp Văn bản 118"/>
          <p:cNvSpPr txBox="1"/>
          <p:nvPr/>
        </p:nvSpPr>
        <p:spPr>
          <a:xfrm>
            <a:off x="6657320" y="5724712"/>
            <a:ext cx="240772" cy="369332"/>
          </a:xfrm>
          <a:prstGeom prst="rect">
            <a:avLst/>
          </a:prstGeom>
          <a:noFill/>
        </p:spPr>
        <p:txBody>
          <a:bodyPr wrap="none" rtlCol="0">
            <a:spAutoFit/>
          </a:bodyPr>
          <a:lstStyle/>
          <a:p>
            <a:r>
              <a:rPr lang="en-US"/>
              <a:t>j</a:t>
            </a:r>
          </a:p>
        </p:txBody>
      </p:sp>
      <p:sp>
        <p:nvSpPr>
          <p:cNvPr id="120" name="Hộp Văn bản 119"/>
          <p:cNvSpPr txBox="1"/>
          <p:nvPr/>
        </p:nvSpPr>
        <p:spPr>
          <a:xfrm>
            <a:off x="6660029" y="5043672"/>
            <a:ext cx="314510" cy="369332"/>
          </a:xfrm>
          <a:prstGeom prst="rect">
            <a:avLst/>
          </a:prstGeom>
          <a:noFill/>
        </p:spPr>
        <p:txBody>
          <a:bodyPr wrap="none" rtlCol="0">
            <a:spAutoFit/>
          </a:bodyPr>
          <a:lstStyle/>
          <a:p>
            <a:r>
              <a:rPr lang="en-US"/>
              <a:t>P</a:t>
            </a:r>
          </a:p>
        </p:txBody>
      </p:sp>
      <p:sp>
        <p:nvSpPr>
          <p:cNvPr id="121" name="Hình chữ nhật 120"/>
          <p:cNvSpPr/>
          <p:nvPr/>
        </p:nvSpPr>
        <p:spPr>
          <a:xfrm>
            <a:off x="1217490" y="1983295"/>
            <a:ext cx="579243" cy="554537"/>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rPr>
              <a:t>1</a:t>
            </a:r>
          </a:p>
        </p:txBody>
      </p:sp>
      <p:sp>
        <p:nvSpPr>
          <p:cNvPr id="122" name="Hình chữ nhật 121"/>
          <p:cNvSpPr/>
          <p:nvPr/>
        </p:nvSpPr>
        <p:spPr>
          <a:xfrm>
            <a:off x="1217490" y="2947360"/>
            <a:ext cx="579243" cy="554537"/>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rPr>
              <a:t>1</a:t>
            </a:r>
          </a:p>
        </p:txBody>
      </p:sp>
      <p:sp>
        <p:nvSpPr>
          <p:cNvPr id="127" name="Nổ: 8 Điểm 126"/>
          <p:cNvSpPr/>
          <p:nvPr/>
        </p:nvSpPr>
        <p:spPr>
          <a:xfrm>
            <a:off x="4220283" y="1300747"/>
            <a:ext cx="401369" cy="382137"/>
          </a:xfrm>
          <a:prstGeom prst="irregularSeal1">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accent2">
                  <a:lumMod val="75000"/>
                </a:schemeClr>
              </a:solidFill>
              <a:highlight>
                <a:srgbClr val="008080"/>
              </a:highlight>
            </a:endParaRPr>
          </a:p>
        </p:txBody>
      </p:sp>
      <p:sp>
        <p:nvSpPr>
          <p:cNvPr id="128" name="Mũi tên: Xuống 127"/>
          <p:cNvSpPr/>
          <p:nvPr/>
        </p:nvSpPr>
        <p:spPr>
          <a:xfrm>
            <a:off x="8860546" y="4262587"/>
            <a:ext cx="368595" cy="6277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0000"/>
              </a:solidFill>
            </a:endParaRPr>
          </a:p>
        </p:txBody>
      </p:sp>
      <p:sp>
        <p:nvSpPr>
          <p:cNvPr id="129" name="Hình chữ nhật 128"/>
          <p:cNvSpPr/>
          <p:nvPr/>
        </p:nvSpPr>
        <p:spPr>
          <a:xfrm>
            <a:off x="7031108" y="2956191"/>
            <a:ext cx="579243" cy="55453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0</a:t>
            </a:r>
          </a:p>
        </p:txBody>
      </p:sp>
      <p:sp>
        <p:nvSpPr>
          <p:cNvPr id="130" name="Hình chữ nhật 129"/>
          <p:cNvSpPr/>
          <p:nvPr/>
        </p:nvSpPr>
        <p:spPr>
          <a:xfrm>
            <a:off x="6467651" y="2956191"/>
            <a:ext cx="579243" cy="55453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0</a:t>
            </a:r>
          </a:p>
        </p:txBody>
      </p:sp>
      <p:sp>
        <p:nvSpPr>
          <p:cNvPr id="131" name="Hình chữ nhật 130"/>
          <p:cNvSpPr/>
          <p:nvPr/>
        </p:nvSpPr>
        <p:spPr>
          <a:xfrm>
            <a:off x="5301258" y="2956191"/>
            <a:ext cx="579243" cy="55453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0</a:t>
            </a:r>
          </a:p>
        </p:txBody>
      </p:sp>
      <p:sp>
        <p:nvSpPr>
          <p:cNvPr id="132" name="Hình chữ nhật 131"/>
          <p:cNvSpPr/>
          <p:nvPr/>
        </p:nvSpPr>
        <p:spPr>
          <a:xfrm>
            <a:off x="4163782" y="2956190"/>
            <a:ext cx="579243" cy="55453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0</a:t>
            </a:r>
          </a:p>
        </p:txBody>
      </p:sp>
      <p:sp>
        <p:nvSpPr>
          <p:cNvPr id="133" name="Hình chữ nhật 132"/>
          <p:cNvSpPr/>
          <p:nvPr/>
        </p:nvSpPr>
        <p:spPr>
          <a:xfrm>
            <a:off x="5884748" y="2956192"/>
            <a:ext cx="579243" cy="554537"/>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rPr>
              <a:t>1</a:t>
            </a:r>
          </a:p>
        </p:txBody>
      </p:sp>
      <p:sp>
        <p:nvSpPr>
          <p:cNvPr id="134" name="Hình chữ nhật 133"/>
          <p:cNvSpPr/>
          <p:nvPr/>
        </p:nvSpPr>
        <p:spPr>
          <a:xfrm>
            <a:off x="4734155" y="2956190"/>
            <a:ext cx="579243" cy="554537"/>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rPr>
              <a:t>1</a:t>
            </a:r>
          </a:p>
        </p:txBody>
      </p:sp>
      <p:sp>
        <p:nvSpPr>
          <p:cNvPr id="135" name="Hình chữ nhật 134"/>
          <p:cNvSpPr/>
          <p:nvPr/>
        </p:nvSpPr>
        <p:spPr>
          <a:xfrm>
            <a:off x="3580292" y="2956191"/>
            <a:ext cx="579243" cy="554537"/>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rPr>
              <a:t>1</a:t>
            </a:r>
          </a:p>
        </p:txBody>
      </p:sp>
      <p:sp>
        <p:nvSpPr>
          <p:cNvPr id="136" name="Mũi tên: Xuống 135"/>
          <p:cNvSpPr/>
          <p:nvPr/>
        </p:nvSpPr>
        <p:spPr>
          <a:xfrm>
            <a:off x="7703899" y="4262586"/>
            <a:ext cx="368595" cy="6277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0000"/>
              </a:solidFill>
            </a:endParaRPr>
          </a:p>
        </p:txBody>
      </p:sp>
      <p:sp>
        <p:nvSpPr>
          <p:cNvPr id="137" name="Hình chữ nhật 136"/>
          <p:cNvSpPr/>
          <p:nvPr/>
        </p:nvSpPr>
        <p:spPr>
          <a:xfrm>
            <a:off x="7618299" y="2965019"/>
            <a:ext cx="579243" cy="55453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0</a:t>
            </a:r>
          </a:p>
        </p:txBody>
      </p:sp>
      <p:sp>
        <p:nvSpPr>
          <p:cNvPr id="138" name="Hình chữ nhật 137"/>
          <p:cNvSpPr/>
          <p:nvPr/>
        </p:nvSpPr>
        <p:spPr>
          <a:xfrm>
            <a:off x="7054842" y="2965019"/>
            <a:ext cx="579243" cy="55453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0</a:t>
            </a:r>
          </a:p>
        </p:txBody>
      </p:sp>
      <p:sp>
        <p:nvSpPr>
          <p:cNvPr id="139" name="Hình chữ nhật 138"/>
          <p:cNvSpPr/>
          <p:nvPr/>
        </p:nvSpPr>
        <p:spPr>
          <a:xfrm>
            <a:off x="5888449" y="2965019"/>
            <a:ext cx="579243" cy="55453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0</a:t>
            </a:r>
          </a:p>
        </p:txBody>
      </p:sp>
      <p:sp>
        <p:nvSpPr>
          <p:cNvPr id="140" name="Hình chữ nhật 139"/>
          <p:cNvSpPr/>
          <p:nvPr/>
        </p:nvSpPr>
        <p:spPr>
          <a:xfrm>
            <a:off x="4765983" y="2965019"/>
            <a:ext cx="579243" cy="55453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0</a:t>
            </a:r>
          </a:p>
        </p:txBody>
      </p:sp>
      <p:sp>
        <p:nvSpPr>
          <p:cNvPr id="141" name="Hình chữ nhật 140"/>
          <p:cNvSpPr/>
          <p:nvPr/>
        </p:nvSpPr>
        <p:spPr>
          <a:xfrm>
            <a:off x="6471939" y="2965020"/>
            <a:ext cx="579243" cy="554537"/>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rPr>
              <a:t>1</a:t>
            </a:r>
          </a:p>
        </p:txBody>
      </p:sp>
      <p:sp>
        <p:nvSpPr>
          <p:cNvPr id="142" name="Hình chữ nhật 141"/>
          <p:cNvSpPr/>
          <p:nvPr/>
        </p:nvSpPr>
        <p:spPr>
          <a:xfrm>
            <a:off x="5321346" y="2965018"/>
            <a:ext cx="579243" cy="554537"/>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rPr>
              <a:t>1</a:t>
            </a:r>
          </a:p>
        </p:txBody>
      </p:sp>
      <p:sp>
        <p:nvSpPr>
          <p:cNvPr id="143" name="Hình chữ nhật 142"/>
          <p:cNvSpPr/>
          <p:nvPr/>
        </p:nvSpPr>
        <p:spPr>
          <a:xfrm>
            <a:off x="4182493" y="2965020"/>
            <a:ext cx="579243" cy="554537"/>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rPr>
              <a:t>1</a:t>
            </a:r>
          </a:p>
        </p:txBody>
      </p:sp>
      <p:sp>
        <p:nvSpPr>
          <p:cNvPr id="144" name="Nổ: 8 Điểm 143"/>
          <p:cNvSpPr/>
          <p:nvPr/>
        </p:nvSpPr>
        <p:spPr>
          <a:xfrm>
            <a:off x="6525349" y="1298871"/>
            <a:ext cx="401369" cy="382137"/>
          </a:xfrm>
          <a:prstGeom prst="irregularSeal1">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accent2">
                  <a:lumMod val="75000"/>
                </a:schemeClr>
              </a:solidFill>
              <a:highlight>
                <a:srgbClr val="008080"/>
              </a:highlight>
            </a:endParaRPr>
          </a:p>
        </p:txBody>
      </p:sp>
      <p:sp>
        <p:nvSpPr>
          <p:cNvPr id="145" name="Mũi tên: Xuống 144"/>
          <p:cNvSpPr/>
          <p:nvPr/>
        </p:nvSpPr>
        <p:spPr>
          <a:xfrm>
            <a:off x="9454326" y="4262586"/>
            <a:ext cx="368595" cy="6277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0000"/>
              </a:solidFill>
            </a:endParaRPr>
          </a:p>
        </p:txBody>
      </p:sp>
      <p:sp>
        <p:nvSpPr>
          <p:cNvPr id="146" name="Hình chữ nhật 145"/>
          <p:cNvSpPr/>
          <p:nvPr/>
        </p:nvSpPr>
        <p:spPr>
          <a:xfrm>
            <a:off x="8757152" y="2965018"/>
            <a:ext cx="579243" cy="55453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0</a:t>
            </a:r>
          </a:p>
        </p:txBody>
      </p:sp>
      <p:sp>
        <p:nvSpPr>
          <p:cNvPr id="147" name="Hình chữ nhật 146"/>
          <p:cNvSpPr/>
          <p:nvPr/>
        </p:nvSpPr>
        <p:spPr>
          <a:xfrm>
            <a:off x="8193695" y="2965018"/>
            <a:ext cx="579243" cy="55453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0</a:t>
            </a:r>
          </a:p>
        </p:txBody>
      </p:sp>
      <p:sp>
        <p:nvSpPr>
          <p:cNvPr id="148" name="Hình chữ nhật 147"/>
          <p:cNvSpPr/>
          <p:nvPr/>
        </p:nvSpPr>
        <p:spPr>
          <a:xfrm>
            <a:off x="7027302" y="2965018"/>
            <a:ext cx="579243" cy="55453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0</a:t>
            </a:r>
          </a:p>
        </p:txBody>
      </p:sp>
      <p:sp>
        <p:nvSpPr>
          <p:cNvPr id="149" name="Hình chữ nhật 148"/>
          <p:cNvSpPr/>
          <p:nvPr/>
        </p:nvSpPr>
        <p:spPr>
          <a:xfrm>
            <a:off x="5904836" y="2965018"/>
            <a:ext cx="579243" cy="55453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0</a:t>
            </a:r>
          </a:p>
        </p:txBody>
      </p:sp>
      <p:sp>
        <p:nvSpPr>
          <p:cNvPr id="150" name="Hình chữ nhật 149"/>
          <p:cNvSpPr/>
          <p:nvPr/>
        </p:nvSpPr>
        <p:spPr>
          <a:xfrm>
            <a:off x="7610792" y="2965019"/>
            <a:ext cx="579243" cy="554537"/>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rPr>
              <a:t>1</a:t>
            </a:r>
          </a:p>
        </p:txBody>
      </p:sp>
      <p:sp>
        <p:nvSpPr>
          <p:cNvPr id="151" name="Hình chữ nhật 150"/>
          <p:cNvSpPr/>
          <p:nvPr/>
        </p:nvSpPr>
        <p:spPr>
          <a:xfrm>
            <a:off x="6460199" y="2965017"/>
            <a:ext cx="579243" cy="554537"/>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rPr>
              <a:t>1</a:t>
            </a:r>
          </a:p>
        </p:txBody>
      </p:sp>
      <p:sp>
        <p:nvSpPr>
          <p:cNvPr id="152" name="Hình chữ nhật 151"/>
          <p:cNvSpPr/>
          <p:nvPr/>
        </p:nvSpPr>
        <p:spPr>
          <a:xfrm>
            <a:off x="5321346" y="2965019"/>
            <a:ext cx="579243" cy="554537"/>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rPr>
              <a:t>1</a:t>
            </a:r>
          </a:p>
        </p:txBody>
      </p:sp>
      <p:sp>
        <p:nvSpPr>
          <p:cNvPr id="153" name="Mũi tên: Xuống 152"/>
          <p:cNvSpPr/>
          <p:nvPr/>
        </p:nvSpPr>
        <p:spPr>
          <a:xfrm>
            <a:off x="8291049" y="4228391"/>
            <a:ext cx="368595" cy="6277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0000"/>
              </a:solidFill>
            </a:endParaRPr>
          </a:p>
        </p:txBody>
      </p:sp>
      <p:sp>
        <p:nvSpPr>
          <p:cNvPr id="154" name="Hình chữ nhật 153"/>
          <p:cNvSpPr/>
          <p:nvPr/>
        </p:nvSpPr>
        <p:spPr>
          <a:xfrm>
            <a:off x="9911992" y="2965013"/>
            <a:ext cx="579243" cy="55453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0</a:t>
            </a:r>
          </a:p>
        </p:txBody>
      </p:sp>
      <p:sp>
        <p:nvSpPr>
          <p:cNvPr id="155" name="Hình chữ nhật 154"/>
          <p:cNvSpPr/>
          <p:nvPr/>
        </p:nvSpPr>
        <p:spPr>
          <a:xfrm>
            <a:off x="9348535" y="2965013"/>
            <a:ext cx="579243" cy="55453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0</a:t>
            </a:r>
          </a:p>
        </p:txBody>
      </p:sp>
      <p:sp>
        <p:nvSpPr>
          <p:cNvPr id="156" name="Hình chữ nhật 155"/>
          <p:cNvSpPr/>
          <p:nvPr/>
        </p:nvSpPr>
        <p:spPr>
          <a:xfrm>
            <a:off x="8182142" y="2965013"/>
            <a:ext cx="579243" cy="55453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0</a:t>
            </a:r>
          </a:p>
        </p:txBody>
      </p:sp>
      <p:sp>
        <p:nvSpPr>
          <p:cNvPr id="157" name="Hình chữ nhật 156"/>
          <p:cNvSpPr/>
          <p:nvPr/>
        </p:nvSpPr>
        <p:spPr>
          <a:xfrm>
            <a:off x="7059676" y="2965013"/>
            <a:ext cx="579243" cy="55453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0</a:t>
            </a:r>
          </a:p>
        </p:txBody>
      </p:sp>
      <p:sp>
        <p:nvSpPr>
          <p:cNvPr id="158" name="Hình chữ nhật 157"/>
          <p:cNvSpPr/>
          <p:nvPr/>
        </p:nvSpPr>
        <p:spPr>
          <a:xfrm>
            <a:off x="8765632" y="2965014"/>
            <a:ext cx="579243" cy="554537"/>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rPr>
              <a:t>1</a:t>
            </a:r>
          </a:p>
        </p:txBody>
      </p:sp>
      <p:sp>
        <p:nvSpPr>
          <p:cNvPr id="159" name="Hình chữ nhật 158"/>
          <p:cNvSpPr/>
          <p:nvPr/>
        </p:nvSpPr>
        <p:spPr>
          <a:xfrm>
            <a:off x="7615039" y="2965012"/>
            <a:ext cx="579243" cy="554537"/>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rPr>
              <a:t>1</a:t>
            </a:r>
          </a:p>
        </p:txBody>
      </p:sp>
      <p:sp>
        <p:nvSpPr>
          <p:cNvPr id="160" name="Hình chữ nhật 159"/>
          <p:cNvSpPr/>
          <p:nvPr/>
        </p:nvSpPr>
        <p:spPr>
          <a:xfrm>
            <a:off x="6476186" y="2965014"/>
            <a:ext cx="579243" cy="554537"/>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rPr>
              <a:t>1</a:t>
            </a:r>
          </a:p>
        </p:txBody>
      </p:sp>
      <p:sp>
        <p:nvSpPr>
          <p:cNvPr id="161" name="Hình chữ nhật 160"/>
          <p:cNvSpPr/>
          <p:nvPr/>
        </p:nvSpPr>
        <p:spPr>
          <a:xfrm>
            <a:off x="10508264" y="2973833"/>
            <a:ext cx="579243" cy="55453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0</a:t>
            </a:r>
          </a:p>
        </p:txBody>
      </p:sp>
      <p:sp>
        <p:nvSpPr>
          <p:cNvPr id="162" name="Hình chữ nhật 161"/>
          <p:cNvSpPr/>
          <p:nvPr/>
        </p:nvSpPr>
        <p:spPr>
          <a:xfrm>
            <a:off x="9944807" y="2973833"/>
            <a:ext cx="579243" cy="55453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0</a:t>
            </a:r>
          </a:p>
        </p:txBody>
      </p:sp>
      <p:sp>
        <p:nvSpPr>
          <p:cNvPr id="163" name="Hình chữ nhật 162"/>
          <p:cNvSpPr/>
          <p:nvPr/>
        </p:nvSpPr>
        <p:spPr>
          <a:xfrm>
            <a:off x="8778414" y="2973833"/>
            <a:ext cx="579243" cy="55453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0</a:t>
            </a:r>
          </a:p>
        </p:txBody>
      </p:sp>
      <p:sp>
        <p:nvSpPr>
          <p:cNvPr id="164" name="Hình chữ nhật 163"/>
          <p:cNvSpPr/>
          <p:nvPr/>
        </p:nvSpPr>
        <p:spPr>
          <a:xfrm>
            <a:off x="7655948" y="2973833"/>
            <a:ext cx="579243" cy="55453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0</a:t>
            </a:r>
          </a:p>
        </p:txBody>
      </p:sp>
      <p:sp>
        <p:nvSpPr>
          <p:cNvPr id="165" name="Hình chữ nhật 164"/>
          <p:cNvSpPr/>
          <p:nvPr/>
        </p:nvSpPr>
        <p:spPr>
          <a:xfrm>
            <a:off x="9361904" y="2973834"/>
            <a:ext cx="579243" cy="554537"/>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rPr>
              <a:t>1</a:t>
            </a:r>
          </a:p>
        </p:txBody>
      </p:sp>
      <p:sp>
        <p:nvSpPr>
          <p:cNvPr id="166" name="Hình chữ nhật 165"/>
          <p:cNvSpPr/>
          <p:nvPr/>
        </p:nvSpPr>
        <p:spPr>
          <a:xfrm>
            <a:off x="8211311" y="2973832"/>
            <a:ext cx="579243" cy="554537"/>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rPr>
              <a:t>1</a:t>
            </a:r>
          </a:p>
        </p:txBody>
      </p:sp>
      <p:sp>
        <p:nvSpPr>
          <p:cNvPr id="167" name="Hình chữ nhật 166"/>
          <p:cNvSpPr/>
          <p:nvPr/>
        </p:nvSpPr>
        <p:spPr>
          <a:xfrm>
            <a:off x="7072458" y="2973834"/>
            <a:ext cx="579243" cy="554537"/>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rPr>
              <a:t>1</a:t>
            </a:r>
          </a:p>
        </p:txBody>
      </p:sp>
      <p:sp>
        <p:nvSpPr>
          <p:cNvPr id="171" name="Hộp Văn bản 170"/>
          <p:cNvSpPr txBox="1"/>
          <p:nvPr/>
        </p:nvSpPr>
        <p:spPr>
          <a:xfrm>
            <a:off x="7154179" y="5026200"/>
            <a:ext cx="3810659" cy="369332"/>
          </a:xfrm>
          <a:prstGeom prst="rect">
            <a:avLst/>
          </a:prstGeom>
          <a:noFill/>
        </p:spPr>
        <p:txBody>
          <a:bodyPr wrap="none" rtlCol="0">
            <a:spAutoFit/>
          </a:bodyPr>
          <a:lstStyle/>
          <a:p>
            <a:r>
              <a:rPr lang="en-US"/>
              <a:t>0       1         2       3       4       5       6</a:t>
            </a:r>
          </a:p>
        </p:txBody>
      </p:sp>
      <p:sp>
        <p:nvSpPr>
          <p:cNvPr id="174" name="Tiêu đề 173"/>
          <p:cNvSpPr>
            <a:spLocks noGrp="1"/>
          </p:cNvSpPr>
          <p:nvPr>
            <p:ph type="title"/>
          </p:nvPr>
        </p:nvSpPr>
        <p:spPr/>
        <p:txBody>
          <a:bodyPr>
            <a:normAutofit/>
          </a:bodyPr>
          <a:lstStyle/>
          <a:p>
            <a:r>
              <a:rPr lang="en-US" sz="2400">
                <a:latin typeface="Arial" panose="020B0604020202020204" pitchFamily="34" charset="0"/>
                <a:cs typeface="Arial" panose="020B0604020202020204" pitchFamily="34" charset="0"/>
              </a:rPr>
              <a:t>Demo </a:t>
            </a:r>
            <a:r>
              <a:rPr lang="en-US" sz="2400" i="1">
                <a:solidFill>
                  <a:srgbClr val="002060"/>
                </a:solidFill>
                <a:latin typeface="Arial" panose="020B0604020202020204" pitchFamily="34" charset="0"/>
                <a:cs typeface="Arial" panose="020B0604020202020204" pitchFamily="34" charset="0"/>
              </a:rPr>
              <a:t>Morris-Pratt:</a:t>
            </a:r>
            <a:endParaRPr lang="en-US" sz="2400"/>
          </a:p>
        </p:txBody>
      </p:sp>
    </p:spTree>
    <p:extLst>
      <p:ext uri="{BB962C8B-B14F-4D97-AF65-F5344CB8AC3E}">
        <p14:creationId xmlns:p14="http://schemas.microsoft.com/office/powerpoint/2010/main" val="324507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121"/>
                                        </p:tgtEl>
                                        <p:attrNameLst>
                                          <p:attrName>style.color</p:attrName>
                                        </p:attrNameLst>
                                      </p:cBhvr>
                                      <p:to>
                                        <a:srgbClr val="92D050"/>
                                      </p:to>
                                    </p:animClr>
                                    <p:animClr clrSpc="rgb" dir="cw">
                                      <p:cBhvr>
                                        <p:cTn id="7" dur="250" autoRev="1" fill="remove"/>
                                        <p:tgtEl>
                                          <p:spTgt spid="121"/>
                                        </p:tgtEl>
                                        <p:attrNameLst>
                                          <p:attrName>fillcolor</p:attrName>
                                        </p:attrNameLst>
                                      </p:cBhvr>
                                      <p:to>
                                        <a:srgbClr val="92D050"/>
                                      </p:to>
                                    </p:animClr>
                                    <p:set>
                                      <p:cBhvr>
                                        <p:cTn id="8" dur="250" autoRev="1" fill="remove"/>
                                        <p:tgtEl>
                                          <p:spTgt spid="121"/>
                                        </p:tgtEl>
                                        <p:attrNameLst>
                                          <p:attrName>fill.type</p:attrName>
                                        </p:attrNameLst>
                                      </p:cBhvr>
                                      <p:to>
                                        <p:strVal val="solid"/>
                                      </p:to>
                                    </p:set>
                                    <p:set>
                                      <p:cBhvr>
                                        <p:cTn id="9" dur="250" autoRev="1" fill="remove"/>
                                        <p:tgtEl>
                                          <p:spTgt spid="121"/>
                                        </p:tgtEl>
                                        <p:attrNameLst>
                                          <p:attrName>fill.on</p:attrName>
                                        </p:attrNameLst>
                                      </p:cBhvr>
                                      <p:to>
                                        <p:strVal val="true"/>
                                      </p:to>
                                    </p:set>
                                  </p:childTnLst>
                                </p:cTn>
                              </p:par>
                              <p:par>
                                <p:cTn id="10" presetID="27" presetClass="emph" presetSubtype="0" fill="remove" grpId="0" nodeType="withEffect">
                                  <p:stCondLst>
                                    <p:cond delay="0"/>
                                  </p:stCondLst>
                                  <p:childTnLst>
                                    <p:animClr clrSpc="rgb" dir="cw">
                                      <p:cBhvr override="childStyle">
                                        <p:cTn id="11" dur="250" autoRev="1" fill="remove"/>
                                        <p:tgtEl>
                                          <p:spTgt spid="122"/>
                                        </p:tgtEl>
                                        <p:attrNameLst>
                                          <p:attrName>style.color</p:attrName>
                                        </p:attrNameLst>
                                      </p:cBhvr>
                                      <p:to>
                                        <a:srgbClr val="92D050"/>
                                      </p:to>
                                    </p:animClr>
                                    <p:animClr clrSpc="rgb" dir="cw">
                                      <p:cBhvr>
                                        <p:cTn id="12" dur="250" autoRev="1" fill="remove"/>
                                        <p:tgtEl>
                                          <p:spTgt spid="122"/>
                                        </p:tgtEl>
                                        <p:attrNameLst>
                                          <p:attrName>fillcolor</p:attrName>
                                        </p:attrNameLst>
                                      </p:cBhvr>
                                      <p:to>
                                        <a:srgbClr val="92D050"/>
                                      </p:to>
                                    </p:animClr>
                                    <p:set>
                                      <p:cBhvr>
                                        <p:cTn id="13" dur="250" autoRev="1" fill="remove"/>
                                        <p:tgtEl>
                                          <p:spTgt spid="122"/>
                                        </p:tgtEl>
                                        <p:attrNameLst>
                                          <p:attrName>fill.type</p:attrName>
                                        </p:attrNameLst>
                                      </p:cBhvr>
                                      <p:to>
                                        <p:strVal val="solid"/>
                                      </p:to>
                                    </p:set>
                                    <p:set>
                                      <p:cBhvr>
                                        <p:cTn id="14" dur="250" autoRev="1" fill="remove"/>
                                        <p:tgtEl>
                                          <p:spTgt spid="122"/>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27" presetClass="emph" presetSubtype="0" fill="remove" grpId="0" nodeType="clickEffect">
                                  <p:stCondLst>
                                    <p:cond delay="0"/>
                                  </p:stCondLst>
                                  <p:childTnLst>
                                    <p:animClr clrSpc="rgb" dir="cw">
                                      <p:cBhvr override="childStyle">
                                        <p:cTn id="18" dur="250" autoRev="1" fill="remove"/>
                                        <p:tgtEl>
                                          <p:spTgt spid="10"/>
                                        </p:tgtEl>
                                        <p:attrNameLst>
                                          <p:attrName>style.color</p:attrName>
                                        </p:attrNameLst>
                                      </p:cBhvr>
                                      <p:to>
                                        <a:srgbClr val="92D050"/>
                                      </p:to>
                                    </p:animClr>
                                    <p:animClr clrSpc="rgb" dir="cw">
                                      <p:cBhvr>
                                        <p:cTn id="19" dur="250" autoRev="1" fill="remove"/>
                                        <p:tgtEl>
                                          <p:spTgt spid="10"/>
                                        </p:tgtEl>
                                        <p:attrNameLst>
                                          <p:attrName>fillcolor</p:attrName>
                                        </p:attrNameLst>
                                      </p:cBhvr>
                                      <p:to>
                                        <a:srgbClr val="92D050"/>
                                      </p:to>
                                    </p:animClr>
                                    <p:set>
                                      <p:cBhvr>
                                        <p:cTn id="20" dur="250" autoRev="1" fill="remove"/>
                                        <p:tgtEl>
                                          <p:spTgt spid="10"/>
                                        </p:tgtEl>
                                        <p:attrNameLst>
                                          <p:attrName>fill.type</p:attrName>
                                        </p:attrNameLst>
                                      </p:cBhvr>
                                      <p:to>
                                        <p:strVal val="solid"/>
                                      </p:to>
                                    </p:set>
                                    <p:set>
                                      <p:cBhvr>
                                        <p:cTn id="21" dur="250" autoRev="1" fill="remove"/>
                                        <p:tgtEl>
                                          <p:spTgt spid="10"/>
                                        </p:tgtEl>
                                        <p:attrNameLst>
                                          <p:attrName>fill.on</p:attrName>
                                        </p:attrNameLst>
                                      </p:cBhvr>
                                      <p:to>
                                        <p:strVal val="true"/>
                                      </p:to>
                                    </p:set>
                                  </p:childTnLst>
                                </p:cTn>
                              </p:par>
                              <p:par>
                                <p:cTn id="22" presetID="27" presetClass="emph" presetSubtype="0" fill="remove" grpId="0" nodeType="withEffect">
                                  <p:stCondLst>
                                    <p:cond delay="0"/>
                                  </p:stCondLst>
                                  <p:childTnLst>
                                    <p:animClr clrSpc="rgb" dir="cw">
                                      <p:cBhvr override="childStyle">
                                        <p:cTn id="23" dur="250" autoRev="1" fill="remove"/>
                                        <p:tgtEl>
                                          <p:spTgt spid="30"/>
                                        </p:tgtEl>
                                        <p:attrNameLst>
                                          <p:attrName>style.color</p:attrName>
                                        </p:attrNameLst>
                                      </p:cBhvr>
                                      <p:to>
                                        <a:srgbClr val="92D050"/>
                                      </p:to>
                                    </p:animClr>
                                    <p:animClr clrSpc="rgb" dir="cw">
                                      <p:cBhvr>
                                        <p:cTn id="24" dur="250" autoRev="1" fill="remove"/>
                                        <p:tgtEl>
                                          <p:spTgt spid="30"/>
                                        </p:tgtEl>
                                        <p:attrNameLst>
                                          <p:attrName>fillcolor</p:attrName>
                                        </p:attrNameLst>
                                      </p:cBhvr>
                                      <p:to>
                                        <a:srgbClr val="92D050"/>
                                      </p:to>
                                    </p:animClr>
                                    <p:set>
                                      <p:cBhvr>
                                        <p:cTn id="25" dur="250" autoRev="1" fill="remove"/>
                                        <p:tgtEl>
                                          <p:spTgt spid="30"/>
                                        </p:tgtEl>
                                        <p:attrNameLst>
                                          <p:attrName>fill.type</p:attrName>
                                        </p:attrNameLst>
                                      </p:cBhvr>
                                      <p:to>
                                        <p:strVal val="solid"/>
                                      </p:to>
                                    </p:set>
                                    <p:set>
                                      <p:cBhvr>
                                        <p:cTn id="26" dur="250" autoRev="1" fill="remove"/>
                                        <p:tgtEl>
                                          <p:spTgt spid="30"/>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27" presetClass="emph" presetSubtype="0" fill="remove" grpId="0" nodeType="clickEffect">
                                  <p:stCondLst>
                                    <p:cond delay="0"/>
                                  </p:stCondLst>
                                  <p:childTnLst>
                                    <p:animClr clrSpc="rgb" dir="cw">
                                      <p:cBhvr override="childStyle">
                                        <p:cTn id="30" dur="250" autoRev="1" fill="remove"/>
                                        <p:tgtEl>
                                          <p:spTgt spid="24"/>
                                        </p:tgtEl>
                                        <p:attrNameLst>
                                          <p:attrName>style.color</p:attrName>
                                        </p:attrNameLst>
                                      </p:cBhvr>
                                      <p:to>
                                        <a:srgbClr val="92D050"/>
                                      </p:to>
                                    </p:animClr>
                                    <p:animClr clrSpc="rgb" dir="cw">
                                      <p:cBhvr>
                                        <p:cTn id="31" dur="250" autoRev="1" fill="remove"/>
                                        <p:tgtEl>
                                          <p:spTgt spid="24"/>
                                        </p:tgtEl>
                                        <p:attrNameLst>
                                          <p:attrName>fillcolor</p:attrName>
                                        </p:attrNameLst>
                                      </p:cBhvr>
                                      <p:to>
                                        <a:srgbClr val="92D050"/>
                                      </p:to>
                                    </p:animClr>
                                    <p:set>
                                      <p:cBhvr>
                                        <p:cTn id="32" dur="250" autoRev="1" fill="remove"/>
                                        <p:tgtEl>
                                          <p:spTgt spid="24"/>
                                        </p:tgtEl>
                                        <p:attrNameLst>
                                          <p:attrName>fill.type</p:attrName>
                                        </p:attrNameLst>
                                      </p:cBhvr>
                                      <p:to>
                                        <p:strVal val="solid"/>
                                      </p:to>
                                    </p:set>
                                    <p:set>
                                      <p:cBhvr>
                                        <p:cTn id="33" dur="250" autoRev="1" fill="remove"/>
                                        <p:tgtEl>
                                          <p:spTgt spid="24"/>
                                        </p:tgtEl>
                                        <p:attrNameLst>
                                          <p:attrName>fill.on</p:attrName>
                                        </p:attrNameLst>
                                      </p:cBhvr>
                                      <p:to>
                                        <p:strVal val="true"/>
                                      </p:to>
                                    </p:set>
                                  </p:childTnLst>
                                </p:cTn>
                              </p:par>
                              <p:par>
                                <p:cTn id="34" presetID="27" presetClass="emph" presetSubtype="0" fill="remove" grpId="0" nodeType="withEffect">
                                  <p:stCondLst>
                                    <p:cond delay="0"/>
                                  </p:stCondLst>
                                  <p:childTnLst>
                                    <p:animClr clrSpc="rgb" dir="cw">
                                      <p:cBhvr override="childStyle">
                                        <p:cTn id="35" dur="250" autoRev="1" fill="remove"/>
                                        <p:tgtEl>
                                          <p:spTgt spid="39"/>
                                        </p:tgtEl>
                                        <p:attrNameLst>
                                          <p:attrName>style.color</p:attrName>
                                        </p:attrNameLst>
                                      </p:cBhvr>
                                      <p:to>
                                        <a:srgbClr val="92D050"/>
                                      </p:to>
                                    </p:animClr>
                                    <p:animClr clrSpc="rgb" dir="cw">
                                      <p:cBhvr>
                                        <p:cTn id="36" dur="250" autoRev="1" fill="remove"/>
                                        <p:tgtEl>
                                          <p:spTgt spid="39"/>
                                        </p:tgtEl>
                                        <p:attrNameLst>
                                          <p:attrName>fillcolor</p:attrName>
                                        </p:attrNameLst>
                                      </p:cBhvr>
                                      <p:to>
                                        <a:srgbClr val="92D050"/>
                                      </p:to>
                                    </p:animClr>
                                    <p:set>
                                      <p:cBhvr>
                                        <p:cTn id="37" dur="250" autoRev="1" fill="remove"/>
                                        <p:tgtEl>
                                          <p:spTgt spid="39"/>
                                        </p:tgtEl>
                                        <p:attrNameLst>
                                          <p:attrName>fill.type</p:attrName>
                                        </p:attrNameLst>
                                      </p:cBhvr>
                                      <p:to>
                                        <p:strVal val="solid"/>
                                      </p:to>
                                    </p:set>
                                    <p:set>
                                      <p:cBhvr>
                                        <p:cTn id="38" dur="250" autoRev="1" fill="remove"/>
                                        <p:tgtEl>
                                          <p:spTgt spid="39"/>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27" presetClass="emph" presetSubtype="0" fill="remove" grpId="0" nodeType="clickEffect">
                                  <p:stCondLst>
                                    <p:cond delay="0"/>
                                  </p:stCondLst>
                                  <p:childTnLst>
                                    <p:animClr clrSpc="rgb" dir="cw">
                                      <p:cBhvr override="childStyle">
                                        <p:cTn id="42" dur="250" autoRev="1" fill="remove"/>
                                        <p:tgtEl>
                                          <p:spTgt spid="34"/>
                                        </p:tgtEl>
                                        <p:attrNameLst>
                                          <p:attrName>style.color</p:attrName>
                                        </p:attrNameLst>
                                      </p:cBhvr>
                                      <p:to>
                                        <a:srgbClr val="92D050"/>
                                      </p:to>
                                    </p:animClr>
                                    <p:animClr clrSpc="rgb" dir="cw">
                                      <p:cBhvr>
                                        <p:cTn id="43" dur="250" autoRev="1" fill="remove"/>
                                        <p:tgtEl>
                                          <p:spTgt spid="34"/>
                                        </p:tgtEl>
                                        <p:attrNameLst>
                                          <p:attrName>fillcolor</p:attrName>
                                        </p:attrNameLst>
                                      </p:cBhvr>
                                      <p:to>
                                        <a:srgbClr val="92D050"/>
                                      </p:to>
                                    </p:animClr>
                                    <p:set>
                                      <p:cBhvr>
                                        <p:cTn id="44" dur="250" autoRev="1" fill="remove"/>
                                        <p:tgtEl>
                                          <p:spTgt spid="34"/>
                                        </p:tgtEl>
                                        <p:attrNameLst>
                                          <p:attrName>fill.type</p:attrName>
                                        </p:attrNameLst>
                                      </p:cBhvr>
                                      <p:to>
                                        <p:strVal val="solid"/>
                                      </p:to>
                                    </p:set>
                                    <p:set>
                                      <p:cBhvr>
                                        <p:cTn id="45" dur="250" autoRev="1" fill="remove"/>
                                        <p:tgtEl>
                                          <p:spTgt spid="34"/>
                                        </p:tgtEl>
                                        <p:attrNameLst>
                                          <p:attrName>fill.on</p:attrName>
                                        </p:attrNameLst>
                                      </p:cBhvr>
                                      <p:to>
                                        <p:strVal val="true"/>
                                      </p:to>
                                    </p:set>
                                  </p:childTnLst>
                                </p:cTn>
                              </p:par>
                              <p:par>
                                <p:cTn id="46" presetID="27" presetClass="emph" presetSubtype="0" fill="remove" grpId="0" nodeType="withEffect">
                                  <p:stCondLst>
                                    <p:cond delay="0"/>
                                  </p:stCondLst>
                                  <p:childTnLst>
                                    <p:animClr clrSpc="rgb" dir="cw">
                                      <p:cBhvr override="childStyle">
                                        <p:cTn id="47" dur="250" autoRev="1" fill="remove"/>
                                        <p:tgtEl>
                                          <p:spTgt spid="29"/>
                                        </p:tgtEl>
                                        <p:attrNameLst>
                                          <p:attrName>style.color</p:attrName>
                                        </p:attrNameLst>
                                      </p:cBhvr>
                                      <p:to>
                                        <a:srgbClr val="92D050"/>
                                      </p:to>
                                    </p:animClr>
                                    <p:animClr clrSpc="rgb" dir="cw">
                                      <p:cBhvr>
                                        <p:cTn id="48" dur="250" autoRev="1" fill="remove"/>
                                        <p:tgtEl>
                                          <p:spTgt spid="29"/>
                                        </p:tgtEl>
                                        <p:attrNameLst>
                                          <p:attrName>fillcolor</p:attrName>
                                        </p:attrNameLst>
                                      </p:cBhvr>
                                      <p:to>
                                        <a:srgbClr val="92D050"/>
                                      </p:to>
                                    </p:animClr>
                                    <p:set>
                                      <p:cBhvr>
                                        <p:cTn id="49" dur="250" autoRev="1" fill="remove"/>
                                        <p:tgtEl>
                                          <p:spTgt spid="29"/>
                                        </p:tgtEl>
                                        <p:attrNameLst>
                                          <p:attrName>fill.type</p:attrName>
                                        </p:attrNameLst>
                                      </p:cBhvr>
                                      <p:to>
                                        <p:strVal val="solid"/>
                                      </p:to>
                                    </p:set>
                                    <p:set>
                                      <p:cBhvr>
                                        <p:cTn id="50" dur="250" autoRev="1" fill="remove"/>
                                        <p:tgtEl>
                                          <p:spTgt spid="29"/>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27" presetClass="emph" presetSubtype="0" fill="remove" grpId="0" nodeType="clickEffect">
                                  <p:stCondLst>
                                    <p:cond delay="0"/>
                                  </p:stCondLst>
                                  <p:childTnLst>
                                    <p:animClr clrSpc="rgb" dir="cw">
                                      <p:cBhvr override="childStyle">
                                        <p:cTn id="54" dur="250" autoRev="1" fill="remove"/>
                                        <p:tgtEl>
                                          <p:spTgt spid="43"/>
                                        </p:tgtEl>
                                        <p:attrNameLst>
                                          <p:attrName>style.color</p:attrName>
                                        </p:attrNameLst>
                                      </p:cBhvr>
                                      <p:to>
                                        <a:srgbClr val="92D050"/>
                                      </p:to>
                                    </p:animClr>
                                    <p:animClr clrSpc="rgb" dir="cw">
                                      <p:cBhvr>
                                        <p:cTn id="55" dur="250" autoRev="1" fill="remove"/>
                                        <p:tgtEl>
                                          <p:spTgt spid="43"/>
                                        </p:tgtEl>
                                        <p:attrNameLst>
                                          <p:attrName>fillcolor</p:attrName>
                                        </p:attrNameLst>
                                      </p:cBhvr>
                                      <p:to>
                                        <a:srgbClr val="92D050"/>
                                      </p:to>
                                    </p:animClr>
                                    <p:set>
                                      <p:cBhvr>
                                        <p:cTn id="56" dur="250" autoRev="1" fill="remove"/>
                                        <p:tgtEl>
                                          <p:spTgt spid="43"/>
                                        </p:tgtEl>
                                        <p:attrNameLst>
                                          <p:attrName>fill.type</p:attrName>
                                        </p:attrNameLst>
                                      </p:cBhvr>
                                      <p:to>
                                        <p:strVal val="solid"/>
                                      </p:to>
                                    </p:set>
                                    <p:set>
                                      <p:cBhvr>
                                        <p:cTn id="57" dur="250" autoRev="1" fill="remove"/>
                                        <p:tgtEl>
                                          <p:spTgt spid="43"/>
                                        </p:tgtEl>
                                        <p:attrNameLst>
                                          <p:attrName>fill.on</p:attrName>
                                        </p:attrNameLst>
                                      </p:cBhvr>
                                      <p:to>
                                        <p:strVal val="true"/>
                                      </p:to>
                                    </p:set>
                                  </p:childTnLst>
                                </p:cTn>
                              </p:par>
                              <p:par>
                                <p:cTn id="58" presetID="27" presetClass="emph" presetSubtype="0" fill="remove" grpId="0" nodeType="withEffect">
                                  <p:stCondLst>
                                    <p:cond delay="0"/>
                                  </p:stCondLst>
                                  <p:childTnLst>
                                    <p:animClr clrSpc="rgb" dir="cw">
                                      <p:cBhvr override="childStyle">
                                        <p:cTn id="59" dur="250" autoRev="1" fill="remove"/>
                                        <p:tgtEl>
                                          <p:spTgt spid="38"/>
                                        </p:tgtEl>
                                        <p:attrNameLst>
                                          <p:attrName>style.color</p:attrName>
                                        </p:attrNameLst>
                                      </p:cBhvr>
                                      <p:to>
                                        <a:srgbClr val="92D050"/>
                                      </p:to>
                                    </p:animClr>
                                    <p:animClr clrSpc="rgb" dir="cw">
                                      <p:cBhvr>
                                        <p:cTn id="60" dur="250" autoRev="1" fill="remove"/>
                                        <p:tgtEl>
                                          <p:spTgt spid="38"/>
                                        </p:tgtEl>
                                        <p:attrNameLst>
                                          <p:attrName>fillcolor</p:attrName>
                                        </p:attrNameLst>
                                      </p:cBhvr>
                                      <p:to>
                                        <a:srgbClr val="92D050"/>
                                      </p:to>
                                    </p:animClr>
                                    <p:set>
                                      <p:cBhvr>
                                        <p:cTn id="61" dur="250" autoRev="1" fill="remove"/>
                                        <p:tgtEl>
                                          <p:spTgt spid="38"/>
                                        </p:tgtEl>
                                        <p:attrNameLst>
                                          <p:attrName>fill.type</p:attrName>
                                        </p:attrNameLst>
                                      </p:cBhvr>
                                      <p:to>
                                        <p:strVal val="solid"/>
                                      </p:to>
                                    </p:set>
                                    <p:set>
                                      <p:cBhvr>
                                        <p:cTn id="62" dur="250" autoRev="1" fill="remove"/>
                                        <p:tgtEl>
                                          <p:spTgt spid="38"/>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27" presetClass="emph" presetSubtype="0" fill="remove" grpId="0" nodeType="clickEffect">
                                  <p:stCondLst>
                                    <p:cond delay="0"/>
                                  </p:stCondLst>
                                  <p:childTnLst>
                                    <p:animClr clrSpc="rgb" dir="cw">
                                      <p:cBhvr override="childStyle">
                                        <p:cTn id="66" dur="250" autoRev="1" fill="remove"/>
                                        <p:tgtEl>
                                          <p:spTgt spid="42"/>
                                        </p:tgtEl>
                                        <p:attrNameLst>
                                          <p:attrName>style.color</p:attrName>
                                        </p:attrNameLst>
                                      </p:cBhvr>
                                      <p:to>
                                        <a:srgbClr val="FF0000"/>
                                      </p:to>
                                    </p:animClr>
                                    <p:animClr clrSpc="rgb" dir="cw">
                                      <p:cBhvr>
                                        <p:cTn id="67" dur="250" autoRev="1" fill="remove"/>
                                        <p:tgtEl>
                                          <p:spTgt spid="42"/>
                                        </p:tgtEl>
                                        <p:attrNameLst>
                                          <p:attrName>fillcolor</p:attrName>
                                        </p:attrNameLst>
                                      </p:cBhvr>
                                      <p:to>
                                        <a:srgbClr val="FF0000"/>
                                      </p:to>
                                    </p:animClr>
                                    <p:set>
                                      <p:cBhvr>
                                        <p:cTn id="68" dur="250" autoRev="1" fill="remove"/>
                                        <p:tgtEl>
                                          <p:spTgt spid="42"/>
                                        </p:tgtEl>
                                        <p:attrNameLst>
                                          <p:attrName>fill.type</p:attrName>
                                        </p:attrNameLst>
                                      </p:cBhvr>
                                      <p:to>
                                        <p:strVal val="solid"/>
                                      </p:to>
                                    </p:set>
                                    <p:set>
                                      <p:cBhvr>
                                        <p:cTn id="69" dur="250" autoRev="1" fill="remove"/>
                                        <p:tgtEl>
                                          <p:spTgt spid="42"/>
                                        </p:tgtEl>
                                        <p:attrNameLst>
                                          <p:attrName>fill.on</p:attrName>
                                        </p:attrNameLst>
                                      </p:cBhvr>
                                      <p:to>
                                        <p:strVal val="true"/>
                                      </p:to>
                                    </p:set>
                                  </p:childTnLst>
                                </p:cTn>
                              </p:par>
                              <p:par>
                                <p:cTn id="70" presetID="27" presetClass="emph" presetSubtype="0" fill="remove" grpId="0" nodeType="withEffect">
                                  <p:stCondLst>
                                    <p:cond delay="0"/>
                                  </p:stCondLst>
                                  <p:childTnLst>
                                    <p:animClr clrSpc="rgb" dir="cw">
                                      <p:cBhvr override="childStyle">
                                        <p:cTn id="71" dur="250" autoRev="1" fill="remove"/>
                                        <p:tgtEl>
                                          <p:spTgt spid="28"/>
                                        </p:tgtEl>
                                        <p:attrNameLst>
                                          <p:attrName>style.color</p:attrName>
                                        </p:attrNameLst>
                                      </p:cBhvr>
                                      <p:to>
                                        <a:srgbClr val="FF0000"/>
                                      </p:to>
                                    </p:animClr>
                                    <p:animClr clrSpc="rgb" dir="cw">
                                      <p:cBhvr>
                                        <p:cTn id="72" dur="250" autoRev="1" fill="remove"/>
                                        <p:tgtEl>
                                          <p:spTgt spid="28"/>
                                        </p:tgtEl>
                                        <p:attrNameLst>
                                          <p:attrName>fillcolor</p:attrName>
                                        </p:attrNameLst>
                                      </p:cBhvr>
                                      <p:to>
                                        <a:srgbClr val="FF0000"/>
                                      </p:to>
                                    </p:animClr>
                                    <p:set>
                                      <p:cBhvr>
                                        <p:cTn id="73" dur="250" autoRev="1" fill="remove"/>
                                        <p:tgtEl>
                                          <p:spTgt spid="28"/>
                                        </p:tgtEl>
                                        <p:attrNameLst>
                                          <p:attrName>fill.type</p:attrName>
                                        </p:attrNameLst>
                                      </p:cBhvr>
                                      <p:to>
                                        <p:strVal val="solid"/>
                                      </p:to>
                                    </p:set>
                                    <p:set>
                                      <p:cBhvr>
                                        <p:cTn id="74" dur="250" autoRev="1" fill="remove"/>
                                        <p:tgtEl>
                                          <p:spTgt spid="28"/>
                                        </p:tgtEl>
                                        <p:attrNameLst>
                                          <p:attrName>fill.on</p:attrName>
                                        </p:attrNameLst>
                                      </p:cBhvr>
                                      <p:to>
                                        <p:strVal val="true"/>
                                      </p:to>
                                    </p:set>
                                  </p:childTnLst>
                                </p:cTn>
                              </p:par>
                              <p:par>
                                <p:cTn id="75" presetID="42" presetClass="entr" presetSubtype="0" fill="hold" grpId="0" nodeType="withEffect">
                                  <p:stCondLst>
                                    <p:cond delay="0"/>
                                  </p:stCondLst>
                                  <p:childTnLst>
                                    <p:set>
                                      <p:cBhvr>
                                        <p:cTn id="76" dur="1" fill="hold">
                                          <p:stCondLst>
                                            <p:cond delay="0"/>
                                          </p:stCondLst>
                                        </p:cTn>
                                        <p:tgtEl>
                                          <p:spTgt spid="127"/>
                                        </p:tgtEl>
                                        <p:attrNameLst>
                                          <p:attrName>style.visibility</p:attrName>
                                        </p:attrNameLst>
                                      </p:cBhvr>
                                      <p:to>
                                        <p:strVal val="visible"/>
                                      </p:to>
                                    </p:set>
                                    <p:animEffect transition="in" filter="fade">
                                      <p:cBhvr>
                                        <p:cTn id="77" dur="1000"/>
                                        <p:tgtEl>
                                          <p:spTgt spid="127"/>
                                        </p:tgtEl>
                                      </p:cBhvr>
                                    </p:animEffect>
                                    <p:anim calcmode="lin" valueType="num">
                                      <p:cBhvr>
                                        <p:cTn id="78" dur="1000" fill="hold"/>
                                        <p:tgtEl>
                                          <p:spTgt spid="127"/>
                                        </p:tgtEl>
                                        <p:attrNameLst>
                                          <p:attrName>ppt_x</p:attrName>
                                        </p:attrNameLst>
                                      </p:cBhvr>
                                      <p:tavLst>
                                        <p:tav tm="0">
                                          <p:val>
                                            <p:strVal val="#ppt_x"/>
                                          </p:val>
                                        </p:tav>
                                        <p:tav tm="100000">
                                          <p:val>
                                            <p:strVal val="#ppt_x"/>
                                          </p:val>
                                        </p:tav>
                                      </p:tavLst>
                                    </p:anim>
                                    <p:anim calcmode="lin" valueType="num">
                                      <p:cBhvr>
                                        <p:cTn id="79" dur="1000" fill="hold"/>
                                        <p:tgtEl>
                                          <p:spTgt spid="127"/>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37" presetClass="entr" presetSubtype="0" fill="hold" grpId="0" nodeType="clickEffect">
                                  <p:stCondLst>
                                    <p:cond delay="0"/>
                                  </p:stCondLst>
                                  <p:childTnLst>
                                    <p:set>
                                      <p:cBhvr>
                                        <p:cTn id="83" dur="1" fill="hold">
                                          <p:stCondLst>
                                            <p:cond delay="0"/>
                                          </p:stCondLst>
                                        </p:cTn>
                                        <p:tgtEl>
                                          <p:spTgt spid="116"/>
                                        </p:tgtEl>
                                        <p:attrNameLst>
                                          <p:attrName>style.visibility</p:attrName>
                                        </p:attrNameLst>
                                      </p:cBhvr>
                                      <p:to>
                                        <p:strVal val="visible"/>
                                      </p:to>
                                    </p:set>
                                    <p:animEffect transition="in" filter="fade">
                                      <p:cBhvr>
                                        <p:cTn id="84" dur="1000"/>
                                        <p:tgtEl>
                                          <p:spTgt spid="116"/>
                                        </p:tgtEl>
                                      </p:cBhvr>
                                    </p:animEffect>
                                    <p:anim calcmode="lin" valueType="num">
                                      <p:cBhvr>
                                        <p:cTn id="85" dur="1000" fill="hold"/>
                                        <p:tgtEl>
                                          <p:spTgt spid="116"/>
                                        </p:tgtEl>
                                        <p:attrNameLst>
                                          <p:attrName>ppt_x</p:attrName>
                                        </p:attrNameLst>
                                      </p:cBhvr>
                                      <p:tavLst>
                                        <p:tav tm="0">
                                          <p:val>
                                            <p:strVal val="#ppt_x"/>
                                          </p:val>
                                        </p:tav>
                                        <p:tav tm="100000">
                                          <p:val>
                                            <p:strVal val="#ppt_x"/>
                                          </p:val>
                                        </p:tav>
                                      </p:tavLst>
                                    </p:anim>
                                    <p:anim calcmode="lin" valueType="num">
                                      <p:cBhvr>
                                        <p:cTn id="86" dur="900" decel="100000" fill="hold"/>
                                        <p:tgtEl>
                                          <p:spTgt spid="116"/>
                                        </p:tgtEl>
                                        <p:attrNameLst>
                                          <p:attrName>ppt_y</p:attrName>
                                        </p:attrNameLst>
                                      </p:cBhvr>
                                      <p:tavLst>
                                        <p:tav tm="0">
                                          <p:val>
                                            <p:strVal val="#ppt_y+1"/>
                                          </p:val>
                                        </p:tav>
                                        <p:tav tm="100000">
                                          <p:val>
                                            <p:strVal val="#ppt_y-.03"/>
                                          </p:val>
                                        </p:tav>
                                      </p:tavLst>
                                    </p:anim>
                                    <p:anim calcmode="lin" valueType="num">
                                      <p:cBhvr>
                                        <p:cTn id="87" dur="100" accel="100000" fill="hold">
                                          <p:stCondLst>
                                            <p:cond delay="900"/>
                                          </p:stCondLst>
                                        </p:cTn>
                                        <p:tgtEl>
                                          <p:spTgt spid="116"/>
                                        </p:tgtEl>
                                        <p:attrNameLst>
                                          <p:attrName>ppt_y</p:attrName>
                                        </p:attrNameLst>
                                      </p:cBhvr>
                                      <p:tavLst>
                                        <p:tav tm="0">
                                          <p:val>
                                            <p:strVal val="#ppt_y-.03"/>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12" presetClass="exit" presetSubtype="2" fill="hold" grpId="1" nodeType="clickEffect">
                                  <p:stCondLst>
                                    <p:cond delay="0"/>
                                  </p:stCondLst>
                                  <p:childTnLst>
                                    <p:anim calcmode="lin" valueType="num">
                                      <p:cBhvr additive="base">
                                        <p:cTn id="91" dur="500"/>
                                        <p:tgtEl>
                                          <p:spTgt spid="122"/>
                                        </p:tgtEl>
                                        <p:attrNameLst>
                                          <p:attrName>ppt_x</p:attrName>
                                        </p:attrNameLst>
                                      </p:cBhvr>
                                      <p:tavLst>
                                        <p:tav tm="0">
                                          <p:val>
                                            <p:strVal val="#ppt_x"/>
                                          </p:val>
                                        </p:tav>
                                        <p:tav tm="100000">
                                          <p:val>
                                            <p:strVal val="#ppt_x+#ppt_w*1.125000"/>
                                          </p:val>
                                        </p:tav>
                                      </p:tavLst>
                                    </p:anim>
                                    <p:animEffect transition="out" filter="wipe(right)">
                                      <p:cBhvr>
                                        <p:cTn id="92" dur="500"/>
                                        <p:tgtEl>
                                          <p:spTgt spid="122"/>
                                        </p:tgtEl>
                                      </p:cBhvr>
                                    </p:animEffect>
                                    <p:set>
                                      <p:cBhvr>
                                        <p:cTn id="93" dur="1" fill="hold">
                                          <p:stCondLst>
                                            <p:cond delay="499"/>
                                          </p:stCondLst>
                                        </p:cTn>
                                        <p:tgtEl>
                                          <p:spTgt spid="122"/>
                                        </p:tgtEl>
                                        <p:attrNameLst>
                                          <p:attrName>style.visibility</p:attrName>
                                        </p:attrNameLst>
                                      </p:cBhvr>
                                      <p:to>
                                        <p:strVal val="hidden"/>
                                      </p:to>
                                    </p:set>
                                  </p:childTnLst>
                                </p:cTn>
                              </p:par>
                              <p:par>
                                <p:cTn id="94" presetID="12" presetClass="exit" presetSubtype="2" fill="hold" grpId="1" nodeType="withEffect">
                                  <p:stCondLst>
                                    <p:cond delay="0"/>
                                  </p:stCondLst>
                                  <p:childTnLst>
                                    <p:anim calcmode="lin" valueType="num">
                                      <p:cBhvr additive="base">
                                        <p:cTn id="95" dur="500"/>
                                        <p:tgtEl>
                                          <p:spTgt spid="30"/>
                                        </p:tgtEl>
                                        <p:attrNameLst>
                                          <p:attrName>ppt_x</p:attrName>
                                        </p:attrNameLst>
                                      </p:cBhvr>
                                      <p:tavLst>
                                        <p:tav tm="0">
                                          <p:val>
                                            <p:strVal val="#ppt_x"/>
                                          </p:val>
                                        </p:tav>
                                        <p:tav tm="100000">
                                          <p:val>
                                            <p:strVal val="#ppt_x+#ppt_w*1.125000"/>
                                          </p:val>
                                        </p:tav>
                                      </p:tavLst>
                                    </p:anim>
                                    <p:animEffect transition="out" filter="wipe(right)">
                                      <p:cBhvr>
                                        <p:cTn id="96" dur="500"/>
                                        <p:tgtEl>
                                          <p:spTgt spid="30"/>
                                        </p:tgtEl>
                                      </p:cBhvr>
                                    </p:animEffect>
                                    <p:set>
                                      <p:cBhvr>
                                        <p:cTn id="97" dur="1" fill="hold">
                                          <p:stCondLst>
                                            <p:cond delay="499"/>
                                          </p:stCondLst>
                                        </p:cTn>
                                        <p:tgtEl>
                                          <p:spTgt spid="30"/>
                                        </p:tgtEl>
                                        <p:attrNameLst>
                                          <p:attrName>style.visibility</p:attrName>
                                        </p:attrNameLst>
                                      </p:cBhvr>
                                      <p:to>
                                        <p:strVal val="hidden"/>
                                      </p:to>
                                    </p:set>
                                  </p:childTnLst>
                                </p:cTn>
                              </p:par>
                              <p:par>
                                <p:cTn id="98" presetID="12" presetClass="exit" presetSubtype="2" fill="hold" grpId="1" nodeType="withEffect">
                                  <p:stCondLst>
                                    <p:cond delay="0"/>
                                  </p:stCondLst>
                                  <p:childTnLst>
                                    <p:anim calcmode="lin" valueType="num">
                                      <p:cBhvr additive="base">
                                        <p:cTn id="99" dur="500"/>
                                        <p:tgtEl>
                                          <p:spTgt spid="39"/>
                                        </p:tgtEl>
                                        <p:attrNameLst>
                                          <p:attrName>ppt_x</p:attrName>
                                        </p:attrNameLst>
                                      </p:cBhvr>
                                      <p:tavLst>
                                        <p:tav tm="0">
                                          <p:val>
                                            <p:strVal val="#ppt_x"/>
                                          </p:val>
                                        </p:tav>
                                        <p:tav tm="100000">
                                          <p:val>
                                            <p:strVal val="#ppt_x+#ppt_w*1.125000"/>
                                          </p:val>
                                        </p:tav>
                                      </p:tavLst>
                                    </p:anim>
                                    <p:animEffect transition="out" filter="wipe(right)">
                                      <p:cBhvr>
                                        <p:cTn id="100" dur="500"/>
                                        <p:tgtEl>
                                          <p:spTgt spid="39"/>
                                        </p:tgtEl>
                                      </p:cBhvr>
                                    </p:animEffect>
                                    <p:set>
                                      <p:cBhvr>
                                        <p:cTn id="101" dur="1" fill="hold">
                                          <p:stCondLst>
                                            <p:cond delay="499"/>
                                          </p:stCondLst>
                                        </p:cTn>
                                        <p:tgtEl>
                                          <p:spTgt spid="39"/>
                                        </p:tgtEl>
                                        <p:attrNameLst>
                                          <p:attrName>style.visibility</p:attrName>
                                        </p:attrNameLst>
                                      </p:cBhvr>
                                      <p:to>
                                        <p:strVal val="hidden"/>
                                      </p:to>
                                    </p:set>
                                  </p:childTnLst>
                                </p:cTn>
                              </p:par>
                              <p:par>
                                <p:cTn id="102" presetID="12" presetClass="exit" presetSubtype="2" fill="hold" grpId="1" nodeType="withEffect">
                                  <p:stCondLst>
                                    <p:cond delay="0"/>
                                  </p:stCondLst>
                                  <p:childTnLst>
                                    <p:anim calcmode="lin" valueType="num">
                                      <p:cBhvr additive="base">
                                        <p:cTn id="103" dur="500"/>
                                        <p:tgtEl>
                                          <p:spTgt spid="29"/>
                                        </p:tgtEl>
                                        <p:attrNameLst>
                                          <p:attrName>ppt_x</p:attrName>
                                        </p:attrNameLst>
                                      </p:cBhvr>
                                      <p:tavLst>
                                        <p:tav tm="0">
                                          <p:val>
                                            <p:strVal val="#ppt_x"/>
                                          </p:val>
                                        </p:tav>
                                        <p:tav tm="100000">
                                          <p:val>
                                            <p:strVal val="#ppt_x+#ppt_w*1.125000"/>
                                          </p:val>
                                        </p:tav>
                                      </p:tavLst>
                                    </p:anim>
                                    <p:animEffect transition="out" filter="wipe(right)">
                                      <p:cBhvr>
                                        <p:cTn id="104" dur="500"/>
                                        <p:tgtEl>
                                          <p:spTgt spid="29"/>
                                        </p:tgtEl>
                                      </p:cBhvr>
                                    </p:animEffect>
                                    <p:set>
                                      <p:cBhvr>
                                        <p:cTn id="105" dur="1" fill="hold">
                                          <p:stCondLst>
                                            <p:cond delay="499"/>
                                          </p:stCondLst>
                                        </p:cTn>
                                        <p:tgtEl>
                                          <p:spTgt spid="29"/>
                                        </p:tgtEl>
                                        <p:attrNameLst>
                                          <p:attrName>style.visibility</p:attrName>
                                        </p:attrNameLst>
                                      </p:cBhvr>
                                      <p:to>
                                        <p:strVal val="hidden"/>
                                      </p:to>
                                    </p:set>
                                  </p:childTnLst>
                                </p:cTn>
                              </p:par>
                              <p:par>
                                <p:cTn id="106" presetID="12" presetClass="exit" presetSubtype="2" fill="hold" grpId="1" nodeType="withEffect">
                                  <p:stCondLst>
                                    <p:cond delay="0"/>
                                  </p:stCondLst>
                                  <p:childTnLst>
                                    <p:anim calcmode="lin" valueType="num">
                                      <p:cBhvr additive="base">
                                        <p:cTn id="107" dur="500"/>
                                        <p:tgtEl>
                                          <p:spTgt spid="38"/>
                                        </p:tgtEl>
                                        <p:attrNameLst>
                                          <p:attrName>ppt_x</p:attrName>
                                        </p:attrNameLst>
                                      </p:cBhvr>
                                      <p:tavLst>
                                        <p:tav tm="0">
                                          <p:val>
                                            <p:strVal val="#ppt_x"/>
                                          </p:val>
                                        </p:tav>
                                        <p:tav tm="100000">
                                          <p:val>
                                            <p:strVal val="#ppt_x+#ppt_w*1.125000"/>
                                          </p:val>
                                        </p:tav>
                                      </p:tavLst>
                                    </p:anim>
                                    <p:animEffect transition="out" filter="wipe(right)">
                                      <p:cBhvr>
                                        <p:cTn id="108" dur="500"/>
                                        <p:tgtEl>
                                          <p:spTgt spid="38"/>
                                        </p:tgtEl>
                                      </p:cBhvr>
                                    </p:animEffect>
                                    <p:set>
                                      <p:cBhvr>
                                        <p:cTn id="109" dur="1" fill="hold">
                                          <p:stCondLst>
                                            <p:cond delay="499"/>
                                          </p:stCondLst>
                                        </p:cTn>
                                        <p:tgtEl>
                                          <p:spTgt spid="38"/>
                                        </p:tgtEl>
                                        <p:attrNameLst>
                                          <p:attrName>style.visibility</p:attrName>
                                        </p:attrNameLst>
                                      </p:cBhvr>
                                      <p:to>
                                        <p:strVal val="hidden"/>
                                      </p:to>
                                    </p:set>
                                  </p:childTnLst>
                                </p:cTn>
                              </p:par>
                              <p:par>
                                <p:cTn id="110" presetID="12" presetClass="exit" presetSubtype="2" fill="hold" grpId="1" nodeType="withEffect">
                                  <p:stCondLst>
                                    <p:cond delay="0"/>
                                  </p:stCondLst>
                                  <p:childTnLst>
                                    <p:anim calcmode="lin" valueType="num">
                                      <p:cBhvr additive="base">
                                        <p:cTn id="111" dur="500"/>
                                        <p:tgtEl>
                                          <p:spTgt spid="28"/>
                                        </p:tgtEl>
                                        <p:attrNameLst>
                                          <p:attrName>ppt_x</p:attrName>
                                        </p:attrNameLst>
                                      </p:cBhvr>
                                      <p:tavLst>
                                        <p:tav tm="0">
                                          <p:val>
                                            <p:strVal val="#ppt_x"/>
                                          </p:val>
                                        </p:tav>
                                        <p:tav tm="100000">
                                          <p:val>
                                            <p:strVal val="#ppt_x+#ppt_w*1.125000"/>
                                          </p:val>
                                        </p:tav>
                                      </p:tavLst>
                                    </p:anim>
                                    <p:animEffect transition="out" filter="wipe(right)">
                                      <p:cBhvr>
                                        <p:cTn id="112" dur="500"/>
                                        <p:tgtEl>
                                          <p:spTgt spid="28"/>
                                        </p:tgtEl>
                                      </p:cBhvr>
                                    </p:animEffect>
                                    <p:set>
                                      <p:cBhvr>
                                        <p:cTn id="113" dur="1" fill="hold">
                                          <p:stCondLst>
                                            <p:cond delay="499"/>
                                          </p:stCondLst>
                                        </p:cTn>
                                        <p:tgtEl>
                                          <p:spTgt spid="28"/>
                                        </p:tgtEl>
                                        <p:attrNameLst>
                                          <p:attrName>style.visibility</p:attrName>
                                        </p:attrNameLst>
                                      </p:cBhvr>
                                      <p:to>
                                        <p:strVal val="hidden"/>
                                      </p:to>
                                    </p:set>
                                  </p:childTnLst>
                                </p:cTn>
                              </p:par>
                              <p:par>
                                <p:cTn id="114" presetID="12" presetClass="exit" presetSubtype="2" fill="hold" grpId="0" nodeType="withEffect">
                                  <p:stCondLst>
                                    <p:cond delay="0"/>
                                  </p:stCondLst>
                                  <p:childTnLst>
                                    <p:anim calcmode="lin" valueType="num">
                                      <p:cBhvr additive="base">
                                        <p:cTn id="115" dur="500"/>
                                        <p:tgtEl>
                                          <p:spTgt spid="27"/>
                                        </p:tgtEl>
                                        <p:attrNameLst>
                                          <p:attrName>ppt_x</p:attrName>
                                        </p:attrNameLst>
                                      </p:cBhvr>
                                      <p:tavLst>
                                        <p:tav tm="0">
                                          <p:val>
                                            <p:strVal val="#ppt_x"/>
                                          </p:val>
                                        </p:tav>
                                        <p:tav tm="100000">
                                          <p:val>
                                            <p:strVal val="#ppt_x+#ppt_w*1.125000"/>
                                          </p:val>
                                        </p:tav>
                                      </p:tavLst>
                                    </p:anim>
                                    <p:animEffect transition="out" filter="wipe(right)">
                                      <p:cBhvr>
                                        <p:cTn id="116" dur="500"/>
                                        <p:tgtEl>
                                          <p:spTgt spid="27"/>
                                        </p:tgtEl>
                                      </p:cBhvr>
                                    </p:animEffect>
                                    <p:set>
                                      <p:cBhvr>
                                        <p:cTn id="117" dur="1" fill="hold">
                                          <p:stCondLst>
                                            <p:cond delay="499"/>
                                          </p:stCondLst>
                                        </p:cTn>
                                        <p:tgtEl>
                                          <p:spTgt spid="27"/>
                                        </p:tgtEl>
                                        <p:attrNameLst>
                                          <p:attrName>style.visibility</p:attrName>
                                        </p:attrNameLst>
                                      </p:cBhvr>
                                      <p:to>
                                        <p:strVal val="hidden"/>
                                      </p:to>
                                    </p:set>
                                  </p:childTnLst>
                                </p:cTn>
                              </p:par>
                              <p:par>
                                <p:cTn id="118" presetID="12" presetClass="exit" presetSubtype="2" fill="hold" grpId="0" nodeType="withEffect">
                                  <p:stCondLst>
                                    <p:cond delay="0"/>
                                  </p:stCondLst>
                                  <p:childTnLst>
                                    <p:anim calcmode="lin" valueType="num">
                                      <p:cBhvr additive="base">
                                        <p:cTn id="119" dur="500"/>
                                        <p:tgtEl>
                                          <p:spTgt spid="44"/>
                                        </p:tgtEl>
                                        <p:attrNameLst>
                                          <p:attrName>ppt_x</p:attrName>
                                        </p:attrNameLst>
                                      </p:cBhvr>
                                      <p:tavLst>
                                        <p:tav tm="0">
                                          <p:val>
                                            <p:strVal val="#ppt_x"/>
                                          </p:val>
                                        </p:tav>
                                        <p:tav tm="100000">
                                          <p:val>
                                            <p:strVal val="#ppt_x+#ppt_w*1.125000"/>
                                          </p:val>
                                        </p:tav>
                                      </p:tavLst>
                                    </p:anim>
                                    <p:animEffect transition="out" filter="wipe(right)">
                                      <p:cBhvr>
                                        <p:cTn id="120" dur="500"/>
                                        <p:tgtEl>
                                          <p:spTgt spid="44"/>
                                        </p:tgtEl>
                                      </p:cBhvr>
                                    </p:animEffect>
                                    <p:set>
                                      <p:cBhvr>
                                        <p:cTn id="121" dur="1" fill="hold">
                                          <p:stCondLst>
                                            <p:cond delay="499"/>
                                          </p:stCondLst>
                                        </p:cTn>
                                        <p:tgtEl>
                                          <p:spTgt spid="44"/>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2" presetClass="entr" presetSubtype="8" fill="hold" grpId="0" nodeType="clickEffect">
                                  <p:stCondLst>
                                    <p:cond delay="0"/>
                                  </p:stCondLst>
                                  <p:childTnLst>
                                    <p:set>
                                      <p:cBhvr>
                                        <p:cTn id="125" dur="1" fill="hold">
                                          <p:stCondLst>
                                            <p:cond delay="0"/>
                                          </p:stCondLst>
                                        </p:cTn>
                                        <p:tgtEl>
                                          <p:spTgt spid="107"/>
                                        </p:tgtEl>
                                        <p:attrNameLst>
                                          <p:attrName>style.visibility</p:attrName>
                                        </p:attrNameLst>
                                      </p:cBhvr>
                                      <p:to>
                                        <p:strVal val="visible"/>
                                      </p:to>
                                    </p:set>
                                    <p:anim calcmode="lin" valueType="num">
                                      <p:cBhvr additive="base">
                                        <p:cTn id="126" dur="500"/>
                                        <p:tgtEl>
                                          <p:spTgt spid="107"/>
                                        </p:tgtEl>
                                        <p:attrNameLst>
                                          <p:attrName>ppt_x</p:attrName>
                                        </p:attrNameLst>
                                      </p:cBhvr>
                                      <p:tavLst>
                                        <p:tav tm="0">
                                          <p:val>
                                            <p:strVal val="#ppt_x-#ppt_w*1.125000"/>
                                          </p:val>
                                        </p:tav>
                                        <p:tav tm="100000">
                                          <p:val>
                                            <p:strVal val="#ppt_x"/>
                                          </p:val>
                                        </p:tav>
                                      </p:tavLst>
                                    </p:anim>
                                    <p:animEffect transition="in" filter="wipe(right)">
                                      <p:cBhvr>
                                        <p:cTn id="127" dur="500"/>
                                        <p:tgtEl>
                                          <p:spTgt spid="107"/>
                                        </p:tgtEl>
                                      </p:cBhvr>
                                    </p:animEffect>
                                  </p:childTnLst>
                                </p:cTn>
                              </p:par>
                              <p:par>
                                <p:cTn id="128" presetID="12" presetClass="entr" presetSubtype="8" fill="hold" grpId="0" nodeType="withEffect">
                                  <p:stCondLst>
                                    <p:cond delay="0"/>
                                  </p:stCondLst>
                                  <p:childTnLst>
                                    <p:set>
                                      <p:cBhvr>
                                        <p:cTn id="129" dur="1" fill="hold">
                                          <p:stCondLst>
                                            <p:cond delay="0"/>
                                          </p:stCondLst>
                                        </p:cTn>
                                        <p:tgtEl>
                                          <p:spTgt spid="108"/>
                                        </p:tgtEl>
                                        <p:attrNameLst>
                                          <p:attrName>style.visibility</p:attrName>
                                        </p:attrNameLst>
                                      </p:cBhvr>
                                      <p:to>
                                        <p:strVal val="visible"/>
                                      </p:to>
                                    </p:set>
                                    <p:anim calcmode="lin" valueType="num">
                                      <p:cBhvr additive="base">
                                        <p:cTn id="130" dur="500"/>
                                        <p:tgtEl>
                                          <p:spTgt spid="108"/>
                                        </p:tgtEl>
                                        <p:attrNameLst>
                                          <p:attrName>ppt_x</p:attrName>
                                        </p:attrNameLst>
                                      </p:cBhvr>
                                      <p:tavLst>
                                        <p:tav tm="0">
                                          <p:val>
                                            <p:strVal val="#ppt_x-#ppt_w*1.125000"/>
                                          </p:val>
                                        </p:tav>
                                        <p:tav tm="100000">
                                          <p:val>
                                            <p:strVal val="#ppt_x"/>
                                          </p:val>
                                        </p:tav>
                                      </p:tavLst>
                                    </p:anim>
                                    <p:animEffect transition="in" filter="wipe(right)">
                                      <p:cBhvr>
                                        <p:cTn id="131" dur="500"/>
                                        <p:tgtEl>
                                          <p:spTgt spid="108"/>
                                        </p:tgtEl>
                                      </p:cBhvr>
                                    </p:animEffect>
                                  </p:childTnLst>
                                </p:cTn>
                              </p:par>
                              <p:par>
                                <p:cTn id="132" presetID="12" presetClass="entr" presetSubtype="8" fill="hold" grpId="0" nodeType="withEffect">
                                  <p:stCondLst>
                                    <p:cond delay="0"/>
                                  </p:stCondLst>
                                  <p:childTnLst>
                                    <p:set>
                                      <p:cBhvr>
                                        <p:cTn id="133" dur="1" fill="hold">
                                          <p:stCondLst>
                                            <p:cond delay="0"/>
                                          </p:stCondLst>
                                        </p:cTn>
                                        <p:tgtEl>
                                          <p:spTgt spid="109"/>
                                        </p:tgtEl>
                                        <p:attrNameLst>
                                          <p:attrName>style.visibility</p:attrName>
                                        </p:attrNameLst>
                                      </p:cBhvr>
                                      <p:to>
                                        <p:strVal val="visible"/>
                                      </p:to>
                                    </p:set>
                                    <p:anim calcmode="lin" valueType="num">
                                      <p:cBhvr additive="base">
                                        <p:cTn id="134" dur="500"/>
                                        <p:tgtEl>
                                          <p:spTgt spid="109"/>
                                        </p:tgtEl>
                                        <p:attrNameLst>
                                          <p:attrName>ppt_x</p:attrName>
                                        </p:attrNameLst>
                                      </p:cBhvr>
                                      <p:tavLst>
                                        <p:tav tm="0">
                                          <p:val>
                                            <p:strVal val="#ppt_x-#ppt_w*1.125000"/>
                                          </p:val>
                                        </p:tav>
                                        <p:tav tm="100000">
                                          <p:val>
                                            <p:strVal val="#ppt_x"/>
                                          </p:val>
                                        </p:tav>
                                      </p:tavLst>
                                    </p:anim>
                                    <p:animEffect transition="in" filter="wipe(right)">
                                      <p:cBhvr>
                                        <p:cTn id="135" dur="500"/>
                                        <p:tgtEl>
                                          <p:spTgt spid="109"/>
                                        </p:tgtEl>
                                      </p:cBhvr>
                                    </p:animEffect>
                                  </p:childTnLst>
                                </p:cTn>
                              </p:par>
                              <p:par>
                                <p:cTn id="136" presetID="12" presetClass="entr" presetSubtype="8" fill="hold" grpId="0" nodeType="withEffect">
                                  <p:stCondLst>
                                    <p:cond delay="0"/>
                                  </p:stCondLst>
                                  <p:childTnLst>
                                    <p:set>
                                      <p:cBhvr>
                                        <p:cTn id="137" dur="1" fill="hold">
                                          <p:stCondLst>
                                            <p:cond delay="0"/>
                                          </p:stCondLst>
                                        </p:cTn>
                                        <p:tgtEl>
                                          <p:spTgt spid="110"/>
                                        </p:tgtEl>
                                        <p:attrNameLst>
                                          <p:attrName>style.visibility</p:attrName>
                                        </p:attrNameLst>
                                      </p:cBhvr>
                                      <p:to>
                                        <p:strVal val="visible"/>
                                      </p:to>
                                    </p:set>
                                    <p:anim calcmode="lin" valueType="num">
                                      <p:cBhvr additive="base">
                                        <p:cTn id="138" dur="500"/>
                                        <p:tgtEl>
                                          <p:spTgt spid="110"/>
                                        </p:tgtEl>
                                        <p:attrNameLst>
                                          <p:attrName>ppt_x</p:attrName>
                                        </p:attrNameLst>
                                      </p:cBhvr>
                                      <p:tavLst>
                                        <p:tav tm="0">
                                          <p:val>
                                            <p:strVal val="#ppt_x-#ppt_w*1.125000"/>
                                          </p:val>
                                        </p:tav>
                                        <p:tav tm="100000">
                                          <p:val>
                                            <p:strVal val="#ppt_x"/>
                                          </p:val>
                                        </p:tav>
                                      </p:tavLst>
                                    </p:anim>
                                    <p:animEffect transition="in" filter="wipe(right)">
                                      <p:cBhvr>
                                        <p:cTn id="139" dur="500"/>
                                        <p:tgtEl>
                                          <p:spTgt spid="110"/>
                                        </p:tgtEl>
                                      </p:cBhvr>
                                    </p:animEffect>
                                  </p:childTnLst>
                                </p:cTn>
                              </p:par>
                              <p:par>
                                <p:cTn id="140" presetID="12" presetClass="entr" presetSubtype="8" fill="hold" grpId="0" nodeType="withEffect">
                                  <p:stCondLst>
                                    <p:cond delay="0"/>
                                  </p:stCondLst>
                                  <p:childTnLst>
                                    <p:set>
                                      <p:cBhvr>
                                        <p:cTn id="141" dur="1" fill="hold">
                                          <p:stCondLst>
                                            <p:cond delay="0"/>
                                          </p:stCondLst>
                                        </p:cTn>
                                        <p:tgtEl>
                                          <p:spTgt spid="111"/>
                                        </p:tgtEl>
                                        <p:attrNameLst>
                                          <p:attrName>style.visibility</p:attrName>
                                        </p:attrNameLst>
                                      </p:cBhvr>
                                      <p:to>
                                        <p:strVal val="visible"/>
                                      </p:to>
                                    </p:set>
                                    <p:anim calcmode="lin" valueType="num">
                                      <p:cBhvr additive="base">
                                        <p:cTn id="142" dur="500"/>
                                        <p:tgtEl>
                                          <p:spTgt spid="111"/>
                                        </p:tgtEl>
                                        <p:attrNameLst>
                                          <p:attrName>ppt_x</p:attrName>
                                        </p:attrNameLst>
                                      </p:cBhvr>
                                      <p:tavLst>
                                        <p:tav tm="0">
                                          <p:val>
                                            <p:strVal val="#ppt_x-#ppt_w*1.125000"/>
                                          </p:val>
                                        </p:tav>
                                        <p:tav tm="100000">
                                          <p:val>
                                            <p:strVal val="#ppt_x"/>
                                          </p:val>
                                        </p:tav>
                                      </p:tavLst>
                                    </p:anim>
                                    <p:animEffect transition="in" filter="wipe(right)">
                                      <p:cBhvr>
                                        <p:cTn id="143" dur="500"/>
                                        <p:tgtEl>
                                          <p:spTgt spid="111"/>
                                        </p:tgtEl>
                                      </p:cBhvr>
                                    </p:animEffect>
                                  </p:childTnLst>
                                </p:cTn>
                              </p:par>
                              <p:par>
                                <p:cTn id="144" presetID="12" presetClass="entr" presetSubtype="8" fill="hold" grpId="0" nodeType="withEffect">
                                  <p:stCondLst>
                                    <p:cond delay="0"/>
                                  </p:stCondLst>
                                  <p:childTnLst>
                                    <p:set>
                                      <p:cBhvr>
                                        <p:cTn id="145" dur="1" fill="hold">
                                          <p:stCondLst>
                                            <p:cond delay="0"/>
                                          </p:stCondLst>
                                        </p:cTn>
                                        <p:tgtEl>
                                          <p:spTgt spid="112"/>
                                        </p:tgtEl>
                                        <p:attrNameLst>
                                          <p:attrName>style.visibility</p:attrName>
                                        </p:attrNameLst>
                                      </p:cBhvr>
                                      <p:to>
                                        <p:strVal val="visible"/>
                                      </p:to>
                                    </p:set>
                                    <p:anim calcmode="lin" valueType="num">
                                      <p:cBhvr additive="base">
                                        <p:cTn id="146" dur="500"/>
                                        <p:tgtEl>
                                          <p:spTgt spid="112"/>
                                        </p:tgtEl>
                                        <p:attrNameLst>
                                          <p:attrName>ppt_x</p:attrName>
                                        </p:attrNameLst>
                                      </p:cBhvr>
                                      <p:tavLst>
                                        <p:tav tm="0">
                                          <p:val>
                                            <p:strVal val="#ppt_x-#ppt_w*1.125000"/>
                                          </p:val>
                                        </p:tav>
                                        <p:tav tm="100000">
                                          <p:val>
                                            <p:strVal val="#ppt_x"/>
                                          </p:val>
                                        </p:tav>
                                      </p:tavLst>
                                    </p:anim>
                                    <p:animEffect transition="in" filter="wipe(right)">
                                      <p:cBhvr>
                                        <p:cTn id="147" dur="500"/>
                                        <p:tgtEl>
                                          <p:spTgt spid="112"/>
                                        </p:tgtEl>
                                      </p:cBhvr>
                                    </p:animEffect>
                                  </p:childTnLst>
                                </p:cTn>
                              </p:par>
                              <p:par>
                                <p:cTn id="148" presetID="12" presetClass="entr" presetSubtype="8" fill="hold" grpId="0" nodeType="withEffect">
                                  <p:stCondLst>
                                    <p:cond delay="0"/>
                                  </p:stCondLst>
                                  <p:childTnLst>
                                    <p:set>
                                      <p:cBhvr>
                                        <p:cTn id="149" dur="1" fill="hold">
                                          <p:stCondLst>
                                            <p:cond delay="0"/>
                                          </p:stCondLst>
                                        </p:cTn>
                                        <p:tgtEl>
                                          <p:spTgt spid="113"/>
                                        </p:tgtEl>
                                        <p:attrNameLst>
                                          <p:attrName>style.visibility</p:attrName>
                                        </p:attrNameLst>
                                      </p:cBhvr>
                                      <p:to>
                                        <p:strVal val="visible"/>
                                      </p:to>
                                    </p:set>
                                    <p:anim calcmode="lin" valueType="num">
                                      <p:cBhvr additive="base">
                                        <p:cTn id="150" dur="500"/>
                                        <p:tgtEl>
                                          <p:spTgt spid="113"/>
                                        </p:tgtEl>
                                        <p:attrNameLst>
                                          <p:attrName>ppt_x</p:attrName>
                                        </p:attrNameLst>
                                      </p:cBhvr>
                                      <p:tavLst>
                                        <p:tav tm="0">
                                          <p:val>
                                            <p:strVal val="#ppt_x-#ppt_w*1.125000"/>
                                          </p:val>
                                        </p:tav>
                                        <p:tav tm="100000">
                                          <p:val>
                                            <p:strVal val="#ppt_x"/>
                                          </p:val>
                                        </p:tav>
                                      </p:tavLst>
                                    </p:anim>
                                    <p:animEffect transition="in" filter="wipe(right)">
                                      <p:cBhvr>
                                        <p:cTn id="151" dur="500"/>
                                        <p:tgtEl>
                                          <p:spTgt spid="113"/>
                                        </p:tgtEl>
                                      </p:cBhvr>
                                    </p:animEffect>
                                  </p:childTnLst>
                                </p:cTn>
                              </p:par>
                            </p:childTnLst>
                          </p:cTn>
                        </p:par>
                      </p:childTnLst>
                    </p:cTn>
                  </p:par>
                  <p:par>
                    <p:cTn id="152" fill="hold">
                      <p:stCondLst>
                        <p:cond delay="indefinite"/>
                      </p:stCondLst>
                      <p:childTnLst>
                        <p:par>
                          <p:cTn id="153" fill="hold">
                            <p:stCondLst>
                              <p:cond delay="0"/>
                            </p:stCondLst>
                            <p:childTnLst>
                              <p:par>
                                <p:cTn id="154" presetID="12" presetClass="exit" presetSubtype="8" fill="hold" grpId="1" nodeType="clickEffect">
                                  <p:stCondLst>
                                    <p:cond delay="0"/>
                                  </p:stCondLst>
                                  <p:childTnLst>
                                    <p:anim calcmode="lin" valueType="num">
                                      <p:cBhvr additive="base">
                                        <p:cTn id="155" dur="500"/>
                                        <p:tgtEl>
                                          <p:spTgt spid="116"/>
                                        </p:tgtEl>
                                        <p:attrNameLst>
                                          <p:attrName>ppt_x</p:attrName>
                                        </p:attrNameLst>
                                      </p:cBhvr>
                                      <p:tavLst>
                                        <p:tav tm="0">
                                          <p:val>
                                            <p:strVal val="#ppt_x"/>
                                          </p:val>
                                        </p:tav>
                                        <p:tav tm="100000">
                                          <p:val>
                                            <p:strVal val="#ppt_x-#ppt_w*1.125000"/>
                                          </p:val>
                                        </p:tav>
                                      </p:tavLst>
                                    </p:anim>
                                    <p:animEffect transition="out" filter="wipe(left)">
                                      <p:cBhvr>
                                        <p:cTn id="156" dur="500"/>
                                        <p:tgtEl>
                                          <p:spTgt spid="116"/>
                                        </p:tgtEl>
                                      </p:cBhvr>
                                    </p:animEffect>
                                    <p:set>
                                      <p:cBhvr>
                                        <p:cTn id="157" dur="1" fill="hold">
                                          <p:stCondLst>
                                            <p:cond delay="499"/>
                                          </p:stCondLst>
                                        </p:cTn>
                                        <p:tgtEl>
                                          <p:spTgt spid="116"/>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27" presetClass="emph" presetSubtype="0" fill="remove" grpId="1" nodeType="clickEffect">
                                  <p:stCondLst>
                                    <p:cond delay="0"/>
                                  </p:stCondLst>
                                  <p:childTnLst>
                                    <p:animClr clrSpc="rgb" dir="cw">
                                      <p:cBhvr override="childStyle">
                                        <p:cTn id="161" dur="250" autoRev="1" fill="remove"/>
                                        <p:tgtEl>
                                          <p:spTgt spid="42"/>
                                        </p:tgtEl>
                                        <p:attrNameLst>
                                          <p:attrName>style.color</p:attrName>
                                        </p:attrNameLst>
                                      </p:cBhvr>
                                      <p:to>
                                        <a:srgbClr val="FF0000"/>
                                      </p:to>
                                    </p:animClr>
                                    <p:animClr clrSpc="rgb" dir="cw">
                                      <p:cBhvr>
                                        <p:cTn id="162" dur="250" autoRev="1" fill="remove"/>
                                        <p:tgtEl>
                                          <p:spTgt spid="42"/>
                                        </p:tgtEl>
                                        <p:attrNameLst>
                                          <p:attrName>fillcolor</p:attrName>
                                        </p:attrNameLst>
                                      </p:cBhvr>
                                      <p:to>
                                        <a:srgbClr val="FF0000"/>
                                      </p:to>
                                    </p:animClr>
                                    <p:set>
                                      <p:cBhvr>
                                        <p:cTn id="163" dur="250" autoRev="1" fill="remove"/>
                                        <p:tgtEl>
                                          <p:spTgt spid="42"/>
                                        </p:tgtEl>
                                        <p:attrNameLst>
                                          <p:attrName>fill.type</p:attrName>
                                        </p:attrNameLst>
                                      </p:cBhvr>
                                      <p:to>
                                        <p:strVal val="solid"/>
                                      </p:to>
                                    </p:set>
                                    <p:set>
                                      <p:cBhvr>
                                        <p:cTn id="164" dur="250" autoRev="1" fill="remove"/>
                                        <p:tgtEl>
                                          <p:spTgt spid="42"/>
                                        </p:tgtEl>
                                        <p:attrNameLst>
                                          <p:attrName>fill.on</p:attrName>
                                        </p:attrNameLst>
                                      </p:cBhvr>
                                      <p:to>
                                        <p:strVal val="true"/>
                                      </p:to>
                                    </p:set>
                                  </p:childTnLst>
                                </p:cTn>
                              </p:par>
                              <p:par>
                                <p:cTn id="165" presetID="27" presetClass="emph" presetSubtype="0" fill="remove" grpId="1" nodeType="withEffect">
                                  <p:stCondLst>
                                    <p:cond delay="0"/>
                                  </p:stCondLst>
                                  <p:childTnLst>
                                    <p:animClr clrSpc="rgb" dir="cw">
                                      <p:cBhvr override="childStyle">
                                        <p:cTn id="166" dur="250" autoRev="1" fill="remove"/>
                                        <p:tgtEl>
                                          <p:spTgt spid="109"/>
                                        </p:tgtEl>
                                        <p:attrNameLst>
                                          <p:attrName>style.color</p:attrName>
                                        </p:attrNameLst>
                                      </p:cBhvr>
                                      <p:to>
                                        <a:srgbClr val="FF0000"/>
                                      </p:to>
                                    </p:animClr>
                                    <p:animClr clrSpc="rgb" dir="cw">
                                      <p:cBhvr>
                                        <p:cTn id="167" dur="250" autoRev="1" fill="remove"/>
                                        <p:tgtEl>
                                          <p:spTgt spid="109"/>
                                        </p:tgtEl>
                                        <p:attrNameLst>
                                          <p:attrName>fillcolor</p:attrName>
                                        </p:attrNameLst>
                                      </p:cBhvr>
                                      <p:to>
                                        <a:srgbClr val="FF0000"/>
                                      </p:to>
                                    </p:animClr>
                                    <p:set>
                                      <p:cBhvr>
                                        <p:cTn id="168" dur="250" autoRev="1" fill="remove"/>
                                        <p:tgtEl>
                                          <p:spTgt spid="109"/>
                                        </p:tgtEl>
                                        <p:attrNameLst>
                                          <p:attrName>fill.type</p:attrName>
                                        </p:attrNameLst>
                                      </p:cBhvr>
                                      <p:to>
                                        <p:strVal val="solid"/>
                                      </p:to>
                                    </p:set>
                                    <p:set>
                                      <p:cBhvr>
                                        <p:cTn id="169" dur="250" autoRev="1" fill="remove"/>
                                        <p:tgtEl>
                                          <p:spTgt spid="109"/>
                                        </p:tgtEl>
                                        <p:attrNameLst>
                                          <p:attrName>fill.on</p:attrName>
                                        </p:attrNameLst>
                                      </p:cBhvr>
                                      <p:to>
                                        <p:strVal val="true"/>
                                      </p:to>
                                    </p:set>
                                  </p:childTnLst>
                                </p:cTn>
                              </p:par>
                            </p:childTnLst>
                          </p:cTn>
                        </p:par>
                      </p:childTnLst>
                    </p:cTn>
                  </p:par>
                  <p:par>
                    <p:cTn id="170" fill="hold">
                      <p:stCondLst>
                        <p:cond delay="indefinite"/>
                      </p:stCondLst>
                      <p:childTnLst>
                        <p:par>
                          <p:cTn id="171" fill="hold">
                            <p:stCondLst>
                              <p:cond delay="0"/>
                            </p:stCondLst>
                            <p:childTnLst>
                              <p:par>
                                <p:cTn id="172" presetID="12" presetClass="exit" presetSubtype="2" fill="hold" grpId="1" nodeType="clickEffect">
                                  <p:stCondLst>
                                    <p:cond delay="0"/>
                                  </p:stCondLst>
                                  <p:childTnLst>
                                    <p:anim calcmode="lin" valueType="num">
                                      <p:cBhvr additive="base">
                                        <p:cTn id="173" dur="500"/>
                                        <p:tgtEl>
                                          <p:spTgt spid="107"/>
                                        </p:tgtEl>
                                        <p:attrNameLst>
                                          <p:attrName>ppt_x</p:attrName>
                                        </p:attrNameLst>
                                      </p:cBhvr>
                                      <p:tavLst>
                                        <p:tav tm="0">
                                          <p:val>
                                            <p:strVal val="#ppt_x"/>
                                          </p:val>
                                        </p:tav>
                                        <p:tav tm="100000">
                                          <p:val>
                                            <p:strVal val="#ppt_x+#ppt_w*1.125000"/>
                                          </p:val>
                                        </p:tav>
                                      </p:tavLst>
                                    </p:anim>
                                    <p:animEffect transition="out" filter="wipe(right)">
                                      <p:cBhvr>
                                        <p:cTn id="174" dur="500"/>
                                        <p:tgtEl>
                                          <p:spTgt spid="107"/>
                                        </p:tgtEl>
                                      </p:cBhvr>
                                    </p:animEffect>
                                    <p:set>
                                      <p:cBhvr>
                                        <p:cTn id="175" dur="1" fill="hold">
                                          <p:stCondLst>
                                            <p:cond delay="499"/>
                                          </p:stCondLst>
                                        </p:cTn>
                                        <p:tgtEl>
                                          <p:spTgt spid="107"/>
                                        </p:tgtEl>
                                        <p:attrNameLst>
                                          <p:attrName>style.visibility</p:attrName>
                                        </p:attrNameLst>
                                      </p:cBhvr>
                                      <p:to>
                                        <p:strVal val="hidden"/>
                                      </p:to>
                                    </p:set>
                                  </p:childTnLst>
                                </p:cTn>
                              </p:par>
                              <p:par>
                                <p:cTn id="176" presetID="12" presetClass="exit" presetSubtype="2" fill="hold" grpId="1" nodeType="withEffect">
                                  <p:stCondLst>
                                    <p:cond delay="0"/>
                                  </p:stCondLst>
                                  <p:childTnLst>
                                    <p:anim calcmode="lin" valueType="num">
                                      <p:cBhvr additive="base">
                                        <p:cTn id="177" dur="500"/>
                                        <p:tgtEl>
                                          <p:spTgt spid="108"/>
                                        </p:tgtEl>
                                        <p:attrNameLst>
                                          <p:attrName>ppt_x</p:attrName>
                                        </p:attrNameLst>
                                      </p:cBhvr>
                                      <p:tavLst>
                                        <p:tav tm="0">
                                          <p:val>
                                            <p:strVal val="#ppt_x"/>
                                          </p:val>
                                        </p:tav>
                                        <p:tav tm="100000">
                                          <p:val>
                                            <p:strVal val="#ppt_x+#ppt_w*1.125000"/>
                                          </p:val>
                                        </p:tav>
                                      </p:tavLst>
                                    </p:anim>
                                    <p:animEffect transition="out" filter="wipe(right)">
                                      <p:cBhvr>
                                        <p:cTn id="178" dur="500"/>
                                        <p:tgtEl>
                                          <p:spTgt spid="108"/>
                                        </p:tgtEl>
                                      </p:cBhvr>
                                    </p:animEffect>
                                    <p:set>
                                      <p:cBhvr>
                                        <p:cTn id="179" dur="1" fill="hold">
                                          <p:stCondLst>
                                            <p:cond delay="499"/>
                                          </p:stCondLst>
                                        </p:cTn>
                                        <p:tgtEl>
                                          <p:spTgt spid="108"/>
                                        </p:tgtEl>
                                        <p:attrNameLst>
                                          <p:attrName>style.visibility</p:attrName>
                                        </p:attrNameLst>
                                      </p:cBhvr>
                                      <p:to>
                                        <p:strVal val="hidden"/>
                                      </p:to>
                                    </p:set>
                                  </p:childTnLst>
                                </p:cTn>
                              </p:par>
                              <p:par>
                                <p:cTn id="180" presetID="12" presetClass="exit" presetSubtype="2" fill="hold" grpId="2" nodeType="withEffect">
                                  <p:stCondLst>
                                    <p:cond delay="0"/>
                                  </p:stCondLst>
                                  <p:childTnLst>
                                    <p:anim calcmode="lin" valueType="num">
                                      <p:cBhvr additive="base">
                                        <p:cTn id="181" dur="500"/>
                                        <p:tgtEl>
                                          <p:spTgt spid="109"/>
                                        </p:tgtEl>
                                        <p:attrNameLst>
                                          <p:attrName>ppt_x</p:attrName>
                                        </p:attrNameLst>
                                      </p:cBhvr>
                                      <p:tavLst>
                                        <p:tav tm="0">
                                          <p:val>
                                            <p:strVal val="#ppt_x"/>
                                          </p:val>
                                        </p:tav>
                                        <p:tav tm="100000">
                                          <p:val>
                                            <p:strVal val="#ppt_x+#ppt_w*1.125000"/>
                                          </p:val>
                                        </p:tav>
                                      </p:tavLst>
                                    </p:anim>
                                    <p:animEffect transition="out" filter="wipe(right)">
                                      <p:cBhvr>
                                        <p:cTn id="182" dur="500"/>
                                        <p:tgtEl>
                                          <p:spTgt spid="109"/>
                                        </p:tgtEl>
                                      </p:cBhvr>
                                    </p:animEffect>
                                    <p:set>
                                      <p:cBhvr>
                                        <p:cTn id="183" dur="1" fill="hold">
                                          <p:stCondLst>
                                            <p:cond delay="499"/>
                                          </p:stCondLst>
                                        </p:cTn>
                                        <p:tgtEl>
                                          <p:spTgt spid="109"/>
                                        </p:tgtEl>
                                        <p:attrNameLst>
                                          <p:attrName>style.visibility</p:attrName>
                                        </p:attrNameLst>
                                      </p:cBhvr>
                                      <p:to>
                                        <p:strVal val="hidden"/>
                                      </p:to>
                                    </p:set>
                                  </p:childTnLst>
                                </p:cTn>
                              </p:par>
                              <p:par>
                                <p:cTn id="184" presetID="12" presetClass="exit" presetSubtype="2" fill="hold" grpId="1" nodeType="withEffect">
                                  <p:stCondLst>
                                    <p:cond delay="0"/>
                                  </p:stCondLst>
                                  <p:childTnLst>
                                    <p:anim calcmode="lin" valueType="num">
                                      <p:cBhvr additive="base">
                                        <p:cTn id="185" dur="500"/>
                                        <p:tgtEl>
                                          <p:spTgt spid="110"/>
                                        </p:tgtEl>
                                        <p:attrNameLst>
                                          <p:attrName>ppt_x</p:attrName>
                                        </p:attrNameLst>
                                      </p:cBhvr>
                                      <p:tavLst>
                                        <p:tav tm="0">
                                          <p:val>
                                            <p:strVal val="#ppt_x"/>
                                          </p:val>
                                        </p:tav>
                                        <p:tav tm="100000">
                                          <p:val>
                                            <p:strVal val="#ppt_x+#ppt_w*1.125000"/>
                                          </p:val>
                                        </p:tav>
                                      </p:tavLst>
                                    </p:anim>
                                    <p:animEffect transition="out" filter="wipe(right)">
                                      <p:cBhvr>
                                        <p:cTn id="186" dur="500"/>
                                        <p:tgtEl>
                                          <p:spTgt spid="110"/>
                                        </p:tgtEl>
                                      </p:cBhvr>
                                    </p:animEffect>
                                    <p:set>
                                      <p:cBhvr>
                                        <p:cTn id="187" dur="1" fill="hold">
                                          <p:stCondLst>
                                            <p:cond delay="499"/>
                                          </p:stCondLst>
                                        </p:cTn>
                                        <p:tgtEl>
                                          <p:spTgt spid="110"/>
                                        </p:tgtEl>
                                        <p:attrNameLst>
                                          <p:attrName>style.visibility</p:attrName>
                                        </p:attrNameLst>
                                      </p:cBhvr>
                                      <p:to>
                                        <p:strVal val="hidden"/>
                                      </p:to>
                                    </p:set>
                                  </p:childTnLst>
                                </p:cTn>
                              </p:par>
                              <p:par>
                                <p:cTn id="188" presetID="12" presetClass="exit" presetSubtype="2" fill="hold" grpId="1" nodeType="withEffect">
                                  <p:stCondLst>
                                    <p:cond delay="0"/>
                                  </p:stCondLst>
                                  <p:childTnLst>
                                    <p:anim calcmode="lin" valueType="num">
                                      <p:cBhvr additive="base">
                                        <p:cTn id="189" dur="500"/>
                                        <p:tgtEl>
                                          <p:spTgt spid="111"/>
                                        </p:tgtEl>
                                        <p:attrNameLst>
                                          <p:attrName>ppt_x</p:attrName>
                                        </p:attrNameLst>
                                      </p:cBhvr>
                                      <p:tavLst>
                                        <p:tav tm="0">
                                          <p:val>
                                            <p:strVal val="#ppt_x"/>
                                          </p:val>
                                        </p:tav>
                                        <p:tav tm="100000">
                                          <p:val>
                                            <p:strVal val="#ppt_x+#ppt_w*1.125000"/>
                                          </p:val>
                                        </p:tav>
                                      </p:tavLst>
                                    </p:anim>
                                    <p:animEffect transition="out" filter="wipe(right)">
                                      <p:cBhvr>
                                        <p:cTn id="190" dur="500"/>
                                        <p:tgtEl>
                                          <p:spTgt spid="111"/>
                                        </p:tgtEl>
                                      </p:cBhvr>
                                    </p:animEffect>
                                    <p:set>
                                      <p:cBhvr>
                                        <p:cTn id="191" dur="1" fill="hold">
                                          <p:stCondLst>
                                            <p:cond delay="499"/>
                                          </p:stCondLst>
                                        </p:cTn>
                                        <p:tgtEl>
                                          <p:spTgt spid="111"/>
                                        </p:tgtEl>
                                        <p:attrNameLst>
                                          <p:attrName>style.visibility</p:attrName>
                                        </p:attrNameLst>
                                      </p:cBhvr>
                                      <p:to>
                                        <p:strVal val="hidden"/>
                                      </p:to>
                                    </p:set>
                                  </p:childTnLst>
                                </p:cTn>
                              </p:par>
                              <p:par>
                                <p:cTn id="192" presetID="12" presetClass="exit" presetSubtype="2" fill="hold" grpId="1" nodeType="withEffect">
                                  <p:stCondLst>
                                    <p:cond delay="0"/>
                                  </p:stCondLst>
                                  <p:childTnLst>
                                    <p:anim calcmode="lin" valueType="num">
                                      <p:cBhvr additive="base">
                                        <p:cTn id="193" dur="500"/>
                                        <p:tgtEl>
                                          <p:spTgt spid="112"/>
                                        </p:tgtEl>
                                        <p:attrNameLst>
                                          <p:attrName>ppt_x</p:attrName>
                                        </p:attrNameLst>
                                      </p:cBhvr>
                                      <p:tavLst>
                                        <p:tav tm="0">
                                          <p:val>
                                            <p:strVal val="#ppt_x"/>
                                          </p:val>
                                        </p:tav>
                                        <p:tav tm="100000">
                                          <p:val>
                                            <p:strVal val="#ppt_x+#ppt_w*1.125000"/>
                                          </p:val>
                                        </p:tav>
                                      </p:tavLst>
                                    </p:anim>
                                    <p:animEffect transition="out" filter="wipe(right)">
                                      <p:cBhvr>
                                        <p:cTn id="194" dur="500"/>
                                        <p:tgtEl>
                                          <p:spTgt spid="112"/>
                                        </p:tgtEl>
                                      </p:cBhvr>
                                    </p:animEffect>
                                    <p:set>
                                      <p:cBhvr>
                                        <p:cTn id="195" dur="1" fill="hold">
                                          <p:stCondLst>
                                            <p:cond delay="499"/>
                                          </p:stCondLst>
                                        </p:cTn>
                                        <p:tgtEl>
                                          <p:spTgt spid="112"/>
                                        </p:tgtEl>
                                        <p:attrNameLst>
                                          <p:attrName>style.visibility</p:attrName>
                                        </p:attrNameLst>
                                      </p:cBhvr>
                                      <p:to>
                                        <p:strVal val="hidden"/>
                                      </p:to>
                                    </p:set>
                                  </p:childTnLst>
                                </p:cTn>
                              </p:par>
                              <p:par>
                                <p:cTn id="196" presetID="12" presetClass="exit" presetSubtype="2" fill="hold" grpId="1" nodeType="withEffect">
                                  <p:stCondLst>
                                    <p:cond delay="0"/>
                                  </p:stCondLst>
                                  <p:childTnLst>
                                    <p:anim calcmode="lin" valueType="num">
                                      <p:cBhvr additive="base">
                                        <p:cTn id="197" dur="500"/>
                                        <p:tgtEl>
                                          <p:spTgt spid="113"/>
                                        </p:tgtEl>
                                        <p:attrNameLst>
                                          <p:attrName>ppt_x</p:attrName>
                                        </p:attrNameLst>
                                      </p:cBhvr>
                                      <p:tavLst>
                                        <p:tav tm="0">
                                          <p:val>
                                            <p:strVal val="#ppt_x"/>
                                          </p:val>
                                        </p:tav>
                                        <p:tav tm="100000">
                                          <p:val>
                                            <p:strVal val="#ppt_x+#ppt_w*1.125000"/>
                                          </p:val>
                                        </p:tav>
                                      </p:tavLst>
                                    </p:anim>
                                    <p:animEffect transition="out" filter="wipe(right)">
                                      <p:cBhvr>
                                        <p:cTn id="198" dur="500"/>
                                        <p:tgtEl>
                                          <p:spTgt spid="113"/>
                                        </p:tgtEl>
                                      </p:cBhvr>
                                    </p:animEffect>
                                    <p:set>
                                      <p:cBhvr>
                                        <p:cTn id="199" dur="1" fill="hold">
                                          <p:stCondLst>
                                            <p:cond delay="499"/>
                                          </p:stCondLst>
                                        </p:cTn>
                                        <p:tgtEl>
                                          <p:spTgt spid="113"/>
                                        </p:tgtEl>
                                        <p:attrNameLst>
                                          <p:attrName>style.visibility</p:attrName>
                                        </p:attrNameLst>
                                      </p:cBhvr>
                                      <p:to>
                                        <p:strVal val="hidden"/>
                                      </p:to>
                                    </p:set>
                                  </p:childTnLst>
                                </p:cTn>
                              </p:par>
                            </p:childTnLst>
                          </p:cTn>
                        </p:par>
                      </p:childTnLst>
                    </p:cTn>
                  </p:par>
                  <p:par>
                    <p:cTn id="200" fill="hold">
                      <p:stCondLst>
                        <p:cond delay="indefinite"/>
                      </p:stCondLst>
                      <p:childTnLst>
                        <p:par>
                          <p:cTn id="201" fill="hold">
                            <p:stCondLst>
                              <p:cond delay="0"/>
                            </p:stCondLst>
                            <p:childTnLst>
                              <p:par>
                                <p:cTn id="202" presetID="12" presetClass="entr" presetSubtype="8" fill="hold" grpId="0" nodeType="clickEffect">
                                  <p:stCondLst>
                                    <p:cond delay="0"/>
                                  </p:stCondLst>
                                  <p:childTnLst>
                                    <p:set>
                                      <p:cBhvr>
                                        <p:cTn id="203" dur="1" fill="hold">
                                          <p:stCondLst>
                                            <p:cond delay="0"/>
                                          </p:stCondLst>
                                        </p:cTn>
                                        <p:tgtEl>
                                          <p:spTgt spid="129"/>
                                        </p:tgtEl>
                                        <p:attrNameLst>
                                          <p:attrName>style.visibility</p:attrName>
                                        </p:attrNameLst>
                                      </p:cBhvr>
                                      <p:to>
                                        <p:strVal val="visible"/>
                                      </p:to>
                                    </p:set>
                                    <p:anim calcmode="lin" valueType="num">
                                      <p:cBhvr additive="base">
                                        <p:cTn id="204" dur="500"/>
                                        <p:tgtEl>
                                          <p:spTgt spid="129"/>
                                        </p:tgtEl>
                                        <p:attrNameLst>
                                          <p:attrName>ppt_x</p:attrName>
                                        </p:attrNameLst>
                                      </p:cBhvr>
                                      <p:tavLst>
                                        <p:tav tm="0">
                                          <p:val>
                                            <p:strVal val="#ppt_x-#ppt_w*1.125000"/>
                                          </p:val>
                                        </p:tav>
                                        <p:tav tm="100000">
                                          <p:val>
                                            <p:strVal val="#ppt_x"/>
                                          </p:val>
                                        </p:tav>
                                      </p:tavLst>
                                    </p:anim>
                                    <p:animEffect transition="in" filter="wipe(right)">
                                      <p:cBhvr>
                                        <p:cTn id="205" dur="500"/>
                                        <p:tgtEl>
                                          <p:spTgt spid="129"/>
                                        </p:tgtEl>
                                      </p:cBhvr>
                                    </p:animEffect>
                                  </p:childTnLst>
                                </p:cTn>
                              </p:par>
                              <p:par>
                                <p:cTn id="206" presetID="12" presetClass="entr" presetSubtype="8" fill="hold" grpId="0" nodeType="withEffect">
                                  <p:stCondLst>
                                    <p:cond delay="0"/>
                                  </p:stCondLst>
                                  <p:childTnLst>
                                    <p:set>
                                      <p:cBhvr>
                                        <p:cTn id="207" dur="1" fill="hold">
                                          <p:stCondLst>
                                            <p:cond delay="0"/>
                                          </p:stCondLst>
                                        </p:cTn>
                                        <p:tgtEl>
                                          <p:spTgt spid="130"/>
                                        </p:tgtEl>
                                        <p:attrNameLst>
                                          <p:attrName>style.visibility</p:attrName>
                                        </p:attrNameLst>
                                      </p:cBhvr>
                                      <p:to>
                                        <p:strVal val="visible"/>
                                      </p:to>
                                    </p:set>
                                    <p:anim calcmode="lin" valueType="num">
                                      <p:cBhvr additive="base">
                                        <p:cTn id="208" dur="500"/>
                                        <p:tgtEl>
                                          <p:spTgt spid="130"/>
                                        </p:tgtEl>
                                        <p:attrNameLst>
                                          <p:attrName>ppt_x</p:attrName>
                                        </p:attrNameLst>
                                      </p:cBhvr>
                                      <p:tavLst>
                                        <p:tav tm="0">
                                          <p:val>
                                            <p:strVal val="#ppt_x-#ppt_w*1.125000"/>
                                          </p:val>
                                        </p:tav>
                                        <p:tav tm="100000">
                                          <p:val>
                                            <p:strVal val="#ppt_x"/>
                                          </p:val>
                                        </p:tav>
                                      </p:tavLst>
                                    </p:anim>
                                    <p:animEffect transition="in" filter="wipe(right)">
                                      <p:cBhvr>
                                        <p:cTn id="209" dur="500"/>
                                        <p:tgtEl>
                                          <p:spTgt spid="130"/>
                                        </p:tgtEl>
                                      </p:cBhvr>
                                    </p:animEffect>
                                  </p:childTnLst>
                                </p:cTn>
                              </p:par>
                              <p:par>
                                <p:cTn id="210" presetID="12" presetClass="entr" presetSubtype="8" fill="hold" grpId="0" nodeType="withEffect">
                                  <p:stCondLst>
                                    <p:cond delay="0"/>
                                  </p:stCondLst>
                                  <p:childTnLst>
                                    <p:set>
                                      <p:cBhvr>
                                        <p:cTn id="211" dur="1" fill="hold">
                                          <p:stCondLst>
                                            <p:cond delay="0"/>
                                          </p:stCondLst>
                                        </p:cTn>
                                        <p:tgtEl>
                                          <p:spTgt spid="131"/>
                                        </p:tgtEl>
                                        <p:attrNameLst>
                                          <p:attrName>style.visibility</p:attrName>
                                        </p:attrNameLst>
                                      </p:cBhvr>
                                      <p:to>
                                        <p:strVal val="visible"/>
                                      </p:to>
                                    </p:set>
                                    <p:anim calcmode="lin" valueType="num">
                                      <p:cBhvr additive="base">
                                        <p:cTn id="212" dur="500"/>
                                        <p:tgtEl>
                                          <p:spTgt spid="131"/>
                                        </p:tgtEl>
                                        <p:attrNameLst>
                                          <p:attrName>ppt_x</p:attrName>
                                        </p:attrNameLst>
                                      </p:cBhvr>
                                      <p:tavLst>
                                        <p:tav tm="0">
                                          <p:val>
                                            <p:strVal val="#ppt_x-#ppt_w*1.125000"/>
                                          </p:val>
                                        </p:tav>
                                        <p:tav tm="100000">
                                          <p:val>
                                            <p:strVal val="#ppt_x"/>
                                          </p:val>
                                        </p:tav>
                                      </p:tavLst>
                                    </p:anim>
                                    <p:animEffect transition="in" filter="wipe(right)">
                                      <p:cBhvr>
                                        <p:cTn id="213" dur="500"/>
                                        <p:tgtEl>
                                          <p:spTgt spid="131"/>
                                        </p:tgtEl>
                                      </p:cBhvr>
                                    </p:animEffect>
                                  </p:childTnLst>
                                </p:cTn>
                              </p:par>
                              <p:par>
                                <p:cTn id="214" presetID="12" presetClass="entr" presetSubtype="8" fill="hold" grpId="0" nodeType="withEffect">
                                  <p:stCondLst>
                                    <p:cond delay="0"/>
                                  </p:stCondLst>
                                  <p:childTnLst>
                                    <p:set>
                                      <p:cBhvr>
                                        <p:cTn id="215" dur="1" fill="hold">
                                          <p:stCondLst>
                                            <p:cond delay="0"/>
                                          </p:stCondLst>
                                        </p:cTn>
                                        <p:tgtEl>
                                          <p:spTgt spid="132"/>
                                        </p:tgtEl>
                                        <p:attrNameLst>
                                          <p:attrName>style.visibility</p:attrName>
                                        </p:attrNameLst>
                                      </p:cBhvr>
                                      <p:to>
                                        <p:strVal val="visible"/>
                                      </p:to>
                                    </p:set>
                                    <p:anim calcmode="lin" valueType="num">
                                      <p:cBhvr additive="base">
                                        <p:cTn id="216" dur="500"/>
                                        <p:tgtEl>
                                          <p:spTgt spid="132"/>
                                        </p:tgtEl>
                                        <p:attrNameLst>
                                          <p:attrName>ppt_x</p:attrName>
                                        </p:attrNameLst>
                                      </p:cBhvr>
                                      <p:tavLst>
                                        <p:tav tm="0">
                                          <p:val>
                                            <p:strVal val="#ppt_x-#ppt_w*1.125000"/>
                                          </p:val>
                                        </p:tav>
                                        <p:tav tm="100000">
                                          <p:val>
                                            <p:strVal val="#ppt_x"/>
                                          </p:val>
                                        </p:tav>
                                      </p:tavLst>
                                    </p:anim>
                                    <p:animEffect transition="in" filter="wipe(right)">
                                      <p:cBhvr>
                                        <p:cTn id="217" dur="500"/>
                                        <p:tgtEl>
                                          <p:spTgt spid="132"/>
                                        </p:tgtEl>
                                      </p:cBhvr>
                                    </p:animEffect>
                                  </p:childTnLst>
                                </p:cTn>
                              </p:par>
                              <p:par>
                                <p:cTn id="218" presetID="12" presetClass="entr" presetSubtype="8" fill="hold" grpId="0" nodeType="withEffect">
                                  <p:stCondLst>
                                    <p:cond delay="0"/>
                                  </p:stCondLst>
                                  <p:childTnLst>
                                    <p:set>
                                      <p:cBhvr>
                                        <p:cTn id="219" dur="1" fill="hold">
                                          <p:stCondLst>
                                            <p:cond delay="0"/>
                                          </p:stCondLst>
                                        </p:cTn>
                                        <p:tgtEl>
                                          <p:spTgt spid="133"/>
                                        </p:tgtEl>
                                        <p:attrNameLst>
                                          <p:attrName>style.visibility</p:attrName>
                                        </p:attrNameLst>
                                      </p:cBhvr>
                                      <p:to>
                                        <p:strVal val="visible"/>
                                      </p:to>
                                    </p:set>
                                    <p:anim calcmode="lin" valueType="num">
                                      <p:cBhvr additive="base">
                                        <p:cTn id="220" dur="500"/>
                                        <p:tgtEl>
                                          <p:spTgt spid="133"/>
                                        </p:tgtEl>
                                        <p:attrNameLst>
                                          <p:attrName>ppt_x</p:attrName>
                                        </p:attrNameLst>
                                      </p:cBhvr>
                                      <p:tavLst>
                                        <p:tav tm="0">
                                          <p:val>
                                            <p:strVal val="#ppt_x-#ppt_w*1.125000"/>
                                          </p:val>
                                        </p:tav>
                                        <p:tav tm="100000">
                                          <p:val>
                                            <p:strVal val="#ppt_x"/>
                                          </p:val>
                                        </p:tav>
                                      </p:tavLst>
                                    </p:anim>
                                    <p:animEffect transition="in" filter="wipe(right)">
                                      <p:cBhvr>
                                        <p:cTn id="221" dur="500"/>
                                        <p:tgtEl>
                                          <p:spTgt spid="133"/>
                                        </p:tgtEl>
                                      </p:cBhvr>
                                    </p:animEffect>
                                  </p:childTnLst>
                                </p:cTn>
                              </p:par>
                              <p:par>
                                <p:cTn id="222" presetID="12" presetClass="entr" presetSubtype="8" fill="hold" grpId="0" nodeType="withEffect">
                                  <p:stCondLst>
                                    <p:cond delay="0"/>
                                  </p:stCondLst>
                                  <p:childTnLst>
                                    <p:set>
                                      <p:cBhvr>
                                        <p:cTn id="223" dur="1" fill="hold">
                                          <p:stCondLst>
                                            <p:cond delay="0"/>
                                          </p:stCondLst>
                                        </p:cTn>
                                        <p:tgtEl>
                                          <p:spTgt spid="134"/>
                                        </p:tgtEl>
                                        <p:attrNameLst>
                                          <p:attrName>style.visibility</p:attrName>
                                        </p:attrNameLst>
                                      </p:cBhvr>
                                      <p:to>
                                        <p:strVal val="visible"/>
                                      </p:to>
                                    </p:set>
                                    <p:anim calcmode="lin" valueType="num">
                                      <p:cBhvr additive="base">
                                        <p:cTn id="224" dur="500"/>
                                        <p:tgtEl>
                                          <p:spTgt spid="134"/>
                                        </p:tgtEl>
                                        <p:attrNameLst>
                                          <p:attrName>ppt_x</p:attrName>
                                        </p:attrNameLst>
                                      </p:cBhvr>
                                      <p:tavLst>
                                        <p:tav tm="0">
                                          <p:val>
                                            <p:strVal val="#ppt_x-#ppt_w*1.125000"/>
                                          </p:val>
                                        </p:tav>
                                        <p:tav tm="100000">
                                          <p:val>
                                            <p:strVal val="#ppt_x"/>
                                          </p:val>
                                        </p:tav>
                                      </p:tavLst>
                                    </p:anim>
                                    <p:animEffect transition="in" filter="wipe(right)">
                                      <p:cBhvr>
                                        <p:cTn id="225" dur="500"/>
                                        <p:tgtEl>
                                          <p:spTgt spid="134"/>
                                        </p:tgtEl>
                                      </p:cBhvr>
                                    </p:animEffect>
                                  </p:childTnLst>
                                </p:cTn>
                              </p:par>
                              <p:par>
                                <p:cTn id="226" presetID="12" presetClass="entr" presetSubtype="8" fill="hold" grpId="0" nodeType="withEffect">
                                  <p:stCondLst>
                                    <p:cond delay="0"/>
                                  </p:stCondLst>
                                  <p:childTnLst>
                                    <p:set>
                                      <p:cBhvr>
                                        <p:cTn id="227" dur="1" fill="hold">
                                          <p:stCondLst>
                                            <p:cond delay="0"/>
                                          </p:stCondLst>
                                        </p:cTn>
                                        <p:tgtEl>
                                          <p:spTgt spid="135"/>
                                        </p:tgtEl>
                                        <p:attrNameLst>
                                          <p:attrName>style.visibility</p:attrName>
                                        </p:attrNameLst>
                                      </p:cBhvr>
                                      <p:to>
                                        <p:strVal val="visible"/>
                                      </p:to>
                                    </p:set>
                                    <p:anim calcmode="lin" valueType="num">
                                      <p:cBhvr additive="base">
                                        <p:cTn id="228" dur="500"/>
                                        <p:tgtEl>
                                          <p:spTgt spid="135"/>
                                        </p:tgtEl>
                                        <p:attrNameLst>
                                          <p:attrName>ppt_x</p:attrName>
                                        </p:attrNameLst>
                                      </p:cBhvr>
                                      <p:tavLst>
                                        <p:tav tm="0">
                                          <p:val>
                                            <p:strVal val="#ppt_x-#ppt_w*1.125000"/>
                                          </p:val>
                                        </p:tav>
                                        <p:tav tm="100000">
                                          <p:val>
                                            <p:strVal val="#ppt_x"/>
                                          </p:val>
                                        </p:tav>
                                      </p:tavLst>
                                    </p:anim>
                                    <p:animEffect transition="in" filter="wipe(right)">
                                      <p:cBhvr>
                                        <p:cTn id="229" dur="500"/>
                                        <p:tgtEl>
                                          <p:spTgt spid="135"/>
                                        </p:tgtEl>
                                      </p:cBhvr>
                                    </p:animEffect>
                                  </p:childTnLst>
                                </p:cTn>
                              </p:par>
                              <p:par>
                                <p:cTn id="230" presetID="37" presetClass="entr" presetSubtype="0" fill="hold" grpId="0" nodeType="withEffect">
                                  <p:stCondLst>
                                    <p:cond delay="0"/>
                                  </p:stCondLst>
                                  <p:childTnLst>
                                    <p:set>
                                      <p:cBhvr>
                                        <p:cTn id="231" dur="1" fill="hold">
                                          <p:stCondLst>
                                            <p:cond delay="0"/>
                                          </p:stCondLst>
                                        </p:cTn>
                                        <p:tgtEl>
                                          <p:spTgt spid="128"/>
                                        </p:tgtEl>
                                        <p:attrNameLst>
                                          <p:attrName>style.visibility</p:attrName>
                                        </p:attrNameLst>
                                      </p:cBhvr>
                                      <p:to>
                                        <p:strVal val="visible"/>
                                      </p:to>
                                    </p:set>
                                    <p:animEffect transition="in" filter="fade">
                                      <p:cBhvr>
                                        <p:cTn id="232" dur="1000"/>
                                        <p:tgtEl>
                                          <p:spTgt spid="128"/>
                                        </p:tgtEl>
                                      </p:cBhvr>
                                    </p:animEffect>
                                    <p:anim calcmode="lin" valueType="num">
                                      <p:cBhvr>
                                        <p:cTn id="233" dur="1000" fill="hold"/>
                                        <p:tgtEl>
                                          <p:spTgt spid="128"/>
                                        </p:tgtEl>
                                        <p:attrNameLst>
                                          <p:attrName>ppt_x</p:attrName>
                                        </p:attrNameLst>
                                      </p:cBhvr>
                                      <p:tavLst>
                                        <p:tav tm="0">
                                          <p:val>
                                            <p:strVal val="#ppt_x"/>
                                          </p:val>
                                        </p:tav>
                                        <p:tav tm="100000">
                                          <p:val>
                                            <p:strVal val="#ppt_x"/>
                                          </p:val>
                                        </p:tav>
                                      </p:tavLst>
                                    </p:anim>
                                    <p:anim calcmode="lin" valueType="num">
                                      <p:cBhvr>
                                        <p:cTn id="234" dur="900" decel="100000" fill="hold"/>
                                        <p:tgtEl>
                                          <p:spTgt spid="128"/>
                                        </p:tgtEl>
                                        <p:attrNameLst>
                                          <p:attrName>ppt_y</p:attrName>
                                        </p:attrNameLst>
                                      </p:cBhvr>
                                      <p:tavLst>
                                        <p:tav tm="0">
                                          <p:val>
                                            <p:strVal val="#ppt_y+1"/>
                                          </p:val>
                                        </p:tav>
                                        <p:tav tm="100000">
                                          <p:val>
                                            <p:strVal val="#ppt_y-.03"/>
                                          </p:val>
                                        </p:tav>
                                      </p:tavLst>
                                    </p:anim>
                                    <p:anim calcmode="lin" valueType="num">
                                      <p:cBhvr>
                                        <p:cTn id="235" dur="100" accel="100000" fill="hold">
                                          <p:stCondLst>
                                            <p:cond delay="900"/>
                                          </p:stCondLst>
                                        </p:cTn>
                                        <p:tgtEl>
                                          <p:spTgt spid="128"/>
                                        </p:tgtEl>
                                        <p:attrNameLst>
                                          <p:attrName>ppt_y</p:attrName>
                                        </p:attrNameLst>
                                      </p:cBhvr>
                                      <p:tavLst>
                                        <p:tav tm="0">
                                          <p:val>
                                            <p:strVal val="#ppt_y-.03"/>
                                          </p:val>
                                        </p:tav>
                                        <p:tav tm="100000">
                                          <p:val>
                                            <p:strVal val="#ppt_y"/>
                                          </p:val>
                                        </p:tav>
                                      </p:tavLst>
                                    </p:anim>
                                  </p:childTnLst>
                                </p:cTn>
                              </p:par>
                            </p:childTnLst>
                          </p:cTn>
                        </p:par>
                      </p:childTnLst>
                    </p:cTn>
                  </p:par>
                  <p:par>
                    <p:cTn id="236" fill="hold">
                      <p:stCondLst>
                        <p:cond delay="indefinite"/>
                      </p:stCondLst>
                      <p:childTnLst>
                        <p:par>
                          <p:cTn id="237" fill="hold">
                            <p:stCondLst>
                              <p:cond delay="0"/>
                            </p:stCondLst>
                            <p:childTnLst>
                              <p:par>
                                <p:cTn id="238" presetID="27" presetClass="emph" presetSubtype="0" fill="remove" grpId="2" nodeType="clickEffect">
                                  <p:stCondLst>
                                    <p:cond delay="0"/>
                                  </p:stCondLst>
                                  <p:childTnLst>
                                    <p:animClr clrSpc="rgb" dir="cw">
                                      <p:cBhvr override="childStyle">
                                        <p:cTn id="239" dur="250" autoRev="1" fill="remove"/>
                                        <p:tgtEl>
                                          <p:spTgt spid="42"/>
                                        </p:tgtEl>
                                        <p:attrNameLst>
                                          <p:attrName>style.color</p:attrName>
                                        </p:attrNameLst>
                                      </p:cBhvr>
                                      <p:to>
                                        <a:srgbClr val="FF0000"/>
                                      </p:to>
                                    </p:animClr>
                                    <p:animClr clrSpc="rgb" dir="cw">
                                      <p:cBhvr>
                                        <p:cTn id="240" dur="250" autoRev="1" fill="remove"/>
                                        <p:tgtEl>
                                          <p:spTgt spid="42"/>
                                        </p:tgtEl>
                                        <p:attrNameLst>
                                          <p:attrName>fillcolor</p:attrName>
                                        </p:attrNameLst>
                                      </p:cBhvr>
                                      <p:to>
                                        <a:srgbClr val="FF0000"/>
                                      </p:to>
                                    </p:animClr>
                                    <p:set>
                                      <p:cBhvr>
                                        <p:cTn id="241" dur="250" autoRev="1" fill="remove"/>
                                        <p:tgtEl>
                                          <p:spTgt spid="42"/>
                                        </p:tgtEl>
                                        <p:attrNameLst>
                                          <p:attrName>fill.type</p:attrName>
                                        </p:attrNameLst>
                                      </p:cBhvr>
                                      <p:to>
                                        <p:strVal val="solid"/>
                                      </p:to>
                                    </p:set>
                                    <p:set>
                                      <p:cBhvr>
                                        <p:cTn id="242" dur="250" autoRev="1" fill="remove"/>
                                        <p:tgtEl>
                                          <p:spTgt spid="42"/>
                                        </p:tgtEl>
                                        <p:attrNameLst>
                                          <p:attrName>fill.on</p:attrName>
                                        </p:attrNameLst>
                                      </p:cBhvr>
                                      <p:to>
                                        <p:strVal val="true"/>
                                      </p:to>
                                    </p:set>
                                  </p:childTnLst>
                                </p:cTn>
                              </p:par>
                              <p:par>
                                <p:cTn id="243" presetID="27" presetClass="emph" presetSubtype="0" fill="remove" grpId="1" nodeType="withEffect">
                                  <p:stCondLst>
                                    <p:cond delay="0"/>
                                  </p:stCondLst>
                                  <p:childTnLst>
                                    <p:animClr clrSpc="rgb" dir="cw">
                                      <p:cBhvr override="childStyle">
                                        <p:cTn id="244" dur="250" autoRev="1" fill="remove"/>
                                        <p:tgtEl>
                                          <p:spTgt spid="132"/>
                                        </p:tgtEl>
                                        <p:attrNameLst>
                                          <p:attrName>style.color</p:attrName>
                                        </p:attrNameLst>
                                      </p:cBhvr>
                                      <p:to>
                                        <a:srgbClr val="FF0000"/>
                                      </p:to>
                                    </p:animClr>
                                    <p:animClr clrSpc="rgb" dir="cw">
                                      <p:cBhvr>
                                        <p:cTn id="245" dur="250" autoRev="1" fill="remove"/>
                                        <p:tgtEl>
                                          <p:spTgt spid="132"/>
                                        </p:tgtEl>
                                        <p:attrNameLst>
                                          <p:attrName>fillcolor</p:attrName>
                                        </p:attrNameLst>
                                      </p:cBhvr>
                                      <p:to>
                                        <a:srgbClr val="FF0000"/>
                                      </p:to>
                                    </p:animClr>
                                    <p:set>
                                      <p:cBhvr>
                                        <p:cTn id="246" dur="250" autoRev="1" fill="remove"/>
                                        <p:tgtEl>
                                          <p:spTgt spid="132"/>
                                        </p:tgtEl>
                                        <p:attrNameLst>
                                          <p:attrName>fill.type</p:attrName>
                                        </p:attrNameLst>
                                      </p:cBhvr>
                                      <p:to>
                                        <p:strVal val="solid"/>
                                      </p:to>
                                    </p:set>
                                    <p:set>
                                      <p:cBhvr>
                                        <p:cTn id="247" dur="250" autoRev="1" fill="remove"/>
                                        <p:tgtEl>
                                          <p:spTgt spid="132"/>
                                        </p:tgtEl>
                                        <p:attrNameLst>
                                          <p:attrName>fill.on</p:attrName>
                                        </p:attrNameLst>
                                      </p:cBhvr>
                                      <p:to>
                                        <p:strVal val="true"/>
                                      </p:to>
                                    </p:set>
                                  </p:childTnLst>
                                </p:cTn>
                              </p:par>
                              <p:par>
                                <p:cTn id="248" presetID="12" presetClass="exit" presetSubtype="8" fill="hold" grpId="1" nodeType="withEffect">
                                  <p:stCondLst>
                                    <p:cond delay="0"/>
                                  </p:stCondLst>
                                  <p:childTnLst>
                                    <p:anim calcmode="lin" valueType="num">
                                      <p:cBhvr additive="base">
                                        <p:cTn id="249" dur="500"/>
                                        <p:tgtEl>
                                          <p:spTgt spid="128"/>
                                        </p:tgtEl>
                                        <p:attrNameLst>
                                          <p:attrName>ppt_x</p:attrName>
                                        </p:attrNameLst>
                                      </p:cBhvr>
                                      <p:tavLst>
                                        <p:tav tm="0">
                                          <p:val>
                                            <p:strVal val="#ppt_x"/>
                                          </p:val>
                                        </p:tav>
                                        <p:tav tm="100000">
                                          <p:val>
                                            <p:strVal val="#ppt_x-#ppt_w*1.125000"/>
                                          </p:val>
                                        </p:tav>
                                      </p:tavLst>
                                    </p:anim>
                                    <p:animEffect transition="out" filter="wipe(left)">
                                      <p:cBhvr>
                                        <p:cTn id="250" dur="500"/>
                                        <p:tgtEl>
                                          <p:spTgt spid="128"/>
                                        </p:tgtEl>
                                      </p:cBhvr>
                                    </p:animEffect>
                                    <p:set>
                                      <p:cBhvr>
                                        <p:cTn id="251" dur="1" fill="hold">
                                          <p:stCondLst>
                                            <p:cond delay="499"/>
                                          </p:stCondLst>
                                        </p:cTn>
                                        <p:tgtEl>
                                          <p:spTgt spid="128"/>
                                        </p:tgtEl>
                                        <p:attrNameLst>
                                          <p:attrName>style.visibility</p:attrName>
                                        </p:attrNameLst>
                                      </p:cBhvr>
                                      <p:to>
                                        <p:strVal val="hidden"/>
                                      </p:to>
                                    </p:set>
                                  </p:childTnLst>
                                </p:cTn>
                              </p:par>
                            </p:childTnLst>
                          </p:cTn>
                        </p:par>
                      </p:childTnLst>
                    </p:cTn>
                  </p:par>
                  <p:par>
                    <p:cTn id="252" fill="hold">
                      <p:stCondLst>
                        <p:cond delay="indefinite"/>
                      </p:stCondLst>
                      <p:childTnLst>
                        <p:par>
                          <p:cTn id="253" fill="hold">
                            <p:stCondLst>
                              <p:cond delay="0"/>
                            </p:stCondLst>
                            <p:childTnLst>
                              <p:par>
                                <p:cTn id="254" presetID="37" presetClass="entr" presetSubtype="0" fill="hold" grpId="0" nodeType="clickEffect">
                                  <p:stCondLst>
                                    <p:cond delay="0"/>
                                  </p:stCondLst>
                                  <p:childTnLst>
                                    <p:set>
                                      <p:cBhvr>
                                        <p:cTn id="255" dur="1" fill="hold">
                                          <p:stCondLst>
                                            <p:cond delay="0"/>
                                          </p:stCondLst>
                                        </p:cTn>
                                        <p:tgtEl>
                                          <p:spTgt spid="136"/>
                                        </p:tgtEl>
                                        <p:attrNameLst>
                                          <p:attrName>style.visibility</p:attrName>
                                        </p:attrNameLst>
                                      </p:cBhvr>
                                      <p:to>
                                        <p:strVal val="visible"/>
                                      </p:to>
                                    </p:set>
                                    <p:animEffect transition="in" filter="fade">
                                      <p:cBhvr>
                                        <p:cTn id="256" dur="1000"/>
                                        <p:tgtEl>
                                          <p:spTgt spid="136"/>
                                        </p:tgtEl>
                                      </p:cBhvr>
                                    </p:animEffect>
                                    <p:anim calcmode="lin" valueType="num">
                                      <p:cBhvr>
                                        <p:cTn id="257" dur="1000" fill="hold"/>
                                        <p:tgtEl>
                                          <p:spTgt spid="136"/>
                                        </p:tgtEl>
                                        <p:attrNameLst>
                                          <p:attrName>ppt_x</p:attrName>
                                        </p:attrNameLst>
                                      </p:cBhvr>
                                      <p:tavLst>
                                        <p:tav tm="0">
                                          <p:val>
                                            <p:strVal val="#ppt_x"/>
                                          </p:val>
                                        </p:tav>
                                        <p:tav tm="100000">
                                          <p:val>
                                            <p:strVal val="#ppt_x"/>
                                          </p:val>
                                        </p:tav>
                                      </p:tavLst>
                                    </p:anim>
                                    <p:anim calcmode="lin" valueType="num">
                                      <p:cBhvr>
                                        <p:cTn id="258" dur="900" decel="100000" fill="hold"/>
                                        <p:tgtEl>
                                          <p:spTgt spid="136"/>
                                        </p:tgtEl>
                                        <p:attrNameLst>
                                          <p:attrName>ppt_y</p:attrName>
                                        </p:attrNameLst>
                                      </p:cBhvr>
                                      <p:tavLst>
                                        <p:tav tm="0">
                                          <p:val>
                                            <p:strVal val="#ppt_y+1"/>
                                          </p:val>
                                        </p:tav>
                                        <p:tav tm="100000">
                                          <p:val>
                                            <p:strVal val="#ppt_y-.03"/>
                                          </p:val>
                                        </p:tav>
                                      </p:tavLst>
                                    </p:anim>
                                    <p:anim calcmode="lin" valueType="num">
                                      <p:cBhvr>
                                        <p:cTn id="259" dur="100" accel="100000" fill="hold">
                                          <p:stCondLst>
                                            <p:cond delay="900"/>
                                          </p:stCondLst>
                                        </p:cTn>
                                        <p:tgtEl>
                                          <p:spTgt spid="136"/>
                                        </p:tgtEl>
                                        <p:attrNameLst>
                                          <p:attrName>ppt_y</p:attrName>
                                        </p:attrNameLst>
                                      </p:cBhvr>
                                      <p:tavLst>
                                        <p:tav tm="0">
                                          <p:val>
                                            <p:strVal val="#ppt_y-.03"/>
                                          </p:val>
                                        </p:tav>
                                        <p:tav tm="100000">
                                          <p:val>
                                            <p:strVal val="#ppt_y"/>
                                          </p:val>
                                        </p:tav>
                                      </p:tavLst>
                                    </p:anim>
                                  </p:childTnLst>
                                </p:cTn>
                              </p:par>
                            </p:childTnLst>
                          </p:cTn>
                        </p:par>
                      </p:childTnLst>
                    </p:cTn>
                  </p:par>
                  <p:par>
                    <p:cTn id="260" fill="hold">
                      <p:stCondLst>
                        <p:cond delay="indefinite"/>
                      </p:stCondLst>
                      <p:childTnLst>
                        <p:par>
                          <p:cTn id="261" fill="hold">
                            <p:stCondLst>
                              <p:cond delay="0"/>
                            </p:stCondLst>
                            <p:childTnLst>
                              <p:par>
                                <p:cTn id="262" presetID="12" presetClass="exit" presetSubtype="2" fill="hold" grpId="1" nodeType="clickEffect">
                                  <p:stCondLst>
                                    <p:cond delay="0"/>
                                  </p:stCondLst>
                                  <p:childTnLst>
                                    <p:anim calcmode="lin" valueType="num">
                                      <p:cBhvr additive="base">
                                        <p:cTn id="263" dur="500"/>
                                        <p:tgtEl>
                                          <p:spTgt spid="129"/>
                                        </p:tgtEl>
                                        <p:attrNameLst>
                                          <p:attrName>ppt_x</p:attrName>
                                        </p:attrNameLst>
                                      </p:cBhvr>
                                      <p:tavLst>
                                        <p:tav tm="0">
                                          <p:val>
                                            <p:strVal val="#ppt_x"/>
                                          </p:val>
                                        </p:tav>
                                        <p:tav tm="100000">
                                          <p:val>
                                            <p:strVal val="#ppt_x+#ppt_w*1.125000"/>
                                          </p:val>
                                        </p:tav>
                                      </p:tavLst>
                                    </p:anim>
                                    <p:animEffect transition="out" filter="wipe(right)">
                                      <p:cBhvr>
                                        <p:cTn id="264" dur="500"/>
                                        <p:tgtEl>
                                          <p:spTgt spid="129"/>
                                        </p:tgtEl>
                                      </p:cBhvr>
                                    </p:animEffect>
                                    <p:set>
                                      <p:cBhvr>
                                        <p:cTn id="265" dur="1" fill="hold">
                                          <p:stCondLst>
                                            <p:cond delay="499"/>
                                          </p:stCondLst>
                                        </p:cTn>
                                        <p:tgtEl>
                                          <p:spTgt spid="129"/>
                                        </p:tgtEl>
                                        <p:attrNameLst>
                                          <p:attrName>style.visibility</p:attrName>
                                        </p:attrNameLst>
                                      </p:cBhvr>
                                      <p:to>
                                        <p:strVal val="hidden"/>
                                      </p:to>
                                    </p:set>
                                  </p:childTnLst>
                                </p:cTn>
                              </p:par>
                              <p:par>
                                <p:cTn id="266" presetID="12" presetClass="exit" presetSubtype="2" fill="hold" grpId="1" nodeType="withEffect">
                                  <p:stCondLst>
                                    <p:cond delay="0"/>
                                  </p:stCondLst>
                                  <p:childTnLst>
                                    <p:anim calcmode="lin" valueType="num">
                                      <p:cBhvr additive="base">
                                        <p:cTn id="267" dur="500"/>
                                        <p:tgtEl>
                                          <p:spTgt spid="130"/>
                                        </p:tgtEl>
                                        <p:attrNameLst>
                                          <p:attrName>ppt_x</p:attrName>
                                        </p:attrNameLst>
                                      </p:cBhvr>
                                      <p:tavLst>
                                        <p:tav tm="0">
                                          <p:val>
                                            <p:strVal val="#ppt_x"/>
                                          </p:val>
                                        </p:tav>
                                        <p:tav tm="100000">
                                          <p:val>
                                            <p:strVal val="#ppt_x+#ppt_w*1.125000"/>
                                          </p:val>
                                        </p:tav>
                                      </p:tavLst>
                                    </p:anim>
                                    <p:animEffect transition="out" filter="wipe(right)">
                                      <p:cBhvr>
                                        <p:cTn id="268" dur="500"/>
                                        <p:tgtEl>
                                          <p:spTgt spid="130"/>
                                        </p:tgtEl>
                                      </p:cBhvr>
                                    </p:animEffect>
                                    <p:set>
                                      <p:cBhvr>
                                        <p:cTn id="269" dur="1" fill="hold">
                                          <p:stCondLst>
                                            <p:cond delay="499"/>
                                          </p:stCondLst>
                                        </p:cTn>
                                        <p:tgtEl>
                                          <p:spTgt spid="130"/>
                                        </p:tgtEl>
                                        <p:attrNameLst>
                                          <p:attrName>style.visibility</p:attrName>
                                        </p:attrNameLst>
                                      </p:cBhvr>
                                      <p:to>
                                        <p:strVal val="hidden"/>
                                      </p:to>
                                    </p:set>
                                  </p:childTnLst>
                                </p:cTn>
                              </p:par>
                              <p:par>
                                <p:cTn id="270" presetID="12" presetClass="exit" presetSubtype="2" fill="hold" grpId="1" nodeType="withEffect">
                                  <p:stCondLst>
                                    <p:cond delay="0"/>
                                  </p:stCondLst>
                                  <p:childTnLst>
                                    <p:anim calcmode="lin" valueType="num">
                                      <p:cBhvr additive="base">
                                        <p:cTn id="271" dur="500"/>
                                        <p:tgtEl>
                                          <p:spTgt spid="131"/>
                                        </p:tgtEl>
                                        <p:attrNameLst>
                                          <p:attrName>ppt_x</p:attrName>
                                        </p:attrNameLst>
                                      </p:cBhvr>
                                      <p:tavLst>
                                        <p:tav tm="0">
                                          <p:val>
                                            <p:strVal val="#ppt_x"/>
                                          </p:val>
                                        </p:tav>
                                        <p:tav tm="100000">
                                          <p:val>
                                            <p:strVal val="#ppt_x+#ppt_w*1.125000"/>
                                          </p:val>
                                        </p:tav>
                                      </p:tavLst>
                                    </p:anim>
                                    <p:animEffect transition="out" filter="wipe(right)">
                                      <p:cBhvr>
                                        <p:cTn id="272" dur="500"/>
                                        <p:tgtEl>
                                          <p:spTgt spid="131"/>
                                        </p:tgtEl>
                                      </p:cBhvr>
                                    </p:animEffect>
                                    <p:set>
                                      <p:cBhvr>
                                        <p:cTn id="273" dur="1" fill="hold">
                                          <p:stCondLst>
                                            <p:cond delay="499"/>
                                          </p:stCondLst>
                                        </p:cTn>
                                        <p:tgtEl>
                                          <p:spTgt spid="131"/>
                                        </p:tgtEl>
                                        <p:attrNameLst>
                                          <p:attrName>style.visibility</p:attrName>
                                        </p:attrNameLst>
                                      </p:cBhvr>
                                      <p:to>
                                        <p:strVal val="hidden"/>
                                      </p:to>
                                    </p:set>
                                  </p:childTnLst>
                                </p:cTn>
                              </p:par>
                              <p:par>
                                <p:cTn id="274" presetID="12" presetClass="exit" presetSubtype="2" fill="hold" grpId="2" nodeType="withEffect">
                                  <p:stCondLst>
                                    <p:cond delay="0"/>
                                  </p:stCondLst>
                                  <p:childTnLst>
                                    <p:anim calcmode="lin" valueType="num">
                                      <p:cBhvr additive="base">
                                        <p:cTn id="275" dur="500"/>
                                        <p:tgtEl>
                                          <p:spTgt spid="132"/>
                                        </p:tgtEl>
                                        <p:attrNameLst>
                                          <p:attrName>ppt_x</p:attrName>
                                        </p:attrNameLst>
                                      </p:cBhvr>
                                      <p:tavLst>
                                        <p:tav tm="0">
                                          <p:val>
                                            <p:strVal val="#ppt_x"/>
                                          </p:val>
                                        </p:tav>
                                        <p:tav tm="100000">
                                          <p:val>
                                            <p:strVal val="#ppt_x+#ppt_w*1.125000"/>
                                          </p:val>
                                        </p:tav>
                                      </p:tavLst>
                                    </p:anim>
                                    <p:animEffect transition="out" filter="wipe(right)">
                                      <p:cBhvr>
                                        <p:cTn id="276" dur="500"/>
                                        <p:tgtEl>
                                          <p:spTgt spid="132"/>
                                        </p:tgtEl>
                                      </p:cBhvr>
                                    </p:animEffect>
                                    <p:set>
                                      <p:cBhvr>
                                        <p:cTn id="277" dur="1" fill="hold">
                                          <p:stCondLst>
                                            <p:cond delay="499"/>
                                          </p:stCondLst>
                                        </p:cTn>
                                        <p:tgtEl>
                                          <p:spTgt spid="132"/>
                                        </p:tgtEl>
                                        <p:attrNameLst>
                                          <p:attrName>style.visibility</p:attrName>
                                        </p:attrNameLst>
                                      </p:cBhvr>
                                      <p:to>
                                        <p:strVal val="hidden"/>
                                      </p:to>
                                    </p:set>
                                  </p:childTnLst>
                                </p:cTn>
                              </p:par>
                              <p:par>
                                <p:cTn id="278" presetID="12" presetClass="exit" presetSubtype="2" fill="hold" grpId="1" nodeType="withEffect">
                                  <p:stCondLst>
                                    <p:cond delay="0"/>
                                  </p:stCondLst>
                                  <p:childTnLst>
                                    <p:anim calcmode="lin" valueType="num">
                                      <p:cBhvr additive="base">
                                        <p:cTn id="279" dur="500"/>
                                        <p:tgtEl>
                                          <p:spTgt spid="133"/>
                                        </p:tgtEl>
                                        <p:attrNameLst>
                                          <p:attrName>ppt_x</p:attrName>
                                        </p:attrNameLst>
                                      </p:cBhvr>
                                      <p:tavLst>
                                        <p:tav tm="0">
                                          <p:val>
                                            <p:strVal val="#ppt_x"/>
                                          </p:val>
                                        </p:tav>
                                        <p:tav tm="100000">
                                          <p:val>
                                            <p:strVal val="#ppt_x+#ppt_w*1.125000"/>
                                          </p:val>
                                        </p:tav>
                                      </p:tavLst>
                                    </p:anim>
                                    <p:animEffect transition="out" filter="wipe(right)">
                                      <p:cBhvr>
                                        <p:cTn id="280" dur="500"/>
                                        <p:tgtEl>
                                          <p:spTgt spid="133"/>
                                        </p:tgtEl>
                                      </p:cBhvr>
                                    </p:animEffect>
                                    <p:set>
                                      <p:cBhvr>
                                        <p:cTn id="281" dur="1" fill="hold">
                                          <p:stCondLst>
                                            <p:cond delay="499"/>
                                          </p:stCondLst>
                                        </p:cTn>
                                        <p:tgtEl>
                                          <p:spTgt spid="133"/>
                                        </p:tgtEl>
                                        <p:attrNameLst>
                                          <p:attrName>style.visibility</p:attrName>
                                        </p:attrNameLst>
                                      </p:cBhvr>
                                      <p:to>
                                        <p:strVal val="hidden"/>
                                      </p:to>
                                    </p:set>
                                  </p:childTnLst>
                                </p:cTn>
                              </p:par>
                              <p:par>
                                <p:cTn id="282" presetID="12" presetClass="exit" presetSubtype="2" fill="hold" grpId="1" nodeType="withEffect">
                                  <p:stCondLst>
                                    <p:cond delay="0"/>
                                  </p:stCondLst>
                                  <p:childTnLst>
                                    <p:anim calcmode="lin" valueType="num">
                                      <p:cBhvr additive="base">
                                        <p:cTn id="283" dur="500"/>
                                        <p:tgtEl>
                                          <p:spTgt spid="134"/>
                                        </p:tgtEl>
                                        <p:attrNameLst>
                                          <p:attrName>ppt_x</p:attrName>
                                        </p:attrNameLst>
                                      </p:cBhvr>
                                      <p:tavLst>
                                        <p:tav tm="0">
                                          <p:val>
                                            <p:strVal val="#ppt_x"/>
                                          </p:val>
                                        </p:tav>
                                        <p:tav tm="100000">
                                          <p:val>
                                            <p:strVal val="#ppt_x+#ppt_w*1.125000"/>
                                          </p:val>
                                        </p:tav>
                                      </p:tavLst>
                                    </p:anim>
                                    <p:animEffect transition="out" filter="wipe(right)">
                                      <p:cBhvr>
                                        <p:cTn id="284" dur="500"/>
                                        <p:tgtEl>
                                          <p:spTgt spid="134"/>
                                        </p:tgtEl>
                                      </p:cBhvr>
                                    </p:animEffect>
                                    <p:set>
                                      <p:cBhvr>
                                        <p:cTn id="285" dur="1" fill="hold">
                                          <p:stCondLst>
                                            <p:cond delay="499"/>
                                          </p:stCondLst>
                                        </p:cTn>
                                        <p:tgtEl>
                                          <p:spTgt spid="134"/>
                                        </p:tgtEl>
                                        <p:attrNameLst>
                                          <p:attrName>style.visibility</p:attrName>
                                        </p:attrNameLst>
                                      </p:cBhvr>
                                      <p:to>
                                        <p:strVal val="hidden"/>
                                      </p:to>
                                    </p:set>
                                  </p:childTnLst>
                                </p:cTn>
                              </p:par>
                              <p:par>
                                <p:cTn id="286" presetID="12" presetClass="exit" presetSubtype="2" fill="hold" grpId="1" nodeType="withEffect">
                                  <p:stCondLst>
                                    <p:cond delay="0"/>
                                  </p:stCondLst>
                                  <p:childTnLst>
                                    <p:anim calcmode="lin" valueType="num">
                                      <p:cBhvr additive="base">
                                        <p:cTn id="287" dur="500"/>
                                        <p:tgtEl>
                                          <p:spTgt spid="135"/>
                                        </p:tgtEl>
                                        <p:attrNameLst>
                                          <p:attrName>ppt_x</p:attrName>
                                        </p:attrNameLst>
                                      </p:cBhvr>
                                      <p:tavLst>
                                        <p:tav tm="0">
                                          <p:val>
                                            <p:strVal val="#ppt_x"/>
                                          </p:val>
                                        </p:tav>
                                        <p:tav tm="100000">
                                          <p:val>
                                            <p:strVal val="#ppt_x+#ppt_w*1.125000"/>
                                          </p:val>
                                        </p:tav>
                                      </p:tavLst>
                                    </p:anim>
                                    <p:animEffect transition="out" filter="wipe(right)">
                                      <p:cBhvr>
                                        <p:cTn id="288" dur="500"/>
                                        <p:tgtEl>
                                          <p:spTgt spid="135"/>
                                        </p:tgtEl>
                                      </p:cBhvr>
                                    </p:animEffect>
                                    <p:set>
                                      <p:cBhvr>
                                        <p:cTn id="289" dur="1" fill="hold">
                                          <p:stCondLst>
                                            <p:cond delay="499"/>
                                          </p:stCondLst>
                                        </p:cTn>
                                        <p:tgtEl>
                                          <p:spTgt spid="135"/>
                                        </p:tgtEl>
                                        <p:attrNameLst>
                                          <p:attrName>style.visibility</p:attrName>
                                        </p:attrNameLst>
                                      </p:cBhvr>
                                      <p:to>
                                        <p:strVal val="hidden"/>
                                      </p:to>
                                    </p:set>
                                  </p:childTnLst>
                                </p:cTn>
                              </p:par>
                            </p:childTnLst>
                          </p:cTn>
                        </p:par>
                      </p:childTnLst>
                    </p:cTn>
                  </p:par>
                  <p:par>
                    <p:cTn id="290" fill="hold">
                      <p:stCondLst>
                        <p:cond delay="indefinite"/>
                      </p:stCondLst>
                      <p:childTnLst>
                        <p:par>
                          <p:cTn id="291" fill="hold">
                            <p:stCondLst>
                              <p:cond delay="0"/>
                            </p:stCondLst>
                            <p:childTnLst>
                              <p:par>
                                <p:cTn id="292" presetID="12" presetClass="entr" presetSubtype="8" fill="hold" grpId="0" nodeType="clickEffect">
                                  <p:stCondLst>
                                    <p:cond delay="0"/>
                                  </p:stCondLst>
                                  <p:childTnLst>
                                    <p:set>
                                      <p:cBhvr>
                                        <p:cTn id="293" dur="1" fill="hold">
                                          <p:stCondLst>
                                            <p:cond delay="0"/>
                                          </p:stCondLst>
                                        </p:cTn>
                                        <p:tgtEl>
                                          <p:spTgt spid="137"/>
                                        </p:tgtEl>
                                        <p:attrNameLst>
                                          <p:attrName>style.visibility</p:attrName>
                                        </p:attrNameLst>
                                      </p:cBhvr>
                                      <p:to>
                                        <p:strVal val="visible"/>
                                      </p:to>
                                    </p:set>
                                    <p:anim calcmode="lin" valueType="num">
                                      <p:cBhvr additive="base">
                                        <p:cTn id="294" dur="500"/>
                                        <p:tgtEl>
                                          <p:spTgt spid="137"/>
                                        </p:tgtEl>
                                        <p:attrNameLst>
                                          <p:attrName>ppt_x</p:attrName>
                                        </p:attrNameLst>
                                      </p:cBhvr>
                                      <p:tavLst>
                                        <p:tav tm="0">
                                          <p:val>
                                            <p:strVal val="#ppt_x-#ppt_w*1.125000"/>
                                          </p:val>
                                        </p:tav>
                                        <p:tav tm="100000">
                                          <p:val>
                                            <p:strVal val="#ppt_x"/>
                                          </p:val>
                                        </p:tav>
                                      </p:tavLst>
                                    </p:anim>
                                    <p:animEffect transition="in" filter="wipe(right)">
                                      <p:cBhvr>
                                        <p:cTn id="295" dur="500"/>
                                        <p:tgtEl>
                                          <p:spTgt spid="137"/>
                                        </p:tgtEl>
                                      </p:cBhvr>
                                    </p:animEffect>
                                  </p:childTnLst>
                                </p:cTn>
                              </p:par>
                              <p:par>
                                <p:cTn id="296" presetID="12" presetClass="entr" presetSubtype="8" fill="hold" grpId="0" nodeType="withEffect">
                                  <p:stCondLst>
                                    <p:cond delay="0"/>
                                  </p:stCondLst>
                                  <p:childTnLst>
                                    <p:set>
                                      <p:cBhvr>
                                        <p:cTn id="297" dur="1" fill="hold">
                                          <p:stCondLst>
                                            <p:cond delay="0"/>
                                          </p:stCondLst>
                                        </p:cTn>
                                        <p:tgtEl>
                                          <p:spTgt spid="138"/>
                                        </p:tgtEl>
                                        <p:attrNameLst>
                                          <p:attrName>style.visibility</p:attrName>
                                        </p:attrNameLst>
                                      </p:cBhvr>
                                      <p:to>
                                        <p:strVal val="visible"/>
                                      </p:to>
                                    </p:set>
                                    <p:anim calcmode="lin" valueType="num">
                                      <p:cBhvr additive="base">
                                        <p:cTn id="298" dur="500"/>
                                        <p:tgtEl>
                                          <p:spTgt spid="138"/>
                                        </p:tgtEl>
                                        <p:attrNameLst>
                                          <p:attrName>ppt_x</p:attrName>
                                        </p:attrNameLst>
                                      </p:cBhvr>
                                      <p:tavLst>
                                        <p:tav tm="0">
                                          <p:val>
                                            <p:strVal val="#ppt_x-#ppt_w*1.125000"/>
                                          </p:val>
                                        </p:tav>
                                        <p:tav tm="100000">
                                          <p:val>
                                            <p:strVal val="#ppt_x"/>
                                          </p:val>
                                        </p:tav>
                                      </p:tavLst>
                                    </p:anim>
                                    <p:animEffect transition="in" filter="wipe(right)">
                                      <p:cBhvr>
                                        <p:cTn id="299" dur="500"/>
                                        <p:tgtEl>
                                          <p:spTgt spid="138"/>
                                        </p:tgtEl>
                                      </p:cBhvr>
                                    </p:animEffect>
                                  </p:childTnLst>
                                </p:cTn>
                              </p:par>
                              <p:par>
                                <p:cTn id="300" presetID="12" presetClass="entr" presetSubtype="8" fill="hold" grpId="0" nodeType="withEffect">
                                  <p:stCondLst>
                                    <p:cond delay="0"/>
                                  </p:stCondLst>
                                  <p:childTnLst>
                                    <p:set>
                                      <p:cBhvr>
                                        <p:cTn id="301" dur="1" fill="hold">
                                          <p:stCondLst>
                                            <p:cond delay="0"/>
                                          </p:stCondLst>
                                        </p:cTn>
                                        <p:tgtEl>
                                          <p:spTgt spid="139"/>
                                        </p:tgtEl>
                                        <p:attrNameLst>
                                          <p:attrName>style.visibility</p:attrName>
                                        </p:attrNameLst>
                                      </p:cBhvr>
                                      <p:to>
                                        <p:strVal val="visible"/>
                                      </p:to>
                                    </p:set>
                                    <p:anim calcmode="lin" valueType="num">
                                      <p:cBhvr additive="base">
                                        <p:cTn id="302" dur="500"/>
                                        <p:tgtEl>
                                          <p:spTgt spid="139"/>
                                        </p:tgtEl>
                                        <p:attrNameLst>
                                          <p:attrName>ppt_x</p:attrName>
                                        </p:attrNameLst>
                                      </p:cBhvr>
                                      <p:tavLst>
                                        <p:tav tm="0">
                                          <p:val>
                                            <p:strVal val="#ppt_x-#ppt_w*1.125000"/>
                                          </p:val>
                                        </p:tav>
                                        <p:tav tm="100000">
                                          <p:val>
                                            <p:strVal val="#ppt_x"/>
                                          </p:val>
                                        </p:tav>
                                      </p:tavLst>
                                    </p:anim>
                                    <p:animEffect transition="in" filter="wipe(right)">
                                      <p:cBhvr>
                                        <p:cTn id="303" dur="500"/>
                                        <p:tgtEl>
                                          <p:spTgt spid="139"/>
                                        </p:tgtEl>
                                      </p:cBhvr>
                                    </p:animEffect>
                                  </p:childTnLst>
                                </p:cTn>
                              </p:par>
                              <p:par>
                                <p:cTn id="304" presetID="12" presetClass="entr" presetSubtype="8" fill="hold" grpId="0" nodeType="withEffect">
                                  <p:stCondLst>
                                    <p:cond delay="0"/>
                                  </p:stCondLst>
                                  <p:childTnLst>
                                    <p:set>
                                      <p:cBhvr>
                                        <p:cTn id="305" dur="1" fill="hold">
                                          <p:stCondLst>
                                            <p:cond delay="0"/>
                                          </p:stCondLst>
                                        </p:cTn>
                                        <p:tgtEl>
                                          <p:spTgt spid="140"/>
                                        </p:tgtEl>
                                        <p:attrNameLst>
                                          <p:attrName>style.visibility</p:attrName>
                                        </p:attrNameLst>
                                      </p:cBhvr>
                                      <p:to>
                                        <p:strVal val="visible"/>
                                      </p:to>
                                    </p:set>
                                    <p:anim calcmode="lin" valueType="num">
                                      <p:cBhvr additive="base">
                                        <p:cTn id="306" dur="500"/>
                                        <p:tgtEl>
                                          <p:spTgt spid="140"/>
                                        </p:tgtEl>
                                        <p:attrNameLst>
                                          <p:attrName>ppt_x</p:attrName>
                                        </p:attrNameLst>
                                      </p:cBhvr>
                                      <p:tavLst>
                                        <p:tav tm="0">
                                          <p:val>
                                            <p:strVal val="#ppt_x-#ppt_w*1.125000"/>
                                          </p:val>
                                        </p:tav>
                                        <p:tav tm="100000">
                                          <p:val>
                                            <p:strVal val="#ppt_x"/>
                                          </p:val>
                                        </p:tav>
                                      </p:tavLst>
                                    </p:anim>
                                    <p:animEffect transition="in" filter="wipe(right)">
                                      <p:cBhvr>
                                        <p:cTn id="307" dur="500"/>
                                        <p:tgtEl>
                                          <p:spTgt spid="140"/>
                                        </p:tgtEl>
                                      </p:cBhvr>
                                    </p:animEffect>
                                  </p:childTnLst>
                                </p:cTn>
                              </p:par>
                              <p:par>
                                <p:cTn id="308" presetID="12" presetClass="entr" presetSubtype="8" fill="hold" grpId="0" nodeType="withEffect">
                                  <p:stCondLst>
                                    <p:cond delay="0"/>
                                  </p:stCondLst>
                                  <p:childTnLst>
                                    <p:set>
                                      <p:cBhvr>
                                        <p:cTn id="309" dur="1" fill="hold">
                                          <p:stCondLst>
                                            <p:cond delay="0"/>
                                          </p:stCondLst>
                                        </p:cTn>
                                        <p:tgtEl>
                                          <p:spTgt spid="141"/>
                                        </p:tgtEl>
                                        <p:attrNameLst>
                                          <p:attrName>style.visibility</p:attrName>
                                        </p:attrNameLst>
                                      </p:cBhvr>
                                      <p:to>
                                        <p:strVal val="visible"/>
                                      </p:to>
                                    </p:set>
                                    <p:anim calcmode="lin" valueType="num">
                                      <p:cBhvr additive="base">
                                        <p:cTn id="310" dur="500"/>
                                        <p:tgtEl>
                                          <p:spTgt spid="141"/>
                                        </p:tgtEl>
                                        <p:attrNameLst>
                                          <p:attrName>ppt_x</p:attrName>
                                        </p:attrNameLst>
                                      </p:cBhvr>
                                      <p:tavLst>
                                        <p:tav tm="0">
                                          <p:val>
                                            <p:strVal val="#ppt_x-#ppt_w*1.125000"/>
                                          </p:val>
                                        </p:tav>
                                        <p:tav tm="100000">
                                          <p:val>
                                            <p:strVal val="#ppt_x"/>
                                          </p:val>
                                        </p:tav>
                                      </p:tavLst>
                                    </p:anim>
                                    <p:animEffect transition="in" filter="wipe(right)">
                                      <p:cBhvr>
                                        <p:cTn id="311" dur="500"/>
                                        <p:tgtEl>
                                          <p:spTgt spid="141"/>
                                        </p:tgtEl>
                                      </p:cBhvr>
                                    </p:animEffect>
                                  </p:childTnLst>
                                </p:cTn>
                              </p:par>
                              <p:par>
                                <p:cTn id="312" presetID="12" presetClass="entr" presetSubtype="8" fill="hold" grpId="0" nodeType="withEffect">
                                  <p:stCondLst>
                                    <p:cond delay="0"/>
                                  </p:stCondLst>
                                  <p:childTnLst>
                                    <p:set>
                                      <p:cBhvr>
                                        <p:cTn id="313" dur="1" fill="hold">
                                          <p:stCondLst>
                                            <p:cond delay="0"/>
                                          </p:stCondLst>
                                        </p:cTn>
                                        <p:tgtEl>
                                          <p:spTgt spid="142"/>
                                        </p:tgtEl>
                                        <p:attrNameLst>
                                          <p:attrName>style.visibility</p:attrName>
                                        </p:attrNameLst>
                                      </p:cBhvr>
                                      <p:to>
                                        <p:strVal val="visible"/>
                                      </p:to>
                                    </p:set>
                                    <p:anim calcmode="lin" valueType="num">
                                      <p:cBhvr additive="base">
                                        <p:cTn id="314" dur="500"/>
                                        <p:tgtEl>
                                          <p:spTgt spid="142"/>
                                        </p:tgtEl>
                                        <p:attrNameLst>
                                          <p:attrName>ppt_x</p:attrName>
                                        </p:attrNameLst>
                                      </p:cBhvr>
                                      <p:tavLst>
                                        <p:tav tm="0">
                                          <p:val>
                                            <p:strVal val="#ppt_x-#ppt_w*1.125000"/>
                                          </p:val>
                                        </p:tav>
                                        <p:tav tm="100000">
                                          <p:val>
                                            <p:strVal val="#ppt_x"/>
                                          </p:val>
                                        </p:tav>
                                      </p:tavLst>
                                    </p:anim>
                                    <p:animEffect transition="in" filter="wipe(right)">
                                      <p:cBhvr>
                                        <p:cTn id="315" dur="500"/>
                                        <p:tgtEl>
                                          <p:spTgt spid="142"/>
                                        </p:tgtEl>
                                      </p:cBhvr>
                                    </p:animEffect>
                                  </p:childTnLst>
                                </p:cTn>
                              </p:par>
                              <p:par>
                                <p:cTn id="316" presetID="12" presetClass="entr" presetSubtype="8" fill="hold" grpId="0" nodeType="withEffect">
                                  <p:stCondLst>
                                    <p:cond delay="0"/>
                                  </p:stCondLst>
                                  <p:childTnLst>
                                    <p:set>
                                      <p:cBhvr>
                                        <p:cTn id="317" dur="1" fill="hold">
                                          <p:stCondLst>
                                            <p:cond delay="0"/>
                                          </p:stCondLst>
                                        </p:cTn>
                                        <p:tgtEl>
                                          <p:spTgt spid="143"/>
                                        </p:tgtEl>
                                        <p:attrNameLst>
                                          <p:attrName>style.visibility</p:attrName>
                                        </p:attrNameLst>
                                      </p:cBhvr>
                                      <p:to>
                                        <p:strVal val="visible"/>
                                      </p:to>
                                    </p:set>
                                    <p:anim calcmode="lin" valueType="num">
                                      <p:cBhvr additive="base">
                                        <p:cTn id="318" dur="500"/>
                                        <p:tgtEl>
                                          <p:spTgt spid="143"/>
                                        </p:tgtEl>
                                        <p:attrNameLst>
                                          <p:attrName>ppt_x</p:attrName>
                                        </p:attrNameLst>
                                      </p:cBhvr>
                                      <p:tavLst>
                                        <p:tav tm="0">
                                          <p:val>
                                            <p:strVal val="#ppt_x-#ppt_w*1.125000"/>
                                          </p:val>
                                        </p:tav>
                                        <p:tav tm="100000">
                                          <p:val>
                                            <p:strVal val="#ppt_x"/>
                                          </p:val>
                                        </p:tav>
                                      </p:tavLst>
                                    </p:anim>
                                    <p:animEffect transition="in" filter="wipe(right)">
                                      <p:cBhvr>
                                        <p:cTn id="319" dur="500"/>
                                        <p:tgtEl>
                                          <p:spTgt spid="143"/>
                                        </p:tgtEl>
                                      </p:cBhvr>
                                    </p:animEffect>
                                  </p:childTnLst>
                                </p:cTn>
                              </p:par>
                            </p:childTnLst>
                          </p:cTn>
                        </p:par>
                      </p:childTnLst>
                    </p:cTn>
                  </p:par>
                  <p:par>
                    <p:cTn id="320" fill="hold">
                      <p:stCondLst>
                        <p:cond delay="indefinite"/>
                      </p:stCondLst>
                      <p:childTnLst>
                        <p:par>
                          <p:cTn id="321" fill="hold">
                            <p:stCondLst>
                              <p:cond delay="0"/>
                            </p:stCondLst>
                            <p:childTnLst>
                              <p:par>
                                <p:cTn id="322" presetID="27" presetClass="emph" presetSubtype="0" fill="remove" grpId="3" nodeType="clickEffect">
                                  <p:stCondLst>
                                    <p:cond delay="0"/>
                                  </p:stCondLst>
                                  <p:childTnLst>
                                    <p:animClr clrSpc="rgb" dir="cw">
                                      <p:cBhvr override="childStyle">
                                        <p:cTn id="323" dur="250" autoRev="1" fill="remove"/>
                                        <p:tgtEl>
                                          <p:spTgt spid="42"/>
                                        </p:tgtEl>
                                        <p:attrNameLst>
                                          <p:attrName>style.color</p:attrName>
                                        </p:attrNameLst>
                                      </p:cBhvr>
                                      <p:to>
                                        <a:srgbClr val="92D050"/>
                                      </p:to>
                                    </p:animClr>
                                    <p:animClr clrSpc="rgb" dir="cw">
                                      <p:cBhvr>
                                        <p:cTn id="324" dur="250" autoRev="1" fill="remove"/>
                                        <p:tgtEl>
                                          <p:spTgt spid="42"/>
                                        </p:tgtEl>
                                        <p:attrNameLst>
                                          <p:attrName>fillcolor</p:attrName>
                                        </p:attrNameLst>
                                      </p:cBhvr>
                                      <p:to>
                                        <a:srgbClr val="92D050"/>
                                      </p:to>
                                    </p:animClr>
                                    <p:set>
                                      <p:cBhvr>
                                        <p:cTn id="325" dur="250" autoRev="1" fill="remove"/>
                                        <p:tgtEl>
                                          <p:spTgt spid="42"/>
                                        </p:tgtEl>
                                        <p:attrNameLst>
                                          <p:attrName>fill.type</p:attrName>
                                        </p:attrNameLst>
                                      </p:cBhvr>
                                      <p:to>
                                        <p:strVal val="solid"/>
                                      </p:to>
                                    </p:set>
                                    <p:set>
                                      <p:cBhvr>
                                        <p:cTn id="326" dur="250" autoRev="1" fill="remove"/>
                                        <p:tgtEl>
                                          <p:spTgt spid="42"/>
                                        </p:tgtEl>
                                        <p:attrNameLst>
                                          <p:attrName>fill.on</p:attrName>
                                        </p:attrNameLst>
                                      </p:cBhvr>
                                      <p:to>
                                        <p:strVal val="true"/>
                                      </p:to>
                                    </p:set>
                                  </p:childTnLst>
                                </p:cTn>
                              </p:par>
                              <p:par>
                                <p:cTn id="327" presetID="27" presetClass="emph" presetSubtype="0" fill="remove" grpId="1" nodeType="withEffect">
                                  <p:stCondLst>
                                    <p:cond delay="0"/>
                                  </p:stCondLst>
                                  <p:childTnLst>
                                    <p:animClr clrSpc="rgb" dir="cw">
                                      <p:cBhvr override="childStyle">
                                        <p:cTn id="328" dur="250" autoRev="1" fill="remove"/>
                                        <p:tgtEl>
                                          <p:spTgt spid="143"/>
                                        </p:tgtEl>
                                        <p:attrNameLst>
                                          <p:attrName>style.color</p:attrName>
                                        </p:attrNameLst>
                                      </p:cBhvr>
                                      <p:to>
                                        <a:srgbClr val="92D050"/>
                                      </p:to>
                                    </p:animClr>
                                    <p:animClr clrSpc="rgb" dir="cw">
                                      <p:cBhvr>
                                        <p:cTn id="329" dur="250" autoRev="1" fill="remove"/>
                                        <p:tgtEl>
                                          <p:spTgt spid="143"/>
                                        </p:tgtEl>
                                        <p:attrNameLst>
                                          <p:attrName>fillcolor</p:attrName>
                                        </p:attrNameLst>
                                      </p:cBhvr>
                                      <p:to>
                                        <a:srgbClr val="92D050"/>
                                      </p:to>
                                    </p:animClr>
                                    <p:set>
                                      <p:cBhvr>
                                        <p:cTn id="330" dur="250" autoRev="1" fill="remove"/>
                                        <p:tgtEl>
                                          <p:spTgt spid="143"/>
                                        </p:tgtEl>
                                        <p:attrNameLst>
                                          <p:attrName>fill.type</p:attrName>
                                        </p:attrNameLst>
                                      </p:cBhvr>
                                      <p:to>
                                        <p:strVal val="solid"/>
                                      </p:to>
                                    </p:set>
                                    <p:set>
                                      <p:cBhvr>
                                        <p:cTn id="331" dur="250" autoRev="1" fill="remove"/>
                                        <p:tgtEl>
                                          <p:spTgt spid="143"/>
                                        </p:tgtEl>
                                        <p:attrNameLst>
                                          <p:attrName>fill.on</p:attrName>
                                        </p:attrNameLst>
                                      </p:cBhvr>
                                      <p:to>
                                        <p:strVal val="true"/>
                                      </p:to>
                                    </p:set>
                                  </p:childTnLst>
                                </p:cTn>
                              </p:par>
                            </p:childTnLst>
                          </p:cTn>
                        </p:par>
                      </p:childTnLst>
                    </p:cTn>
                  </p:par>
                  <p:par>
                    <p:cTn id="332" fill="hold">
                      <p:stCondLst>
                        <p:cond delay="indefinite"/>
                      </p:stCondLst>
                      <p:childTnLst>
                        <p:par>
                          <p:cTn id="333" fill="hold">
                            <p:stCondLst>
                              <p:cond delay="0"/>
                            </p:stCondLst>
                            <p:childTnLst>
                              <p:par>
                                <p:cTn id="334" presetID="12" presetClass="exit" presetSubtype="4" fill="hold" grpId="1" nodeType="clickEffect">
                                  <p:stCondLst>
                                    <p:cond delay="0"/>
                                  </p:stCondLst>
                                  <p:childTnLst>
                                    <p:anim calcmode="lin" valueType="num">
                                      <p:cBhvr additive="base">
                                        <p:cTn id="335" dur="500"/>
                                        <p:tgtEl>
                                          <p:spTgt spid="136"/>
                                        </p:tgtEl>
                                        <p:attrNameLst>
                                          <p:attrName>ppt_y</p:attrName>
                                        </p:attrNameLst>
                                      </p:cBhvr>
                                      <p:tavLst>
                                        <p:tav tm="0">
                                          <p:val>
                                            <p:strVal val="#ppt_y"/>
                                          </p:val>
                                        </p:tav>
                                        <p:tav tm="100000">
                                          <p:val>
                                            <p:strVal val="#ppt_y+#ppt_h*1.125000"/>
                                          </p:val>
                                        </p:tav>
                                      </p:tavLst>
                                    </p:anim>
                                    <p:animEffect transition="out" filter="wipe(down)">
                                      <p:cBhvr>
                                        <p:cTn id="336" dur="500"/>
                                        <p:tgtEl>
                                          <p:spTgt spid="136"/>
                                        </p:tgtEl>
                                      </p:cBhvr>
                                    </p:animEffect>
                                    <p:set>
                                      <p:cBhvr>
                                        <p:cTn id="337" dur="1" fill="hold">
                                          <p:stCondLst>
                                            <p:cond delay="499"/>
                                          </p:stCondLst>
                                        </p:cTn>
                                        <p:tgtEl>
                                          <p:spTgt spid="136"/>
                                        </p:tgtEl>
                                        <p:attrNameLst>
                                          <p:attrName>style.visibility</p:attrName>
                                        </p:attrNameLst>
                                      </p:cBhvr>
                                      <p:to>
                                        <p:strVal val="hidden"/>
                                      </p:to>
                                    </p:set>
                                  </p:childTnLst>
                                </p:cTn>
                              </p:par>
                            </p:childTnLst>
                          </p:cTn>
                        </p:par>
                      </p:childTnLst>
                    </p:cTn>
                  </p:par>
                  <p:par>
                    <p:cTn id="338" fill="hold">
                      <p:stCondLst>
                        <p:cond delay="indefinite"/>
                      </p:stCondLst>
                      <p:childTnLst>
                        <p:par>
                          <p:cTn id="339" fill="hold">
                            <p:stCondLst>
                              <p:cond delay="0"/>
                            </p:stCondLst>
                            <p:childTnLst>
                              <p:par>
                                <p:cTn id="340" presetID="27" presetClass="emph" presetSubtype="0" fill="remove" grpId="1" nodeType="clickEffect">
                                  <p:stCondLst>
                                    <p:cond delay="0"/>
                                  </p:stCondLst>
                                  <p:childTnLst>
                                    <p:animClr clrSpc="rgb" dir="cw">
                                      <p:cBhvr override="childStyle">
                                        <p:cTn id="341" dur="250" autoRev="1" fill="remove"/>
                                        <p:tgtEl>
                                          <p:spTgt spid="140"/>
                                        </p:tgtEl>
                                        <p:attrNameLst>
                                          <p:attrName>style.color</p:attrName>
                                        </p:attrNameLst>
                                      </p:cBhvr>
                                      <p:to>
                                        <a:srgbClr val="92D050"/>
                                      </p:to>
                                    </p:animClr>
                                    <p:animClr clrSpc="rgb" dir="cw">
                                      <p:cBhvr>
                                        <p:cTn id="342" dur="250" autoRev="1" fill="remove"/>
                                        <p:tgtEl>
                                          <p:spTgt spid="140"/>
                                        </p:tgtEl>
                                        <p:attrNameLst>
                                          <p:attrName>fillcolor</p:attrName>
                                        </p:attrNameLst>
                                      </p:cBhvr>
                                      <p:to>
                                        <a:srgbClr val="92D050"/>
                                      </p:to>
                                    </p:animClr>
                                    <p:set>
                                      <p:cBhvr>
                                        <p:cTn id="343" dur="250" autoRev="1" fill="remove"/>
                                        <p:tgtEl>
                                          <p:spTgt spid="140"/>
                                        </p:tgtEl>
                                        <p:attrNameLst>
                                          <p:attrName>fill.type</p:attrName>
                                        </p:attrNameLst>
                                      </p:cBhvr>
                                      <p:to>
                                        <p:strVal val="solid"/>
                                      </p:to>
                                    </p:set>
                                    <p:set>
                                      <p:cBhvr>
                                        <p:cTn id="344" dur="250" autoRev="1" fill="remove"/>
                                        <p:tgtEl>
                                          <p:spTgt spid="140"/>
                                        </p:tgtEl>
                                        <p:attrNameLst>
                                          <p:attrName>fill.on</p:attrName>
                                        </p:attrNameLst>
                                      </p:cBhvr>
                                      <p:to>
                                        <p:strVal val="true"/>
                                      </p:to>
                                    </p:set>
                                  </p:childTnLst>
                                </p:cTn>
                              </p:par>
                              <p:par>
                                <p:cTn id="345" presetID="27" presetClass="emph" presetSubtype="0" fill="remove" grpId="0" nodeType="withEffect">
                                  <p:stCondLst>
                                    <p:cond delay="0"/>
                                  </p:stCondLst>
                                  <p:childTnLst>
                                    <p:animClr clrSpc="rgb" dir="cw">
                                      <p:cBhvr override="childStyle">
                                        <p:cTn id="346" dur="250" autoRev="1" fill="remove"/>
                                        <p:tgtEl>
                                          <p:spTgt spid="33"/>
                                        </p:tgtEl>
                                        <p:attrNameLst>
                                          <p:attrName>style.color</p:attrName>
                                        </p:attrNameLst>
                                      </p:cBhvr>
                                      <p:to>
                                        <a:srgbClr val="92D050"/>
                                      </p:to>
                                    </p:animClr>
                                    <p:animClr clrSpc="rgb" dir="cw">
                                      <p:cBhvr>
                                        <p:cTn id="347" dur="250" autoRev="1" fill="remove"/>
                                        <p:tgtEl>
                                          <p:spTgt spid="33"/>
                                        </p:tgtEl>
                                        <p:attrNameLst>
                                          <p:attrName>fillcolor</p:attrName>
                                        </p:attrNameLst>
                                      </p:cBhvr>
                                      <p:to>
                                        <a:srgbClr val="92D050"/>
                                      </p:to>
                                    </p:animClr>
                                    <p:set>
                                      <p:cBhvr>
                                        <p:cTn id="348" dur="250" autoRev="1" fill="remove"/>
                                        <p:tgtEl>
                                          <p:spTgt spid="33"/>
                                        </p:tgtEl>
                                        <p:attrNameLst>
                                          <p:attrName>fill.type</p:attrName>
                                        </p:attrNameLst>
                                      </p:cBhvr>
                                      <p:to>
                                        <p:strVal val="solid"/>
                                      </p:to>
                                    </p:set>
                                    <p:set>
                                      <p:cBhvr>
                                        <p:cTn id="349" dur="250" autoRev="1" fill="remove"/>
                                        <p:tgtEl>
                                          <p:spTgt spid="33"/>
                                        </p:tgtEl>
                                        <p:attrNameLst>
                                          <p:attrName>fill.on</p:attrName>
                                        </p:attrNameLst>
                                      </p:cBhvr>
                                      <p:to>
                                        <p:strVal val="true"/>
                                      </p:to>
                                    </p:set>
                                  </p:childTnLst>
                                </p:cTn>
                              </p:par>
                            </p:childTnLst>
                          </p:cTn>
                        </p:par>
                      </p:childTnLst>
                    </p:cTn>
                  </p:par>
                  <p:par>
                    <p:cTn id="350" fill="hold">
                      <p:stCondLst>
                        <p:cond delay="indefinite"/>
                      </p:stCondLst>
                      <p:childTnLst>
                        <p:par>
                          <p:cTn id="351" fill="hold">
                            <p:stCondLst>
                              <p:cond delay="0"/>
                            </p:stCondLst>
                            <p:childTnLst>
                              <p:par>
                                <p:cTn id="352" presetID="27" presetClass="emph" presetSubtype="0" fill="remove" grpId="1" nodeType="clickEffect">
                                  <p:stCondLst>
                                    <p:cond delay="0"/>
                                  </p:stCondLst>
                                  <p:childTnLst>
                                    <p:animClr clrSpc="rgb" dir="cw">
                                      <p:cBhvr override="childStyle">
                                        <p:cTn id="353" dur="250" autoRev="1" fill="remove"/>
                                        <p:tgtEl>
                                          <p:spTgt spid="142"/>
                                        </p:tgtEl>
                                        <p:attrNameLst>
                                          <p:attrName>style.color</p:attrName>
                                        </p:attrNameLst>
                                      </p:cBhvr>
                                      <p:to>
                                        <a:srgbClr val="92D050"/>
                                      </p:to>
                                    </p:animClr>
                                    <p:animClr clrSpc="rgb" dir="cw">
                                      <p:cBhvr>
                                        <p:cTn id="354" dur="250" autoRev="1" fill="remove"/>
                                        <p:tgtEl>
                                          <p:spTgt spid="142"/>
                                        </p:tgtEl>
                                        <p:attrNameLst>
                                          <p:attrName>fillcolor</p:attrName>
                                        </p:attrNameLst>
                                      </p:cBhvr>
                                      <p:to>
                                        <a:srgbClr val="92D050"/>
                                      </p:to>
                                    </p:animClr>
                                    <p:set>
                                      <p:cBhvr>
                                        <p:cTn id="355" dur="250" autoRev="1" fill="remove"/>
                                        <p:tgtEl>
                                          <p:spTgt spid="142"/>
                                        </p:tgtEl>
                                        <p:attrNameLst>
                                          <p:attrName>fill.type</p:attrName>
                                        </p:attrNameLst>
                                      </p:cBhvr>
                                      <p:to>
                                        <p:strVal val="solid"/>
                                      </p:to>
                                    </p:set>
                                    <p:set>
                                      <p:cBhvr>
                                        <p:cTn id="356" dur="250" autoRev="1" fill="remove"/>
                                        <p:tgtEl>
                                          <p:spTgt spid="142"/>
                                        </p:tgtEl>
                                        <p:attrNameLst>
                                          <p:attrName>fill.on</p:attrName>
                                        </p:attrNameLst>
                                      </p:cBhvr>
                                      <p:to>
                                        <p:strVal val="true"/>
                                      </p:to>
                                    </p:set>
                                  </p:childTnLst>
                                </p:cTn>
                              </p:par>
                              <p:par>
                                <p:cTn id="357" presetID="27" presetClass="emph" presetSubtype="0" fill="remove" grpId="0" nodeType="withEffect">
                                  <p:stCondLst>
                                    <p:cond delay="0"/>
                                  </p:stCondLst>
                                  <p:childTnLst>
                                    <p:animClr clrSpc="rgb" dir="cw">
                                      <p:cBhvr override="childStyle">
                                        <p:cTn id="358" dur="250" autoRev="1" fill="remove"/>
                                        <p:tgtEl>
                                          <p:spTgt spid="41"/>
                                        </p:tgtEl>
                                        <p:attrNameLst>
                                          <p:attrName>style.color</p:attrName>
                                        </p:attrNameLst>
                                      </p:cBhvr>
                                      <p:to>
                                        <a:srgbClr val="92D050"/>
                                      </p:to>
                                    </p:animClr>
                                    <p:animClr clrSpc="rgb" dir="cw">
                                      <p:cBhvr>
                                        <p:cTn id="359" dur="250" autoRev="1" fill="remove"/>
                                        <p:tgtEl>
                                          <p:spTgt spid="41"/>
                                        </p:tgtEl>
                                        <p:attrNameLst>
                                          <p:attrName>fillcolor</p:attrName>
                                        </p:attrNameLst>
                                      </p:cBhvr>
                                      <p:to>
                                        <a:srgbClr val="92D050"/>
                                      </p:to>
                                    </p:animClr>
                                    <p:set>
                                      <p:cBhvr>
                                        <p:cTn id="360" dur="250" autoRev="1" fill="remove"/>
                                        <p:tgtEl>
                                          <p:spTgt spid="41"/>
                                        </p:tgtEl>
                                        <p:attrNameLst>
                                          <p:attrName>fill.type</p:attrName>
                                        </p:attrNameLst>
                                      </p:cBhvr>
                                      <p:to>
                                        <p:strVal val="solid"/>
                                      </p:to>
                                    </p:set>
                                    <p:set>
                                      <p:cBhvr>
                                        <p:cTn id="361" dur="250" autoRev="1" fill="remove"/>
                                        <p:tgtEl>
                                          <p:spTgt spid="41"/>
                                        </p:tgtEl>
                                        <p:attrNameLst>
                                          <p:attrName>fill.on</p:attrName>
                                        </p:attrNameLst>
                                      </p:cBhvr>
                                      <p:to>
                                        <p:strVal val="true"/>
                                      </p:to>
                                    </p:set>
                                  </p:childTnLst>
                                </p:cTn>
                              </p:par>
                            </p:childTnLst>
                          </p:cTn>
                        </p:par>
                      </p:childTnLst>
                    </p:cTn>
                  </p:par>
                  <p:par>
                    <p:cTn id="362" fill="hold">
                      <p:stCondLst>
                        <p:cond delay="indefinite"/>
                      </p:stCondLst>
                      <p:childTnLst>
                        <p:par>
                          <p:cTn id="363" fill="hold">
                            <p:stCondLst>
                              <p:cond delay="0"/>
                            </p:stCondLst>
                            <p:childTnLst>
                              <p:par>
                                <p:cTn id="364" presetID="27" presetClass="emph" presetSubtype="0" fill="remove" grpId="1" nodeType="clickEffect">
                                  <p:stCondLst>
                                    <p:cond delay="0"/>
                                  </p:stCondLst>
                                  <p:childTnLst>
                                    <p:animClr clrSpc="rgb" dir="cw">
                                      <p:cBhvr override="childStyle">
                                        <p:cTn id="365" dur="250" autoRev="1" fill="remove"/>
                                        <p:tgtEl>
                                          <p:spTgt spid="139"/>
                                        </p:tgtEl>
                                        <p:attrNameLst>
                                          <p:attrName>style.color</p:attrName>
                                        </p:attrNameLst>
                                      </p:cBhvr>
                                      <p:to>
                                        <a:srgbClr val="92D050"/>
                                      </p:to>
                                    </p:animClr>
                                    <p:animClr clrSpc="rgb" dir="cw">
                                      <p:cBhvr>
                                        <p:cTn id="366" dur="250" autoRev="1" fill="remove"/>
                                        <p:tgtEl>
                                          <p:spTgt spid="139"/>
                                        </p:tgtEl>
                                        <p:attrNameLst>
                                          <p:attrName>fillcolor</p:attrName>
                                        </p:attrNameLst>
                                      </p:cBhvr>
                                      <p:to>
                                        <a:srgbClr val="92D050"/>
                                      </p:to>
                                    </p:animClr>
                                    <p:set>
                                      <p:cBhvr>
                                        <p:cTn id="367" dur="250" autoRev="1" fill="remove"/>
                                        <p:tgtEl>
                                          <p:spTgt spid="139"/>
                                        </p:tgtEl>
                                        <p:attrNameLst>
                                          <p:attrName>fill.type</p:attrName>
                                        </p:attrNameLst>
                                      </p:cBhvr>
                                      <p:to>
                                        <p:strVal val="solid"/>
                                      </p:to>
                                    </p:set>
                                    <p:set>
                                      <p:cBhvr>
                                        <p:cTn id="368" dur="250" autoRev="1" fill="remove"/>
                                        <p:tgtEl>
                                          <p:spTgt spid="139"/>
                                        </p:tgtEl>
                                        <p:attrNameLst>
                                          <p:attrName>fill.on</p:attrName>
                                        </p:attrNameLst>
                                      </p:cBhvr>
                                      <p:to>
                                        <p:strVal val="true"/>
                                      </p:to>
                                    </p:set>
                                  </p:childTnLst>
                                </p:cTn>
                              </p:par>
                              <p:par>
                                <p:cTn id="369" presetID="27" presetClass="emph" presetSubtype="0" fill="remove" grpId="0" nodeType="withEffect">
                                  <p:stCondLst>
                                    <p:cond delay="0"/>
                                  </p:stCondLst>
                                  <p:childTnLst>
                                    <p:animClr clrSpc="rgb" dir="cw">
                                      <p:cBhvr override="childStyle">
                                        <p:cTn id="370" dur="250" autoRev="1" fill="remove"/>
                                        <p:tgtEl>
                                          <p:spTgt spid="32"/>
                                        </p:tgtEl>
                                        <p:attrNameLst>
                                          <p:attrName>style.color</p:attrName>
                                        </p:attrNameLst>
                                      </p:cBhvr>
                                      <p:to>
                                        <a:srgbClr val="92D050"/>
                                      </p:to>
                                    </p:animClr>
                                    <p:animClr clrSpc="rgb" dir="cw">
                                      <p:cBhvr>
                                        <p:cTn id="371" dur="250" autoRev="1" fill="remove"/>
                                        <p:tgtEl>
                                          <p:spTgt spid="32"/>
                                        </p:tgtEl>
                                        <p:attrNameLst>
                                          <p:attrName>fillcolor</p:attrName>
                                        </p:attrNameLst>
                                      </p:cBhvr>
                                      <p:to>
                                        <a:srgbClr val="92D050"/>
                                      </p:to>
                                    </p:animClr>
                                    <p:set>
                                      <p:cBhvr>
                                        <p:cTn id="372" dur="250" autoRev="1" fill="remove"/>
                                        <p:tgtEl>
                                          <p:spTgt spid="32"/>
                                        </p:tgtEl>
                                        <p:attrNameLst>
                                          <p:attrName>fill.type</p:attrName>
                                        </p:attrNameLst>
                                      </p:cBhvr>
                                      <p:to>
                                        <p:strVal val="solid"/>
                                      </p:to>
                                    </p:set>
                                    <p:set>
                                      <p:cBhvr>
                                        <p:cTn id="373" dur="250" autoRev="1" fill="remove"/>
                                        <p:tgtEl>
                                          <p:spTgt spid="32"/>
                                        </p:tgtEl>
                                        <p:attrNameLst>
                                          <p:attrName>fill.on</p:attrName>
                                        </p:attrNameLst>
                                      </p:cBhvr>
                                      <p:to>
                                        <p:strVal val="true"/>
                                      </p:to>
                                    </p:set>
                                  </p:childTnLst>
                                </p:cTn>
                              </p:par>
                            </p:childTnLst>
                          </p:cTn>
                        </p:par>
                      </p:childTnLst>
                    </p:cTn>
                  </p:par>
                  <p:par>
                    <p:cTn id="374" fill="hold">
                      <p:stCondLst>
                        <p:cond delay="indefinite"/>
                      </p:stCondLst>
                      <p:childTnLst>
                        <p:par>
                          <p:cTn id="375" fill="hold">
                            <p:stCondLst>
                              <p:cond delay="0"/>
                            </p:stCondLst>
                            <p:childTnLst>
                              <p:par>
                                <p:cTn id="376" presetID="27" presetClass="emph" presetSubtype="0" fill="remove" grpId="1" nodeType="clickEffect">
                                  <p:stCondLst>
                                    <p:cond delay="0"/>
                                  </p:stCondLst>
                                  <p:childTnLst>
                                    <p:animClr clrSpc="rgb" dir="cw">
                                      <p:cBhvr override="childStyle">
                                        <p:cTn id="377" dur="250" autoRev="1" fill="remove"/>
                                        <p:tgtEl>
                                          <p:spTgt spid="141"/>
                                        </p:tgtEl>
                                        <p:attrNameLst>
                                          <p:attrName>style.color</p:attrName>
                                        </p:attrNameLst>
                                      </p:cBhvr>
                                      <p:to>
                                        <a:srgbClr val="FF0000"/>
                                      </p:to>
                                    </p:animClr>
                                    <p:animClr clrSpc="rgb" dir="cw">
                                      <p:cBhvr>
                                        <p:cTn id="378" dur="250" autoRev="1" fill="remove"/>
                                        <p:tgtEl>
                                          <p:spTgt spid="141"/>
                                        </p:tgtEl>
                                        <p:attrNameLst>
                                          <p:attrName>fillcolor</p:attrName>
                                        </p:attrNameLst>
                                      </p:cBhvr>
                                      <p:to>
                                        <a:srgbClr val="FF0000"/>
                                      </p:to>
                                    </p:animClr>
                                    <p:set>
                                      <p:cBhvr>
                                        <p:cTn id="379" dur="250" autoRev="1" fill="remove"/>
                                        <p:tgtEl>
                                          <p:spTgt spid="141"/>
                                        </p:tgtEl>
                                        <p:attrNameLst>
                                          <p:attrName>fill.type</p:attrName>
                                        </p:attrNameLst>
                                      </p:cBhvr>
                                      <p:to>
                                        <p:strVal val="solid"/>
                                      </p:to>
                                    </p:set>
                                    <p:set>
                                      <p:cBhvr>
                                        <p:cTn id="380" dur="250" autoRev="1" fill="remove"/>
                                        <p:tgtEl>
                                          <p:spTgt spid="141"/>
                                        </p:tgtEl>
                                        <p:attrNameLst>
                                          <p:attrName>fill.on</p:attrName>
                                        </p:attrNameLst>
                                      </p:cBhvr>
                                      <p:to>
                                        <p:strVal val="true"/>
                                      </p:to>
                                    </p:set>
                                  </p:childTnLst>
                                </p:cTn>
                              </p:par>
                              <p:par>
                                <p:cTn id="381" presetID="27" presetClass="emph" presetSubtype="0" fill="remove" grpId="0" nodeType="withEffect">
                                  <p:stCondLst>
                                    <p:cond delay="0"/>
                                  </p:stCondLst>
                                  <p:childTnLst>
                                    <p:animClr clrSpc="rgb" dir="cw">
                                      <p:cBhvr override="childStyle">
                                        <p:cTn id="382" dur="250" autoRev="1" fill="remove"/>
                                        <p:tgtEl>
                                          <p:spTgt spid="31"/>
                                        </p:tgtEl>
                                        <p:attrNameLst>
                                          <p:attrName>style.color</p:attrName>
                                        </p:attrNameLst>
                                      </p:cBhvr>
                                      <p:to>
                                        <a:srgbClr val="FF0000"/>
                                      </p:to>
                                    </p:animClr>
                                    <p:animClr clrSpc="rgb" dir="cw">
                                      <p:cBhvr>
                                        <p:cTn id="383" dur="250" autoRev="1" fill="remove"/>
                                        <p:tgtEl>
                                          <p:spTgt spid="31"/>
                                        </p:tgtEl>
                                        <p:attrNameLst>
                                          <p:attrName>fillcolor</p:attrName>
                                        </p:attrNameLst>
                                      </p:cBhvr>
                                      <p:to>
                                        <a:srgbClr val="FF0000"/>
                                      </p:to>
                                    </p:animClr>
                                    <p:set>
                                      <p:cBhvr>
                                        <p:cTn id="384" dur="250" autoRev="1" fill="remove"/>
                                        <p:tgtEl>
                                          <p:spTgt spid="31"/>
                                        </p:tgtEl>
                                        <p:attrNameLst>
                                          <p:attrName>fill.type</p:attrName>
                                        </p:attrNameLst>
                                      </p:cBhvr>
                                      <p:to>
                                        <p:strVal val="solid"/>
                                      </p:to>
                                    </p:set>
                                    <p:set>
                                      <p:cBhvr>
                                        <p:cTn id="385" dur="250" autoRev="1" fill="remove"/>
                                        <p:tgtEl>
                                          <p:spTgt spid="31"/>
                                        </p:tgtEl>
                                        <p:attrNameLst>
                                          <p:attrName>fill.on</p:attrName>
                                        </p:attrNameLst>
                                      </p:cBhvr>
                                      <p:to>
                                        <p:strVal val="true"/>
                                      </p:to>
                                    </p:set>
                                  </p:childTnLst>
                                </p:cTn>
                              </p:par>
                              <p:par>
                                <p:cTn id="386" presetID="42" presetClass="entr" presetSubtype="0" fill="hold" grpId="0" nodeType="withEffect">
                                  <p:stCondLst>
                                    <p:cond delay="0"/>
                                  </p:stCondLst>
                                  <p:childTnLst>
                                    <p:set>
                                      <p:cBhvr>
                                        <p:cTn id="387" dur="1" fill="hold">
                                          <p:stCondLst>
                                            <p:cond delay="0"/>
                                          </p:stCondLst>
                                        </p:cTn>
                                        <p:tgtEl>
                                          <p:spTgt spid="144"/>
                                        </p:tgtEl>
                                        <p:attrNameLst>
                                          <p:attrName>style.visibility</p:attrName>
                                        </p:attrNameLst>
                                      </p:cBhvr>
                                      <p:to>
                                        <p:strVal val="visible"/>
                                      </p:to>
                                    </p:set>
                                    <p:animEffect transition="in" filter="fade">
                                      <p:cBhvr>
                                        <p:cTn id="388" dur="1000"/>
                                        <p:tgtEl>
                                          <p:spTgt spid="144"/>
                                        </p:tgtEl>
                                      </p:cBhvr>
                                    </p:animEffect>
                                    <p:anim calcmode="lin" valueType="num">
                                      <p:cBhvr>
                                        <p:cTn id="389" dur="1000" fill="hold"/>
                                        <p:tgtEl>
                                          <p:spTgt spid="144"/>
                                        </p:tgtEl>
                                        <p:attrNameLst>
                                          <p:attrName>ppt_x</p:attrName>
                                        </p:attrNameLst>
                                      </p:cBhvr>
                                      <p:tavLst>
                                        <p:tav tm="0">
                                          <p:val>
                                            <p:strVal val="#ppt_x"/>
                                          </p:val>
                                        </p:tav>
                                        <p:tav tm="100000">
                                          <p:val>
                                            <p:strVal val="#ppt_x"/>
                                          </p:val>
                                        </p:tav>
                                      </p:tavLst>
                                    </p:anim>
                                    <p:anim calcmode="lin" valueType="num">
                                      <p:cBhvr>
                                        <p:cTn id="390" dur="1000" fill="hold"/>
                                        <p:tgtEl>
                                          <p:spTgt spid="144"/>
                                        </p:tgtEl>
                                        <p:attrNameLst>
                                          <p:attrName>ppt_y</p:attrName>
                                        </p:attrNameLst>
                                      </p:cBhvr>
                                      <p:tavLst>
                                        <p:tav tm="0">
                                          <p:val>
                                            <p:strVal val="#ppt_y+.1"/>
                                          </p:val>
                                        </p:tav>
                                        <p:tav tm="100000">
                                          <p:val>
                                            <p:strVal val="#ppt_y"/>
                                          </p:val>
                                        </p:tav>
                                      </p:tavLst>
                                    </p:anim>
                                  </p:childTnLst>
                                </p:cTn>
                              </p:par>
                              <p:par>
                                <p:cTn id="391" presetID="1" presetClass="exit" presetSubtype="0" fill="hold" grpId="1" nodeType="withEffect">
                                  <p:stCondLst>
                                    <p:cond delay="0"/>
                                  </p:stCondLst>
                                  <p:childTnLst>
                                    <p:set>
                                      <p:cBhvr>
                                        <p:cTn id="392" dur="1" fill="hold">
                                          <p:stCondLst>
                                            <p:cond delay="0"/>
                                          </p:stCondLst>
                                        </p:cTn>
                                        <p:tgtEl>
                                          <p:spTgt spid="127"/>
                                        </p:tgtEl>
                                        <p:attrNameLst>
                                          <p:attrName>style.visibility</p:attrName>
                                        </p:attrNameLst>
                                      </p:cBhvr>
                                      <p:to>
                                        <p:strVal val="hidden"/>
                                      </p:to>
                                    </p:set>
                                  </p:childTnLst>
                                </p:cTn>
                              </p:par>
                            </p:childTnLst>
                          </p:cTn>
                        </p:par>
                      </p:childTnLst>
                    </p:cTn>
                  </p:par>
                  <p:par>
                    <p:cTn id="393" fill="hold">
                      <p:stCondLst>
                        <p:cond delay="indefinite"/>
                      </p:stCondLst>
                      <p:childTnLst>
                        <p:par>
                          <p:cTn id="394" fill="hold">
                            <p:stCondLst>
                              <p:cond delay="0"/>
                            </p:stCondLst>
                            <p:childTnLst>
                              <p:par>
                                <p:cTn id="395" presetID="37" presetClass="entr" presetSubtype="0" fill="hold" grpId="0" nodeType="clickEffect">
                                  <p:stCondLst>
                                    <p:cond delay="0"/>
                                  </p:stCondLst>
                                  <p:childTnLst>
                                    <p:set>
                                      <p:cBhvr>
                                        <p:cTn id="396" dur="1" fill="hold">
                                          <p:stCondLst>
                                            <p:cond delay="0"/>
                                          </p:stCondLst>
                                        </p:cTn>
                                        <p:tgtEl>
                                          <p:spTgt spid="145"/>
                                        </p:tgtEl>
                                        <p:attrNameLst>
                                          <p:attrName>style.visibility</p:attrName>
                                        </p:attrNameLst>
                                      </p:cBhvr>
                                      <p:to>
                                        <p:strVal val="visible"/>
                                      </p:to>
                                    </p:set>
                                    <p:animEffect transition="in" filter="fade">
                                      <p:cBhvr>
                                        <p:cTn id="397" dur="1000"/>
                                        <p:tgtEl>
                                          <p:spTgt spid="145"/>
                                        </p:tgtEl>
                                      </p:cBhvr>
                                    </p:animEffect>
                                    <p:anim calcmode="lin" valueType="num">
                                      <p:cBhvr>
                                        <p:cTn id="398" dur="1000" fill="hold"/>
                                        <p:tgtEl>
                                          <p:spTgt spid="145"/>
                                        </p:tgtEl>
                                        <p:attrNameLst>
                                          <p:attrName>ppt_x</p:attrName>
                                        </p:attrNameLst>
                                      </p:cBhvr>
                                      <p:tavLst>
                                        <p:tav tm="0">
                                          <p:val>
                                            <p:strVal val="#ppt_x"/>
                                          </p:val>
                                        </p:tav>
                                        <p:tav tm="100000">
                                          <p:val>
                                            <p:strVal val="#ppt_x"/>
                                          </p:val>
                                        </p:tav>
                                      </p:tavLst>
                                    </p:anim>
                                    <p:anim calcmode="lin" valueType="num">
                                      <p:cBhvr>
                                        <p:cTn id="399" dur="900" decel="100000" fill="hold"/>
                                        <p:tgtEl>
                                          <p:spTgt spid="145"/>
                                        </p:tgtEl>
                                        <p:attrNameLst>
                                          <p:attrName>ppt_y</p:attrName>
                                        </p:attrNameLst>
                                      </p:cBhvr>
                                      <p:tavLst>
                                        <p:tav tm="0">
                                          <p:val>
                                            <p:strVal val="#ppt_y+1"/>
                                          </p:val>
                                        </p:tav>
                                        <p:tav tm="100000">
                                          <p:val>
                                            <p:strVal val="#ppt_y-.03"/>
                                          </p:val>
                                        </p:tav>
                                      </p:tavLst>
                                    </p:anim>
                                    <p:anim calcmode="lin" valueType="num">
                                      <p:cBhvr>
                                        <p:cTn id="400" dur="100" accel="100000" fill="hold">
                                          <p:stCondLst>
                                            <p:cond delay="900"/>
                                          </p:stCondLst>
                                        </p:cTn>
                                        <p:tgtEl>
                                          <p:spTgt spid="145"/>
                                        </p:tgtEl>
                                        <p:attrNameLst>
                                          <p:attrName>ppt_y</p:attrName>
                                        </p:attrNameLst>
                                      </p:cBhvr>
                                      <p:tavLst>
                                        <p:tav tm="0">
                                          <p:val>
                                            <p:strVal val="#ppt_y-.03"/>
                                          </p:val>
                                        </p:tav>
                                        <p:tav tm="100000">
                                          <p:val>
                                            <p:strVal val="#ppt_y"/>
                                          </p:val>
                                        </p:tav>
                                      </p:tavLst>
                                    </p:anim>
                                  </p:childTnLst>
                                </p:cTn>
                              </p:par>
                            </p:childTnLst>
                          </p:cTn>
                        </p:par>
                      </p:childTnLst>
                    </p:cTn>
                  </p:par>
                  <p:par>
                    <p:cTn id="401" fill="hold">
                      <p:stCondLst>
                        <p:cond delay="indefinite"/>
                      </p:stCondLst>
                      <p:childTnLst>
                        <p:par>
                          <p:cTn id="402" fill="hold">
                            <p:stCondLst>
                              <p:cond delay="0"/>
                            </p:stCondLst>
                            <p:childTnLst>
                              <p:par>
                                <p:cTn id="403" presetID="12" presetClass="exit" presetSubtype="2" fill="hold" grpId="1" nodeType="clickEffect">
                                  <p:stCondLst>
                                    <p:cond delay="0"/>
                                  </p:stCondLst>
                                  <p:childTnLst>
                                    <p:anim calcmode="lin" valueType="num">
                                      <p:cBhvr additive="base">
                                        <p:cTn id="404" dur="500"/>
                                        <p:tgtEl>
                                          <p:spTgt spid="137"/>
                                        </p:tgtEl>
                                        <p:attrNameLst>
                                          <p:attrName>ppt_x</p:attrName>
                                        </p:attrNameLst>
                                      </p:cBhvr>
                                      <p:tavLst>
                                        <p:tav tm="0">
                                          <p:val>
                                            <p:strVal val="#ppt_x"/>
                                          </p:val>
                                        </p:tav>
                                        <p:tav tm="100000">
                                          <p:val>
                                            <p:strVal val="#ppt_x+#ppt_w*1.125000"/>
                                          </p:val>
                                        </p:tav>
                                      </p:tavLst>
                                    </p:anim>
                                    <p:animEffect transition="out" filter="wipe(right)">
                                      <p:cBhvr>
                                        <p:cTn id="405" dur="500"/>
                                        <p:tgtEl>
                                          <p:spTgt spid="137"/>
                                        </p:tgtEl>
                                      </p:cBhvr>
                                    </p:animEffect>
                                    <p:set>
                                      <p:cBhvr>
                                        <p:cTn id="406" dur="1" fill="hold">
                                          <p:stCondLst>
                                            <p:cond delay="499"/>
                                          </p:stCondLst>
                                        </p:cTn>
                                        <p:tgtEl>
                                          <p:spTgt spid="137"/>
                                        </p:tgtEl>
                                        <p:attrNameLst>
                                          <p:attrName>style.visibility</p:attrName>
                                        </p:attrNameLst>
                                      </p:cBhvr>
                                      <p:to>
                                        <p:strVal val="hidden"/>
                                      </p:to>
                                    </p:set>
                                  </p:childTnLst>
                                </p:cTn>
                              </p:par>
                              <p:par>
                                <p:cTn id="407" presetID="12" presetClass="exit" presetSubtype="2" fill="hold" grpId="1" nodeType="withEffect">
                                  <p:stCondLst>
                                    <p:cond delay="0"/>
                                  </p:stCondLst>
                                  <p:childTnLst>
                                    <p:anim calcmode="lin" valueType="num">
                                      <p:cBhvr additive="base">
                                        <p:cTn id="408" dur="500"/>
                                        <p:tgtEl>
                                          <p:spTgt spid="138"/>
                                        </p:tgtEl>
                                        <p:attrNameLst>
                                          <p:attrName>ppt_x</p:attrName>
                                        </p:attrNameLst>
                                      </p:cBhvr>
                                      <p:tavLst>
                                        <p:tav tm="0">
                                          <p:val>
                                            <p:strVal val="#ppt_x"/>
                                          </p:val>
                                        </p:tav>
                                        <p:tav tm="100000">
                                          <p:val>
                                            <p:strVal val="#ppt_x+#ppt_w*1.125000"/>
                                          </p:val>
                                        </p:tav>
                                      </p:tavLst>
                                    </p:anim>
                                    <p:animEffect transition="out" filter="wipe(right)">
                                      <p:cBhvr>
                                        <p:cTn id="409" dur="500"/>
                                        <p:tgtEl>
                                          <p:spTgt spid="138"/>
                                        </p:tgtEl>
                                      </p:cBhvr>
                                    </p:animEffect>
                                    <p:set>
                                      <p:cBhvr>
                                        <p:cTn id="410" dur="1" fill="hold">
                                          <p:stCondLst>
                                            <p:cond delay="499"/>
                                          </p:stCondLst>
                                        </p:cTn>
                                        <p:tgtEl>
                                          <p:spTgt spid="138"/>
                                        </p:tgtEl>
                                        <p:attrNameLst>
                                          <p:attrName>style.visibility</p:attrName>
                                        </p:attrNameLst>
                                      </p:cBhvr>
                                      <p:to>
                                        <p:strVal val="hidden"/>
                                      </p:to>
                                    </p:set>
                                  </p:childTnLst>
                                </p:cTn>
                              </p:par>
                              <p:par>
                                <p:cTn id="411" presetID="12" presetClass="exit" presetSubtype="2" fill="hold" grpId="2" nodeType="withEffect">
                                  <p:stCondLst>
                                    <p:cond delay="0"/>
                                  </p:stCondLst>
                                  <p:childTnLst>
                                    <p:anim calcmode="lin" valueType="num">
                                      <p:cBhvr additive="base">
                                        <p:cTn id="412" dur="500"/>
                                        <p:tgtEl>
                                          <p:spTgt spid="139"/>
                                        </p:tgtEl>
                                        <p:attrNameLst>
                                          <p:attrName>ppt_x</p:attrName>
                                        </p:attrNameLst>
                                      </p:cBhvr>
                                      <p:tavLst>
                                        <p:tav tm="0">
                                          <p:val>
                                            <p:strVal val="#ppt_x"/>
                                          </p:val>
                                        </p:tav>
                                        <p:tav tm="100000">
                                          <p:val>
                                            <p:strVal val="#ppt_x+#ppt_w*1.125000"/>
                                          </p:val>
                                        </p:tav>
                                      </p:tavLst>
                                    </p:anim>
                                    <p:animEffect transition="out" filter="wipe(right)">
                                      <p:cBhvr>
                                        <p:cTn id="413" dur="500"/>
                                        <p:tgtEl>
                                          <p:spTgt spid="139"/>
                                        </p:tgtEl>
                                      </p:cBhvr>
                                    </p:animEffect>
                                    <p:set>
                                      <p:cBhvr>
                                        <p:cTn id="414" dur="1" fill="hold">
                                          <p:stCondLst>
                                            <p:cond delay="499"/>
                                          </p:stCondLst>
                                        </p:cTn>
                                        <p:tgtEl>
                                          <p:spTgt spid="139"/>
                                        </p:tgtEl>
                                        <p:attrNameLst>
                                          <p:attrName>style.visibility</p:attrName>
                                        </p:attrNameLst>
                                      </p:cBhvr>
                                      <p:to>
                                        <p:strVal val="hidden"/>
                                      </p:to>
                                    </p:set>
                                  </p:childTnLst>
                                </p:cTn>
                              </p:par>
                              <p:par>
                                <p:cTn id="415" presetID="12" presetClass="exit" presetSubtype="2" fill="hold" grpId="2" nodeType="withEffect">
                                  <p:stCondLst>
                                    <p:cond delay="0"/>
                                  </p:stCondLst>
                                  <p:childTnLst>
                                    <p:anim calcmode="lin" valueType="num">
                                      <p:cBhvr additive="base">
                                        <p:cTn id="416" dur="500"/>
                                        <p:tgtEl>
                                          <p:spTgt spid="140"/>
                                        </p:tgtEl>
                                        <p:attrNameLst>
                                          <p:attrName>ppt_x</p:attrName>
                                        </p:attrNameLst>
                                      </p:cBhvr>
                                      <p:tavLst>
                                        <p:tav tm="0">
                                          <p:val>
                                            <p:strVal val="#ppt_x"/>
                                          </p:val>
                                        </p:tav>
                                        <p:tav tm="100000">
                                          <p:val>
                                            <p:strVal val="#ppt_x+#ppt_w*1.125000"/>
                                          </p:val>
                                        </p:tav>
                                      </p:tavLst>
                                    </p:anim>
                                    <p:animEffect transition="out" filter="wipe(right)">
                                      <p:cBhvr>
                                        <p:cTn id="417" dur="500"/>
                                        <p:tgtEl>
                                          <p:spTgt spid="140"/>
                                        </p:tgtEl>
                                      </p:cBhvr>
                                    </p:animEffect>
                                    <p:set>
                                      <p:cBhvr>
                                        <p:cTn id="418" dur="1" fill="hold">
                                          <p:stCondLst>
                                            <p:cond delay="499"/>
                                          </p:stCondLst>
                                        </p:cTn>
                                        <p:tgtEl>
                                          <p:spTgt spid="140"/>
                                        </p:tgtEl>
                                        <p:attrNameLst>
                                          <p:attrName>style.visibility</p:attrName>
                                        </p:attrNameLst>
                                      </p:cBhvr>
                                      <p:to>
                                        <p:strVal val="hidden"/>
                                      </p:to>
                                    </p:set>
                                  </p:childTnLst>
                                </p:cTn>
                              </p:par>
                              <p:par>
                                <p:cTn id="419" presetID="12" presetClass="exit" presetSubtype="2" fill="hold" grpId="2" nodeType="withEffect">
                                  <p:stCondLst>
                                    <p:cond delay="0"/>
                                  </p:stCondLst>
                                  <p:childTnLst>
                                    <p:anim calcmode="lin" valueType="num">
                                      <p:cBhvr additive="base">
                                        <p:cTn id="420" dur="500"/>
                                        <p:tgtEl>
                                          <p:spTgt spid="141"/>
                                        </p:tgtEl>
                                        <p:attrNameLst>
                                          <p:attrName>ppt_x</p:attrName>
                                        </p:attrNameLst>
                                      </p:cBhvr>
                                      <p:tavLst>
                                        <p:tav tm="0">
                                          <p:val>
                                            <p:strVal val="#ppt_x"/>
                                          </p:val>
                                        </p:tav>
                                        <p:tav tm="100000">
                                          <p:val>
                                            <p:strVal val="#ppt_x+#ppt_w*1.125000"/>
                                          </p:val>
                                        </p:tav>
                                      </p:tavLst>
                                    </p:anim>
                                    <p:animEffect transition="out" filter="wipe(right)">
                                      <p:cBhvr>
                                        <p:cTn id="421" dur="500"/>
                                        <p:tgtEl>
                                          <p:spTgt spid="141"/>
                                        </p:tgtEl>
                                      </p:cBhvr>
                                    </p:animEffect>
                                    <p:set>
                                      <p:cBhvr>
                                        <p:cTn id="422" dur="1" fill="hold">
                                          <p:stCondLst>
                                            <p:cond delay="499"/>
                                          </p:stCondLst>
                                        </p:cTn>
                                        <p:tgtEl>
                                          <p:spTgt spid="141"/>
                                        </p:tgtEl>
                                        <p:attrNameLst>
                                          <p:attrName>style.visibility</p:attrName>
                                        </p:attrNameLst>
                                      </p:cBhvr>
                                      <p:to>
                                        <p:strVal val="hidden"/>
                                      </p:to>
                                    </p:set>
                                  </p:childTnLst>
                                </p:cTn>
                              </p:par>
                              <p:par>
                                <p:cTn id="423" presetID="12" presetClass="exit" presetSubtype="2" fill="hold" grpId="2" nodeType="withEffect">
                                  <p:stCondLst>
                                    <p:cond delay="0"/>
                                  </p:stCondLst>
                                  <p:childTnLst>
                                    <p:anim calcmode="lin" valueType="num">
                                      <p:cBhvr additive="base">
                                        <p:cTn id="424" dur="500"/>
                                        <p:tgtEl>
                                          <p:spTgt spid="142"/>
                                        </p:tgtEl>
                                        <p:attrNameLst>
                                          <p:attrName>ppt_x</p:attrName>
                                        </p:attrNameLst>
                                      </p:cBhvr>
                                      <p:tavLst>
                                        <p:tav tm="0">
                                          <p:val>
                                            <p:strVal val="#ppt_x"/>
                                          </p:val>
                                        </p:tav>
                                        <p:tav tm="100000">
                                          <p:val>
                                            <p:strVal val="#ppt_x+#ppt_w*1.125000"/>
                                          </p:val>
                                        </p:tav>
                                      </p:tavLst>
                                    </p:anim>
                                    <p:animEffect transition="out" filter="wipe(right)">
                                      <p:cBhvr>
                                        <p:cTn id="425" dur="500"/>
                                        <p:tgtEl>
                                          <p:spTgt spid="142"/>
                                        </p:tgtEl>
                                      </p:cBhvr>
                                    </p:animEffect>
                                    <p:set>
                                      <p:cBhvr>
                                        <p:cTn id="426" dur="1" fill="hold">
                                          <p:stCondLst>
                                            <p:cond delay="499"/>
                                          </p:stCondLst>
                                        </p:cTn>
                                        <p:tgtEl>
                                          <p:spTgt spid="142"/>
                                        </p:tgtEl>
                                        <p:attrNameLst>
                                          <p:attrName>style.visibility</p:attrName>
                                        </p:attrNameLst>
                                      </p:cBhvr>
                                      <p:to>
                                        <p:strVal val="hidden"/>
                                      </p:to>
                                    </p:set>
                                  </p:childTnLst>
                                </p:cTn>
                              </p:par>
                              <p:par>
                                <p:cTn id="427" presetID="12" presetClass="exit" presetSubtype="2" fill="hold" grpId="2" nodeType="withEffect">
                                  <p:stCondLst>
                                    <p:cond delay="0"/>
                                  </p:stCondLst>
                                  <p:childTnLst>
                                    <p:anim calcmode="lin" valueType="num">
                                      <p:cBhvr additive="base">
                                        <p:cTn id="428" dur="500"/>
                                        <p:tgtEl>
                                          <p:spTgt spid="143"/>
                                        </p:tgtEl>
                                        <p:attrNameLst>
                                          <p:attrName>ppt_x</p:attrName>
                                        </p:attrNameLst>
                                      </p:cBhvr>
                                      <p:tavLst>
                                        <p:tav tm="0">
                                          <p:val>
                                            <p:strVal val="#ppt_x"/>
                                          </p:val>
                                        </p:tav>
                                        <p:tav tm="100000">
                                          <p:val>
                                            <p:strVal val="#ppt_x+#ppt_w*1.125000"/>
                                          </p:val>
                                        </p:tav>
                                      </p:tavLst>
                                    </p:anim>
                                    <p:animEffect transition="out" filter="wipe(right)">
                                      <p:cBhvr>
                                        <p:cTn id="429" dur="500"/>
                                        <p:tgtEl>
                                          <p:spTgt spid="143"/>
                                        </p:tgtEl>
                                      </p:cBhvr>
                                    </p:animEffect>
                                    <p:set>
                                      <p:cBhvr>
                                        <p:cTn id="430" dur="1" fill="hold">
                                          <p:stCondLst>
                                            <p:cond delay="499"/>
                                          </p:stCondLst>
                                        </p:cTn>
                                        <p:tgtEl>
                                          <p:spTgt spid="143"/>
                                        </p:tgtEl>
                                        <p:attrNameLst>
                                          <p:attrName>style.visibility</p:attrName>
                                        </p:attrNameLst>
                                      </p:cBhvr>
                                      <p:to>
                                        <p:strVal val="hidden"/>
                                      </p:to>
                                    </p:set>
                                  </p:childTnLst>
                                </p:cTn>
                              </p:par>
                            </p:childTnLst>
                          </p:cTn>
                        </p:par>
                      </p:childTnLst>
                    </p:cTn>
                  </p:par>
                  <p:par>
                    <p:cTn id="431" fill="hold">
                      <p:stCondLst>
                        <p:cond delay="indefinite"/>
                      </p:stCondLst>
                      <p:childTnLst>
                        <p:par>
                          <p:cTn id="432" fill="hold">
                            <p:stCondLst>
                              <p:cond delay="0"/>
                            </p:stCondLst>
                            <p:childTnLst>
                              <p:par>
                                <p:cTn id="433" presetID="12" presetClass="entr" presetSubtype="8" fill="hold" grpId="0" nodeType="clickEffect">
                                  <p:stCondLst>
                                    <p:cond delay="0"/>
                                  </p:stCondLst>
                                  <p:childTnLst>
                                    <p:set>
                                      <p:cBhvr>
                                        <p:cTn id="434" dur="1" fill="hold">
                                          <p:stCondLst>
                                            <p:cond delay="0"/>
                                          </p:stCondLst>
                                        </p:cTn>
                                        <p:tgtEl>
                                          <p:spTgt spid="146"/>
                                        </p:tgtEl>
                                        <p:attrNameLst>
                                          <p:attrName>style.visibility</p:attrName>
                                        </p:attrNameLst>
                                      </p:cBhvr>
                                      <p:to>
                                        <p:strVal val="visible"/>
                                      </p:to>
                                    </p:set>
                                    <p:anim calcmode="lin" valueType="num">
                                      <p:cBhvr additive="base">
                                        <p:cTn id="435" dur="500"/>
                                        <p:tgtEl>
                                          <p:spTgt spid="146"/>
                                        </p:tgtEl>
                                        <p:attrNameLst>
                                          <p:attrName>ppt_x</p:attrName>
                                        </p:attrNameLst>
                                      </p:cBhvr>
                                      <p:tavLst>
                                        <p:tav tm="0">
                                          <p:val>
                                            <p:strVal val="#ppt_x-#ppt_w*1.125000"/>
                                          </p:val>
                                        </p:tav>
                                        <p:tav tm="100000">
                                          <p:val>
                                            <p:strVal val="#ppt_x"/>
                                          </p:val>
                                        </p:tav>
                                      </p:tavLst>
                                    </p:anim>
                                    <p:animEffect transition="in" filter="wipe(right)">
                                      <p:cBhvr>
                                        <p:cTn id="436" dur="500"/>
                                        <p:tgtEl>
                                          <p:spTgt spid="146"/>
                                        </p:tgtEl>
                                      </p:cBhvr>
                                    </p:animEffect>
                                  </p:childTnLst>
                                </p:cTn>
                              </p:par>
                              <p:par>
                                <p:cTn id="437" presetID="12" presetClass="entr" presetSubtype="8" fill="hold" grpId="0" nodeType="withEffect">
                                  <p:stCondLst>
                                    <p:cond delay="0"/>
                                  </p:stCondLst>
                                  <p:childTnLst>
                                    <p:set>
                                      <p:cBhvr>
                                        <p:cTn id="438" dur="1" fill="hold">
                                          <p:stCondLst>
                                            <p:cond delay="0"/>
                                          </p:stCondLst>
                                        </p:cTn>
                                        <p:tgtEl>
                                          <p:spTgt spid="147"/>
                                        </p:tgtEl>
                                        <p:attrNameLst>
                                          <p:attrName>style.visibility</p:attrName>
                                        </p:attrNameLst>
                                      </p:cBhvr>
                                      <p:to>
                                        <p:strVal val="visible"/>
                                      </p:to>
                                    </p:set>
                                    <p:anim calcmode="lin" valueType="num">
                                      <p:cBhvr additive="base">
                                        <p:cTn id="439" dur="500"/>
                                        <p:tgtEl>
                                          <p:spTgt spid="147"/>
                                        </p:tgtEl>
                                        <p:attrNameLst>
                                          <p:attrName>ppt_x</p:attrName>
                                        </p:attrNameLst>
                                      </p:cBhvr>
                                      <p:tavLst>
                                        <p:tav tm="0">
                                          <p:val>
                                            <p:strVal val="#ppt_x-#ppt_w*1.125000"/>
                                          </p:val>
                                        </p:tav>
                                        <p:tav tm="100000">
                                          <p:val>
                                            <p:strVal val="#ppt_x"/>
                                          </p:val>
                                        </p:tav>
                                      </p:tavLst>
                                    </p:anim>
                                    <p:animEffect transition="in" filter="wipe(right)">
                                      <p:cBhvr>
                                        <p:cTn id="440" dur="500"/>
                                        <p:tgtEl>
                                          <p:spTgt spid="147"/>
                                        </p:tgtEl>
                                      </p:cBhvr>
                                    </p:animEffect>
                                  </p:childTnLst>
                                </p:cTn>
                              </p:par>
                              <p:par>
                                <p:cTn id="441" presetID="12" presetClass="entr" presetSubtype="8" fill="hold" grpId="0" nodeType="withEffect">
                                  <p:stCondLst>
                                    <p:cond delay="0"/>
                                  </p:stCondLst>
                                  <p:childTnLst>
                                    <p:set>
                                      <p:cBhvr>
                                        <p:cTn id="442" dur="1" fill="hold">
                                          <p:stCondLst>
                                            <p:cond delay="0"/>
                                          </p:stCondLst>
                                        </p:cTn>
                                        <p:tgtEl>
                                          <p:spTgt spid="148"/>
                                        </p:tgtEl>
                                        <p:attrNameLst>
                                          <p:attrName>style.visibility</p:attrName>
                                        </p:attrNameLst>
                                      </p:cBhvr>
                                      <p:to>
                                        <p:strVal val="visible"/>
                                      </p:to>
                                    </p:set>
                                    <p:anim calcmode="lin" valueType="num">
                                      <p:cBhvr additive="base">
                                        <p:cTn id="443" dur="500"/>
                                        <p:tgtEl>
                                          <p:spTgt spid="148"/>
                                        </p:tgtEl>
                                        <p:attrNameLst>
                                          <p:attrName>ppt_x</p:attrName>
                                        </p:attrNameLst>
                                      </p:cBhvr>
                                      <p:tavLst>
                                        <p:tav tm="0">
                                          <p:val>
                                            <p:strVal val="#ppt_x-#ppt_w*1.125000"/>
                                          </p:val>
                                        </p:tav>
                                        <p:tav tm="100000">
                                          <p:val>
                                            <p:strVal val="#ppt_x"/>
                                          </p:val>
                                        </p:tav>
                                      </p:tavLst>
                                    </p:anim>
                                    <p:animEffect transition="in" filter="wipe(right)">
                                      <p:cBhvr>
                                        <p:cTn id="444" dur="500"/>
                                        <p:tgtEl>
                                          <p:spTgt spid="148"/>
                                        </p:tgtEl>
                                      </p:cBhvr>
                                    </p:animEffect>
                                  </p:childTnLst>
                                </p:cTn>
                              </p:par>
                              <p:par>
                                <p:cTn id="445" presetID="12" presetClass="entr" presetSubtype="8" fill="hold" grpId="0" nodeType="withEffect">
                                  <p:stCondLst>
                                    <p:cond delay="0"/>
                                  </p:stCondLst>
                                  <p:childTnLst>
                                    <p:set>
                                      <p:cBhvr>
                                        <p:cTn id="446" dur="1" fill="hold">
                                          <p:stCondLst>
                                            <p:cond delay="0"/>
                                          </p:stCondLst>
                                        </p:cTn>
                                        <p:tgtEl>
                                          <p:spTgt spid="149"/>
                                        </p:tgtEl>
                                        <p:attrNameLst>
                                          <p:attrName>style.visibility</p:attrName>
                                        </p:attrNameLst>
                                      </p:cBhvr>
                                      <p:to>
                                        <p:strVal val="visible"/>
                                      </p:to>
                                    </p:set>
                                    <p:anim calcmode="lin" valueType="num">
                                      <p:cBhvr additive="base">
                                        <p:cTn id="447" dur="500"/>
                                        <p:tgtEl>
                                          <p:spTgt spid="149"/>
                                        </p:tgtEl>
                                        <p:attrNameLst>
                                          <p:attrName>ppt_x</p:attrName>
                                        </p:attrNameLst>
                                      </p:cBhvr>
                                      <p:tavLst>
                                        <p:tav tm="0">
                                          <p:val>
                                            <p:strVal val="#ppt_x-#ppt_w*1.125000"/>
                                          </p:val>
                                        </p:tav>
                                        <p:tav tm="100000">
                                          <p:val>
                                            <p:strVal val="#ppt_x"/>
                                          </p:val>
                                        </p:tav>
                                      </p:tavLst>
                                    </p:anim>
                                    <p:animEffect transition="in" filter="wipe(right)">
                                      <p:cBhvr>
                                        <p:cTn id="448" dur="500"/>
                                        <p:tgtEl>
                                          <p:spTgt spid="149"/>
                                        </p:tgtEl>
                                      </p:cBhvr>
                                    </p:animEffect>
                                  </p:childTnLst>
                                </p:cTn>
                              </p:par>
                              <p:par>
                                <p:cTn id="449" presetID="12" presetClass="entr" presetSubtype="8" fill="hold" grpId="0" nodeType="withEffect">
                                  <p:stCondLst>
                                    <p:cond delay="0"/>
                                  </p:stCondLst>
                                  <p:childTnLst>
                                    <p:set>
                                      <p:cBhvr>
                                        <p:cTn id="450" dur="1" fill="hold">
                                          <p:stCondLst>
                                            <p:cond delay="0"/>
                                          </p:stCondLst>
                                        </p:cTn>
                                        <p:tgtEl>
                                          <p:spTgt spid="150"/>
                                        </p:tgtEl>
                                        <p:attrNameLst>
                                          <p:attrName>style.visibility</p:attrName>
                                        </p:attrNameLst>
                                      </p:cBhvr>
                                      <p:to>
                                        <p:strVal val="visible"/>
                                      </p:to>
                                    </p:set>
                                    <p:anim calcmode="lin" valueType="num">
                                      <p:cBhvr additive="base">
                                        <p:cTn id="451" dur="500"/>
                                        <p:tgtEl>
                                          <p:spTgt spid="150"/>
                                        </p:tgtEl>
                                        <p:attrNameLst>
                                          <p:attrName>ppt_x</p:attrName>
                                        </p:attrNameLst>
                                      </p:cBhvr>
                                      <p:tavLst>
                                        <p:tav tm="0">
                                          <p:val>
                                            <p:strVal val="#ppt_x-#ppt_w*1.125000"/>
                                          </p:val>
                                        </p:tav>
                                        <p:tav tm="100000">
                                          <p:val>
                                            <p:strVal val="#ppt_x"/>
                                          </p:val>
                                        </p:tav>
                                      </p:tavLst>
                                    </p:anim>
                                    <p:animEffect transition="in" filter="wipe(right)">
                                      <p:cBhvr>
                                        <p:cTn id="452" dur="500"/>
                                        <p:tgtEl>
                                          <p:spTgt spid="150"/>
                                        </p:tgtEl>
                                      </p:cBhvr>
                                    </p:animEffect>
                                  </p:childTnLst>
                                </p:cTn>
                              </p:par>
                              <p:par>
                                <p:cTn id="453" presetID="12" presetClass="entr" presetSubtype="8" fill="hold" grpId="0" nodeType="withEffect">
                                  <p:stCondLst>
                                    <p:cond delay="0"/>
                                  </p:stCondLst>
                                  <p:childTnLst>
                                    <p:set>
                                      <p:cBhvr>
                                        <p:cTn id="454" dur="1" fill="hold">
                                          <p:stCondLst>
                                            <p:cond delay="0"/>
                                          </p:stCondLst>
                                        </p:cTn>
                                        <p:tgtEl>
                                          <p:spTgt spid="151"/>
                                        </p:tgtEl>
                                        <p:attrNameLst>
                                          <p:attrName>style.visibility</p:attrName>
                                        </p:attrNameLst>
                                      </p:cBhvr>
                                      <p:to>
                                        <p:strVal val="visible"/>
                                      </p:to>
                                    </p:set>
                                    <p:anim calcmode="lin" valueType="num">
                                      <p:cBhvr additive="base">
                                        <p:cTn id="455" dur="500"/>
                                        <p:tgtEl>
                                          <p:spTgt spid="151"/>
                                        </p:tgtEl>
                                        <p:attrNameLst>
                                          <p:attrName>ppt_x</p:attrName>
                                        </p:attrNameLst>
                                      </p:cBhvr>
                                      <p:tavLst>
                                        <p:tav tm="0">
                                          <p:val>
                                            <p:strVal val="#ppt_x-#ppt_w*1.125000"/>
                                          </p:val>
                                        </p:tav>
                                        <p:tav tm="100000">
                                          <p:val>
                                            <p:strVal val="#ppt_x"/>
                                          </p:val>
                                        </p:tav>
                                      </p:tavLst>
                                    </p:anim>
                                    <p:animEffect transition="in" filter="wipe(right)">
                                      <p:cBhvr>
                                        <p:cTn id="456" dur="500"/>
                                        <p:tgtEl>
                                          <p:spTgt spid="151"/>
                                        </p:tgtEl>
                                      </p:cBhvr>
                                    </p:animEffect>
                                  </p:childTnLst>
                                </p:cTn>
                              </p:par>
                              <p:par>
                                <p:cTn id="457" presetID="12" presetClass="entr" presetSubtype="8" fill="hold" grpId="0" nodeType="withEffect">
                                  <p:stCondLst>
                                    <p:cond delay="0"/>
                                  </p:stCondLst>
                                  <p:childTnLst>
                                    <p:set>
                                      <p:cBhvr>
                                        <p:cTn id="458" dur="1" fill="hold">
                                          <p:stCondLst>
                                            <p:cond delay="0"/>
                                          </p:stCondLst>
                                        </p:cTn>
                                        <p:tgtEl>
                                          <p:spTgt spid="152"/>
                                        </p:tgtEl>
                                        <p:attrNameLst>
                                          <p:attrName>style.visibility</p:attrName>
                                        </p:attrNameLst>
                                      </p:cBhvr>
                                      <p:to>
                                        <p:strVal val="visible"/>
                                      </p:to>
                                    </p:set>
                                    <p:anim calcmode="lin" valueType="num">
                                      <p:cBhvr additive="base">
                                        <p:cTn id="459" dur="500"/>
                                        <p:tgtEl>
                                          <p:spTgt spid="152"/>
                                        </p:tgtEl>
                                        <p:attrNameLst>
                                          <p:attrName>ppt_x</p:attrName>
                                        </p:attrNameLst>
                                      </p:cBhvr>
                                      <p:tavLst>
                                        <p:tav tm="0">
                                          <p:val>
                                            <p:strVal val="#ppt_x-#ppt_w*1.125000"/>
                                          </p:val>
                                        </p:tav>
                                        <p:tav tm="100000">
                                          <p:val>
                                            <p:strVal val="#ppt_x"/>
                                          </p:val>
                                        </p:tav>
                                      </p:tavLst>
                                    </p:anim>
                                    <p:animEffect transition="in" filter="wipe(right)">
                                      <p:cBhvr>
                                        <p:cTn id="460" dur="500"/>
                                        <p:tgtEl>
                                          <p:spTgt spid="152"/>
                                        </p:tgtEl>
                                      </p:cBhvr>
                                    </p:animEffect>
                                  </p:childTnLst>
                                </p:cTn>
                              </p:par>
                            </p:childTnLst>
                          </p:cTn>
                        </p:par>
                      </p:childTnLst>
                    </p:cTn>
                  </p:par>
                  <p:par>
                    <p:cTn id="461" fill="hold">
                      <p:stCondLst>
                        <p:cond delay="indefinite"/>
                      </p:stCondLst>
                      <p:childTnLst>
                        <p:par>
                          <p:cTn id="462" fill="hold">
                            <p:stCondLst>
                              <p:cond delay="0"/>
                            </p:stCondLst>
                            <p:childTnLst>
                              <p:par>
                                <p:cTn id="463" presetID="27" presetClass="emph" presetSubtype="0" fill="remove" grpId="1" nodeType="clickEffect">
                                  <p:stCondLst>
                                    <p:cond delay="0"/>
                                  </p:stCondLst>
                                  <p:childTnLst>
                                    <p:animClr clrSpc="rgb" dir="cw">
                                      <p:cBhvr override="childStyle">
                                        <p:cTn id="464" dur="250" autoRev="1" fill="remove"/>
                                        <p:tgtEl>
                                          <p:spTgt spid="31"/>
                                        </p:tgtEl>
                                        <p:attrNameLst>
                                          <p:attrName>style.color</p:attrName>
                                        </p:attrNameLst>
                                      </p:cBhvr>
                                      <p:to>
                                        <a:srgbClr val="FF0000"/>
                                      </p:to>
                                    </p:animClr>
                                    <p:animClr clrSpc="rgb" dir="cw">
                                      <p:cBhvr>
                                        <p:cTn id="465" dur="250" autoRev="1" fill="remove"/>
                                        <p:tgtEl>
                                          <p:spTgt spid="31"/>
                                        </p:tgtEl>
                                        <p:attrNameLst>
                                          <p:attrName>fillcolor</p:attrName>
                                        </p:attrNameLst>
                                      </p:cBhvr>
                                      <p:to>
                                        <a:srgbClr val="FF0000"/>
                                      </p:to>
                                    </p:animClr>
                                    <p:set>
                                      <p:cBhvr>
                                        <p:cTn id="466" dur="250" autoRev="1" fill="remove"/>
                                        <p:tgtEl>
                                          <p:spTgt spid="31"/>
                                        </p:tgtEl>
                                        <p:attrNameLst>
                                          <p:attrName>fill.type</p:attrName>
                                        </p:attrNameLst>
                                      </p:cBhvr>
                                      <p:to>
                                        <p:strVal val="solid"/>
                                      </p:to>
                                    </p:set>
                                    <p:set>
                                      <p:cBhvr>
                                        <p:cTn id="467" dur="250" autoRev="1" fill="remove"/>
                                        <p:tgtEl>
                                          <p:spTgt spid="31"/>
                                        </p:tgtEl>
                                        <p:attrNameLst>
                                          <p:attrName>fill.on</p:attrName>
                                        </p:attrNameLst>
                                      </p:cBhvr>
                                      <p:to>
                                        <p:strVal val="true"/>
                                      </p:to>
                                    </p:set>
                                  </p:childTnLst>
                                </p:cTn>
                              </p:par>
                              <p:par>
                                <p:cTn id="468" presetID="27" presetClass="emph" presetSubtype="0" fill="remove" grpId="1" nodeType="withEffect">
                                  <p:stCondLst>
                                    <p:cond delay="0"/>
                                  </p:stCondLst>
                                  <p:childTnLst>
                                    <p:animClr clrSpc="rgb" dir="cw">
                                      <p:cBhvr override="childStyle">
                                        <p:cTn id="469" dur="250" autoRev="1" fill="remove"/>
                                        <p:tgtEl>
                                          <p:spTgt spid="151"/>
                                        </p:tgtEl>
                                        <p:attrNameLst>
                                          <p:attrName>style.color</p:attrName>
                                        </p:attrNameLst>
                                      </p:cBhvr>
                                      <p:to>
                                        <a:srgbClr val="FF0000"/>
                                      </p:to>
                                    </p:animClr>
                                    <p:animClr clrSpc="rgb" dir="cw">
                                      <p:cBhvr>
                                        <p:cTn id="470" dur="250" autoRev="1" fill="remove"/>
                                        <p:tgtEl>
                                          <p:spTgt spid="151"/>
                                        </p:tgtEl>
                                        <p:attrNameLst>
                                          <p:attrName>fillcolor</p:attrName>
                                        </p:attrNameLst>
                                      </p:cBhvr>
                                      <p:to>
                                        <a:srgbClr val="FF0000"/>
                                      </p:to>
                                    </p:animClr>
                                    <p:set>
                                      <p:cBhvr>
                                        <p:cTn id="471" dur="250" autoRev="1" fill="remove"/>
                                        <p:tgtEl>
                                          <p:spTgt spid="151"/>
                                        </p:tgtEl>
                                        <p:attrNameLst>
                                          <p:attrName>fill.type</p:attrName>
                                        </p:attrNameLst>
                                      </p:cBhvr>
                                      <p:to>
                                        <p:strVal val="solid"/>
                                      </p:to>
                                    </p:set>
                                    <p:set>
                                      <p:cBhvr>
                                        <p:cTn id="472" dur="250" autoRev="1" fill="remove"/>
                                        <p:tgtEl>
                                          <p:spTgt spid="151"/>
                                        </p:tgtEl>
                                        <p:attrNameLst>
                                          <p:attrName>fill.on</p:attrName>
                                        </p:attrNameLst>
                                      </p:cBhvr>
                                      <p:to>
                                        <p:strVal val="true"/>
                                      </p:to>
                                    </p:set>
                                  </p:childTnLst>
                                </p:cTn>
                              </p:par>
                            </p:childTnLst>
                          </p:cTn>
                        </p:par>
                      </p:childTnLst>
                    </p:cTn>
                  </p:par>
                  <p:par>
                    <p:cTn id="473" fill="hold">
                      <p:stCondLst>
                        <p:cond delay="indefinite"/>
                      </p:stCondLst>
                      <p:childTnLst>
                        <p:par>
                          <p:cTn id="474" fill="hold">
                            <p:stCondLst>
                              <p:cond delay="0"/>
                            </p:stCondLst>
                            <p:childTnLst>
                              <p:par>
                                <p:cTn id="475" presetID="12" presetClass="exit" presetSubtype="8" fill="hold" grpId="1" nodeType="clickEffect">
                                  <p:stCondLst>
                                    <p:cond delay="0"/>
                                  </p:stCondLst>
                                  <p:childTnLst>
                                    <p:anim calcmode="lin" valueType="num">
                                      <p:cBhvr additive="base">
                                        <p:cTn id="476" dur="500"/>
                                        <p:tgtEl>
                                          <p:spTgt spid="145"/>
                                        </p:tgtEl>
                                        <p:attrNameLst>
                                          <p:attrName>ppt_x</p:attrName>
                                        </p:attrNameLst>
                                      </p:cBhvr>
                                      <p:tavLst>
                                        <p:tav tm="0">
                                          <p:val>
                                            <p:strVal val="#ppt_x"/>
                                          </p:val>
                                        </p:tav>
                                        <p:tav tm="100000">
                                          <p:val>
                                            <p:strVal val="#ppt_x-#ppt_w*1.125000"/>
                                          </p:val>
                                        </p:tav>
                                      </p:tavLst>
                                    </p:anim>
                                    <p:animEffect transition="out" filter="wipe(left)">
                                      <p:cBhvr>
                                        <p:cTn id="477" dur="500"/>
                                        <p:tgtEl>
                                          <p:spTgt spid="145"/>
                                        </p:tgtEl>
                                      </p:cBhvr>
                                    </p:animEffect>
                                    <p:set>
                                      <p:cBhvr>
                                        <p:cTn id="478" dur="1" fill="hold">
                                          <p:stCondLst>
                                            <p:cond delay="499"/>
                                          </p:stCondLst>
                                        </p:cTn>
                                        <p:tgtEl>
                                          <p:spTgt spid="145"/>
                                        </p:tgtEl>
                                        <p:attrNameLst>
                                          <p:attrName>style.visibility</p:attrName>
                                        </p:attrNameLst>
                                      </p:cBhvr>
                                      <p:to>
                                        <p:strVal val="hidden"/>
                                      </p:to>
                                    </p:set>
                                  </p:childTnLst>
                                </p:cTn>
                              </p:par>
                            </p:childTnLst>
                          </p:cTn>
                        </p:par>
                      </p:childTnLst>
                    </p:cTn>
                  </p:par>
                  <p:par>
                    <p:cTn id="479" fill="hold">
                      <p:stCondLst>
                        <p:cond delay="indefinite"/>
                      </p:stCondLst>
                      <p:childTnLst>
                        <p:par>
                          <p:cTn id="480" fill="hold">
                            <p:stCondLst>
                              <p:cond delay="0"/>
                            </p:stCondLst>
                            <p:childTnLst>
                              <p:par>
                                <p:cTn id="481" presetID="37" presetClass="entr" presetSubtype="0" fill="hold" grpId="0" nodeType="clickEffect">
                                  <p:stCondLst>
                                    <p:cond delay="0"/>
                                  </p:stCondLst>
                                  <p:childTnLst>
                                    <p:set>
                                      <p:cBhvr>
                                        <p:cTn id="482" dur="1" fill="hold">
                                          <p:stCondLst>
                                            <p:cond delay="0"/>
                                          </p:stCondLst>
                                        </p:cTn>
                                        <p:tgtEl>
                                          <p:spTgt spid="153"/>
                                        </p:tgtEl>
                                        <p:attrNameLst>
                                          <p:attrName>style.visibility</p:attrName>
                                        </p:attrNameLst>
                                      </p:cBhvr>
                                      <p:to>
                                        <p:strVal val="visible"/>
                                      </p:to>
                                    </p:set>
                                    <p:animEffect transition="in" filter="fade">
                                      <p:cBhvr>
                                        <p:cTn id="483" dur="1000"/>
                                        <p:tgtEl>
                                          <p:spTgt spid="153"/>
                                        </p:tgtEl>
                                      </p:cBhvr>
                                    </p:animEffect>
                                    <p:anim calcmode="lin" valueType="num">
                                      <p:cBhvr>
                                        <p:cTn id="484" dur="1000" fill="hold"/>
                                        <p:tgtEl>
                                          <p:spTgt spid="153"/>
                                        </p:tgtEl>
                                        <p:attrNameLst>
                                          <p:attrName>ppt_x</p:attrName>
                                        </p:attrNameLst>
                                      </p:cBhvr>
                                      <p:tavLst>
                                        <p:tav tm="0">
                                          <p:val>
                                            <p:strVal val="#ppt_x"/>
                                          </p:val>
                                        </p:tav>
                                        <p:tav tm="100000">
                                          <p:val>
                                            <p:strVal val="#ppt_x"/>
                                          </p:val>
                                        </p:tav>
                                      </p:tavLst>
                                    </p:anim>
                                    <p:anim calcmode="lin" valueType="num">
                                      <p:cBhvr>
                                        <p:cTn id="485" dur="900" decel="100000" fill="hold"/>
                                        <p:tgtEl>
                                          <p:spTgt spid="153"/>
                                        </p:tgtEl>
                                        <p:attrNameLst>
                                          <p:attrName>ppt_y</p:attrName>
                                        </p:attrNameLst>
                                      </p:cBhvr>
                                      <p:tavLst>
                                        <p:tav tm="0">
                                          <p:val>
                                            <p:strVal val="#ppt_y+1"/>
                                          </p:val>
                                        </p:tav>
                                        <p:tav tm="100000">
                                          <p:val>
                                            <p:strVal val="#ppt_y-.03"/>
                                          </p:val>
                                        </p:tav>
                                      </p:tavLst>
                                    </p:anim>
                                    <p:anim calcmode="lin" valueType="num">
                                      <p:cBhvr>
                                        <p:cTn id="486" dur="100" accel="100000" fill="hold">
                                          <p:stCondLst>
                                            <p:cond delay="900"/>
                                          </p:stCondLst>
                                        </p:cTn>
                                        <p:tgtEl>
                                          <p:spTgt spid="153"/>
                                        </p:tgtEl>
                                        <p:attrNameLst>
                                          <p:attrName>ppt_y</p:attrName>
                                        </p:attrNameLst>
                                      </p:cBhvr>
                                      <p:tavLst>
                                        <p:tav tm="0">
                                          <p:val>
                                            <p:strVal val="#ppt_y-.03"/>
                                          </p:val>
                                        </p:tav>
                                        <p:tav tm="100000">
                                          <p:val>
                                            <p:strVal val="#ppt_y"/>
                                          </p:val>
                                        </p:tav>
                                      </p:tavLst>
                                    </p:anim>
                                  </p:childTnLst>
                                </p:cTn>
                              </p:par>
                            </p:childTnLst>
                          </p:cTn>
                        </p:par>
                      </p:childTnLst>
                    </p:cTn>
                  </p:par>
                  <p:par>
                    <p:cTn id="487" fill="hold">
                      <p:stCondLst>
                        <p:cond delay="indefinite"/>
                      </p:stCondLst>
                      <p:childTnLst>
                        <p:par>
                          <p:cTn id="488" fill="hold">
                            <p:stCondLst>
                              <p:cond delay="0"/>
                            </p:stCondLst>
                            <p:childTnLst>
                              <p:par>
                                <p:cTn id="489" presetID="12" presetClass="exit" presetSubtype="2" fill="hold" grpId="1" nodeType="clickEffect">
                                  <p:stCondLst>
                                    <p:cond delay="0"/>
                                  </p:stCondLst>
                                  <p:childTnLst>
                                    <p:anim calcmode="lin" valueType="num">
                                      <p:cBhvr additive="base">
                                        <p:cTn id="490" dur="500"/>
                                        <p:tgtEl>
                                          <p:spTgt spid="146"/>
                                        </p:tgtEl>
                                        <p:attrNameLst>
                                          <p:attrName>ppt_x</p:attrName>
                                        </p:attrNameLst>
                                      </p:cBhvr>
                                      <p:tavLst>
                                        <p:tav tm="0">
                                          <p:val>
                                            <p:strVal val="#ppt_x"/>
                                          </p:val>
                                        </p:tav>
                                        <p:tav tm="100000">
                                          <p:val>
                                            <p:strVal val="#ppt_x+#ppt_w*1.125000"/>
                                          </p:val>
                                        </p:tav>
                                      </p:tavLst>
                                    </p:anim>
                                    <p:animEffect transition="out" filter="wipe(right)">
                                      <p:cBhvr>
                                        <p:cTn id="491" dur="500"/>
                                        <p:tgtEl>
                                          <p:spTgt spid="146"/>
                                        </p:tgtEl>
                                      </p:cBhvr>
                                    </p:animEffect>
                                    <p:set>
                                      <p:cBhvr>
                                        <p:cTn id="492" dur="1" fill="hold">
                                          <p:stCondLst>
                                            <p:cond delay="499"/>
                                          </p:stCondLst>
                                        </p:cTn>
                                        <p:tgtEl>
                                          <p:spTgt spid="146"/>
                                        </p:tgtEl>
                                        <p:attrNameLst>
                                          <p:attrName>style.visibility</p:attrName>
                                        </p:attrNameLst>
                                      </p:cBhvr>
                                      <p:to>
                                        <p:strVal val="hidden"/>
                                      </p:to>
                                    </p:set>
                                  </p:childTnLst>
                                </p:cTn>
                              </p:par>
                              <p:par>
                                <p:cTn id="493" presetID="12" presetClass="exit" presetSubtype="2" fill="hold" grpId="1" nodeType="withEffect">
                                  <p:stCondLst>
                                    <p:cond delay="0"/>
                                  </p:stCondLst>
                                  <p:childTnLst>
                                    <p:anim calcmode="lin" valueType="num">
                                      <p:cBhvr additive="base">
                                        <p:cTn id="494" dur="500"/>
                                        <p:tgtEl>
                                          <p:spTgt spid="147"/>
                                        </p:tgtEl>
                                        <p:attrNameLst>
                                          <p:attrName>ppt_x</p:attrName>
                                        </p:attrNameLst>
                                      </p:cBhvr>
                                      <p:tavLst>
                                        <p:tav tm="0">
                                          <p:val>
                                            <p:strVal val="#ppt_x"/>
                                          </p:val>
                                        </p:tav>
                                        <p:tav tm="100000">
                                          <p:val>
                                            <p:strVal val="#ppt_x+#ppt_w*1.125000"/>
                                          </p:val>
                                        </p:tav>
                                      </p:tavLst>
                                    </p:anim>
                                    <p:animEffect transition="out" filter="wipe(right)">
                                      <p:cBhvr>
                                        <p:cTn id="495" dur="500"/>
                                        <p:tgtEl>
                                          <p:spTgt spid="147"/>
                                        </p:tgtEl>
                                      </p:cBhvr>
                                    </p:animEffect>
                                    <p:set>
                                      <p:cBhvr>
                                        <p:cTn id="496" dur="1" fill="hold">
                                          <p:stCondLst>
                                            <p:cond delay="499"/>
                                          </p:stCondLst>
                                        </p:cTn>
                                        <p:tgtEl>
                                          <p:spTgt spid="147"/>
                                        </p:tgtEl>
                                        <p:attrNameLst>
                                          <p:attrName>style.visibility</p:attrName>
                                        </p:attrNameLst>
                                      </p:cBhvr>
                                      <p:to>
                                        <p:strVal val="hidden"/>
                                      </p:to>
                                    </p:set>
                                  </p:childTnLst>
                                </p:cTn>
                              </p:par>
                              <p:par>
                                <p:cTn id="497" presetID="12" presetClass="exit" presetSubtype="2" fill="hold" grpId="1" nodeType="withEffect">
                                  <p:stCondLst>
                                    <p:cond delay="0"/>
                                  </p:stCondLst>
                                  <p:childTnLst>
                                    <p:anim calcmode="lin" valueType="num">
                                      <p:cBhvr additive="base">
                                        <p:cTn id="498" dur="500"/>
                                        <p:tgtEl>
                                          <p:spTgt spid="148"/>
                                        </p:tgtEl>
                                        <p:attrNameLst>
                                          <p:attrName>ppt_x</p:attrName>
                                        </p:attrNameLst>
                                      </p:cBhvr>
                                      <p:tavLst>
                                        <p:tav tm="0">
                                          <p:val>
                                            <p:strVal val="#ppt_x"/>
                                          </p:val>
                                        </p:tav>
                                        <p:tav tm="100000">
                                          <p:val>
                                            <p:strVal val="#ppt_x+#ppt_w*1.125000"/>
                                          </p:val>
                                        </p:tav>
                                      </p:tavLst>
                                    </p:anim>
                                    <p:animEffect transition="out" filter="wipe(right)">
                                      <p:cBhvr>
                                        <p:cTn id="499" dur="500"/>
                                        <p:tgtEl>
                                          <p:spTgt spid="148"/>
                                        </p:tgtEl>
                                      </p:cBhvr>
                                    </p:animEffect>
                                    <p:set>
                                      <p:cBhvr>
                                        <p:cTn id="500" dur="1" fill="hold">
                                          <p:stCondLst>
                                            <p:cond delay="499"/>
                                          </p:stCondLst>
                                        </p:cTn>
                                        <p:tgtEl>
                                          <p:spTgt spid="148"/>
                                        </p:tgtEl>
                                        <p:attrNameLst>
                                          <p:attrName>style.visibility</p:attrName>
                                        </p:attrNameLst>
                                      </p:cBhvr>
                                      <p:to>
                                        <p:strVal val="hidden"/>
                                      </p:to>
                                    </p:set>
                                  </p:childTnLst>
                                </p:cTn>
                              </p:par>
                              <p:par>
                                <p:cTn id="501" presetID="12" presetClass="exit" presetSubtype="2" fill="hold" grpId="1" nodeType="withEffect">
                                  <p:stCondLst>
                                    <p:cond delay="0"/>
                                  </p:stCondLst>
                                  <p:childTnLst>
                                    <p:anim calcmode="lin" valueType="num">
                                      <p:cBhvr additive="base">
                                        <p:cTn id="502" dur="500"/>
                                        <p:tgtEl>
                                          <p:spTgt spid="149"/>
                                        </p:tgtEl>
                                        <p:attrNameLst>
                                          <p:attrName>ppt_x</p:attrName>
                                        </p:attrNameLst>
                                      </p:cBhvr>
                                      <p:tavLst>
                                        <p:tav tm="0">
                                          <p:val>
                                            <p:strVal val="#ppt_x"/>
                                          </p:val>
                                        </p:tav>
                                        <p:tav tm="100000">
                                          <p:val>
                                            <p:strVal val="#ppt_x+#ppt_w*1.125000"/>
                                          </p:val>
                                        </p:tav>
                                      </p:tavLst>
                                    </p:anim>
                                    <p:animEffect transition="out" filter="wipe(right)">
                                      <p:cBhvr>
                                        <p:cTn id="503" dur="500"/>
                                        <p:tgtEl>
                                          <p:spTgt spid="149"/>
                                        </p:tgtEl>
                                      </p:cBhvr>
                                    </p:animEffect>
                                    <p:set>
                                      <p:cBhvr>
                                        <p:cTn id="504" dur="1" fill="hold">
                                          <p:stCondLst>
                                            <p:cond delay="499"/>
                                          </p:stCondLst>
                                        </p:cTn>
                                        <p:tgtEl>
                                          <p:spTgt spid="149"/>
                                        </p:tgtEl>
                                        <p:attrNameLst>
                                          <p:attrName>style.visibility</p:attrName>
                                        </p:attrNameLst>
                                      </p:cBhvr>
                                      <p:to>
                                        <p:strVal val="hidden"/>
                                      </p:to>
                                    </p:set>
                                  </p:childTnLst>
                                </p:cTn>
                              </p:par>
                              <p:par>
                                <p:cTn id="505" presetID="12" presetClass="exit" presetSubtype="2" fill="hold" grpId="1" nodeType="withEffect">
                                  <p:stCondLst>
                                    <p:cond delay="0"/>
                                  </p:stCondLst>
                                  <p:childTnLst>
                                    <p:anim calcmode="lin" valueType="num">
                                      <p:cBhvr additive="base">
                                        <p:cTn id="506" dur="500"/>
                                        <p:tgtEl>
                                          <p:spTgt spid="150"/>
                                        </p:tgtEl>
                                        <p:attrNameLst>
                                          <p:attrName>ppt_x</p:attrName>
                                        </p:attrNameLst>
                                      </p:cBhvr>
                                      <p:tavLst>
                                        <p:tav tm="0">
                                          <p:val>
                                            <p:strVal val="#ppt_x"/>
                                          </p:val>
                                        </p:tav>
                                        <p:tav tm="100000">
                                          <p:val>
                                            <p:strVal val="#ppt_x+#ppt_w*1.125000"/>
                                          </p:val>
                                        </p:tav>
                                      </p:tavLst>
                                    </p:anim>
                                    <p:animEffect transition="out" filter="wipe(right)">
                                      <p:cBhvr>
                                        <p:cTn id="507" dur="500"/>
                                        <p:tgtEl>
                                          <p:spTgt spid="150"/>
                                        </p:tgtEl>
                                      </p:cBhvr>
                                    </p:animEffect>
                                    <p:set>
                                      <p:cBhvr>
                                        <p:cTn id="508" dur="1" fill="hold">
                                          <p:stCondLst>
                                            <p:cond delay="499"/>
                                          </p:stCondLst>
                                        </p:cTn>
                                        <p:tgtEl>
                                          <p:spTgt spid="150"/>
                                        </p:tgtEl>
                                        <p:attrNameLst>
                                          <p:attrName>style.visibility</p:attrName>
                                        </p:attrNameLst>
                                      </p:cBhvr>
                                      <p:to>
                                        <p:strVal val="hidden"/>
                                      </p:to>
                                    </p:set>
                                  </p:childTnLst>
                                </p:cTn>
                              </p:par>
                              <p:par>
                                <p:cTn id="509" presetID="12" presetClass="exit" presetSubtype="2" fill="hold" grpId="2" nodeType="withEffect">
                                  <p:stCondLst>
                                    <p:cond delay="0"/>
                                  </p:stCondLst>
                                  <p:childTnLst>
                                    <p:anim calcmode="lin" valueType="num">
                                      <p:cBhvr additive="base">
                                        <p:cTn id="510" dur="500"/>
                                        <p:tgtEl>
                                          <p:spTgt spid="151"/>
                                        </p:tgtEl>
                                        <p:attrNameLst>
                                          <p:attrName>ppt_x</p:attrName>
                                        </p:attrNameLst>
                                      </p:cBhvr>
                                      <p:tavLst>
                                        <p:tav tm="0">
                                          <p:val>
                                            <p:strVal val="#ppt_x"/>
                                          </p:val>
                                        </p:tav>
                                        <p:tav tm="100000">
                                          <p:val>
                                            <p:strVal val="#ppt_x+#ppt_w*1.125000"/>
                                          </p:val>
                                        </p:tav>
                                      </p:tavLst>
                                    </p:anim>
                                    <p:animEffect transition="out" filter="wipe(right)">
                                      <p:cBhvr>
                                        <p:cTn id="511" dur="500"/>
                                        <p:tgtEl>
                                          <p:spTgt spid="151"/>
                                        </p:tgtEl>
                                      </p:cBhvr>
                                    </p:animEffect>
                                    <p:set>
                                      <p:cBhvr>
                                        <p:cTn id="512" dur="1" fill="hold">
                                          <p:stCondLst>
                                            <p:cond delay="499"/>
                                          </p:stCondLst>
                                        </p:cTn>
                                        <p:tgtEl>
                                          <p:spTgt spid="151"/>
                                        </p:tgtEl>
                                        <p:attrNameLst>
                                          <p:attrName>style.visibility</p:attrName>
                                        </p:attrNameLst>
                                      </p:cBhvr>
                                      <p:to>
                                        <p:strVal val="hidden"/>
                                      </p:to>
                                    </p:set>
                                  </p:childTnLst>
                                </p:cTn>
                              </p:par>
                              <p:par>
                                <p:cTn id="513" presetID="12" presetClass="exit" presetSubtype="2" fill="hold" grpId="1" nodeType="withEffect">
                                  <p:stCondLst>
                                    <p:cond delay="0"/>
                                  </p:stCondLst>
                                  <p:childTnLst>
                                    <p:anim calcmode="lin" valueType="num">
                                      <p:cBhvr additive="base">
                                        <p:cTn id="514" dur="500"/>
                                        <p:tgtEl>
                                          <p:spTgt spid="152"/>
                                        </p:tgtEl>
                                        <p:attrNameLst>
                                          <p:attrName>ppt_x</p:attrName>
                                        </p:attrNameLst>
                                      </p:cBhvr>
                                      <p:tavLst>
                                        <p:tav tm="0">
                                          <p:val>
                                            <p:strVal val="#ppt_x"/>
                                          </p:val>
                                        </p:tav>
                                        <p:tav tm="100000">
                                          <p:val>
                                            <p:strVal val="#ppt_x+#ppt_w*1.125000"/>
                                          </p:val>
                                        </p:tav>
                                      </p:tavLst>
                                    </p:anim>
                                    <p:animEffect transition="out" filter="wipe(right)">
                                      <p:cBhvr>
                                        <p:cTn id="515" dur="500"/>
                                        <p:tgtEl>
                                          <p:spTgt spid="152"/>
                                        </p:tgtEl>
                                      </p:cBhvr>
                                    </p:animEffect>
                                    <p:set>
                                      <p:cBhvr>
                                        <p:cTn id="516" dur="1" fill="hold">
                                          <p:stCondLst>
                                            <p:cond delay="499"/>
                                          </p:stCondLst>
                                        </p:cTn>
                                        <p:tgtEl>
                                          <p:spTgt spid="152"/>
                                        </p:tgtEl>
                                        <p:attrNameLst>
                                          <p:attrName>style.visibility</p:attrName>
                                        </p:attrNameLst>
                                      </p:cBhvr>
                                      <p:to>
                                        <p:strVal val="hidden"/>
                                      </p:to>
                                    </p:set>
                                  </p:childTnLst>
                                </p:cTn>
                              </p:par>
                            </p:childTnLst>
                          </p:cTn>
                        </p:par>
                      </p:childTnLst>
                    </p:cTn>
                  </p:par>
                  <p:par>
                    <p:cTn id="517" fill="hold">
                      <p:stCondLst>
                        <p:cond delay="indefinite"/>
                      </p:stCondLst>
                      <p:childTnLst>
                        <p:par>
                          <p:cTn id="518" fill="hold">
                            <p:stCondLst>
                              <p:cond delay="0"/>
                            </p:stCondLst>
                            <p:childTnLst>
                              <p:par>
                                <p:cTn id="519" presetID="12" presetClass="entr" presetSubtype="8" fill="hold" grpId="0" nodeType="clickEffect">
                                  <p:stCondLst>
                                    <p:cond delay="0"/>
                                  </p:stCondLst>
                                  <p:childTnLst>
                                    <p:set>
                                      <p:cBhvr>
                                        <p:cTn id="520" dur="1" fill="hold">
                                          <p:stCondLst>
                                            <p:cond delay="0"/>
                                          </p:stCondLst>
                                        </p:cTn>
                                        <p:tgtEl>
                                          <p:spTgt spid="154"/>
                                        </p:tgtEl>
                                        <p:attrNameLst>
                                          <p:attrName>style.visibility</p:attrName>
                                        </p:attrNameLst>
                                      </p:cBhvr>
                                      <p:to>
                                        <p:strVal val="visible"/>
                                      </p:to>
                                    </p:set>
                                    <p:anim calcmode="lin" valueType="num">
                                      <p:cBhvr additive="base">
                                        <p:cTn id="521" dur="500"/>
                                        <p:tgtEl>
                                          <p:spTgt spid="154"/>
                                        </p:tgtEl>
                                        <p:attrNameLst>
                                          <p:attrName>ppt_x</p:attrName>
                                        </p:attrNameLst>
                                      </p:cBhvr>
                                      <p:tavLst>
                                        <p:tav tm="0">
                                          <p:val>
                                            <p:strVal val="#ppt_x-#ppt_w*1.125000"/>
                                          </p:val>
                                        </p:tav>
                                        <p:tav tm="100000">
                                          <p:val>
                                            <p:strVal val="#ppt_x"/>
                                          </p:val>
                                        </p:tav>
                                      </p:tavLst>
                                    </p:anim>
                                    <p:animEffect transition="in" filter="wipe(right)">
                                      <p:cBhvr>
                                        <p:cTn id="522" dur="500"/>
                                        <p:tgtEl>
                                          <p:spTgt spid="154"/>
                                        </p:tgtEl>
                                      </p:cBhvr>
                                    </p:animEffect>
                                  </p:childTnLst>
                                </p:cTn>
                              </p:par>
                              <p:par>
                                <p:cTn id="523" presetID="12" presetClass="entr" presetSubtype="8" fill="hold" grpId="0" nodeType="withEffect">
                                  <p:stCondLst>
                                    <p:cond delay="0"/>
                                  </p:stCondLst>
                                  <p:childTnLst>
                                    <p:set>
                                      <p:cBhvr>
                                        <p:cTn id="524" dur="1" fill="hold">
                                          <p:stCondLst>
                                            <p:cond delay="0"/>
                                          </p:stCondLst>
                                        </p:cTn>
                                        <p:tgtEl>
                                          <p:spTgt spid="155"/>
                                        </p:tgtEl>
                                        <p:attrNameLst>
                                          <p:attrName>style.visibility</p:attrName>
                                        </p:attrNameLst>
                                      </p:cBhvr>
                                      <p:to>
                                        <p:strVal val="visible"/>
                                      </p:to>
                                    </p:set>
                                    <p:anim calcmode="lin" valueType="num">
                                      <p:cBhvr additive="base">
                                        <p:cTn id="525" dur="500"/>
                                        <p:tgtEl>
                                          <p:spTgt spid="155"/>
                                        </p:tgtEl>
                                        <p:attrNameLst>
                                          <p:attrName>ppt_x</p:attrName>
                                        </p:attrNameLst>
                                      </p:cBhvr>
                                      <p:tavLst>
                                        <p:tav tm="0">
                                          <p:val>
                                            <p:strVal val="#ppt_x-#ppt_w*1.125000"/>
                                          </p:val>
                                        </p:tav>
                                        <p:tav tm="100000">
                                          <p:val>
                                            <p:strVal val="#ppt_x"/>
                                          </p:val>
                                        </p:tav>
                                      </p:tavLst>
                                    </p:anim>
                                    <p:animEffect transition="in" filter="wipe(right)">
                                      <p:cBhvr>
                                        <p:cTn id="526" dur="500"/>
                                        <p:tgtEl>
                                          <p:spTgt spid="155"/>
                                        </p:tgtEl>
                                      </p:cBhvr>
                                    </p:animEffect>
                                  </p:childTnLst>
                                </p:cTn>
                              </p:par>
                              <p:par>
                                <p:cTn id="527" presetID="12" presetClass="entr" presetSubtype="8" fill="hold" grpId="0" nodeType="withEffect">
                                  <p:stCondLst>
                                    <p:cond delay="0"/>
                                  </p:stCondLst>
                                  <p:childTnLst>
                                    <p:set>
                                      <p:cBhvr>
                                        <p:cTn id="528" dur="1" fill="hold">
                                          <p:stCondLst>
                                            <p:cond delay="0"/>
                                          </p:stCondLst>
                                        </p:cTn>
                                        <p:tgtEl>
                                          <p:spTgt spid="156"/>
                                        </p:tgtEl>
                                        <p:attrNameLst>
                                          <p:attrName>style.visibility</p:attrName>
                                        </p:attrNameLst>
                                      </p:cBhvr>
                                      <p:to>
                                        <p:strVal val="visible"/>
                                      </p:to>
                                    </p:set>
                                    <p:anim calcmode="lin" valueType="num">
                                      <p:cBhvr additive="base">
                                        <p:cTn id="529" dur="500"/>
                                        <p:tgtEl>
                                          <p:spTgt spid="156"/>
                                        </p:tgtEl>
                                        <p:attrNameLst>
                                          <p:attrName>ppt_x</p:attrName>
                                        </p:attrNameLst>
                                      </p:cBhvr>
                                      <p:tavLst>
                                        <p:tav tm="0">
                                          <p:val>
                                            <p:strVal val="#ppt_x-#ppt_w*1.125000"/>
                                          </p:val>
                                        </p:tav>
                                        <p:tav tm="100000">
                                          <p:val>
                                            <p:strVal val="#ppt_x"/>
                                          </p:val>
                                        </p:tav>
                                      </p:tavLst>
                                    </p:anim>
                                    <p:animEffect transition="in" filter="wipe(right)">
                                      <p:cBhvr>
                                        <p:cTn id="530" dur="500"/>
                                        <p:tgtEl>
                                          <p:spTgt spid="156"/>
                                        </p:tgtEl>
                                      </p:cBhvr>
                                    </p:animEffect>
                                  </p:childTnLst>
                                </p:cTn>
                              </p:par>
                              <p:par>
                                <p:cTn id="531" presetID="12" presetClass="entr" presetSubtype="8" fill="hold" grpId="0" nodeType="withEffect">
                                  <p:stCondLst>
                                    <p:cond delay="0"/>
                                  </p:stCondLst>
                                  <p:childTnLst>
                                    <p:set>
                                      <p:cBhvr>
                                        <p:cTn id="532" dur="1" fill="hold">
                                          <p:stCondLst>
                                            <p:cond delay="0"/>
                                          </p:stCondLst>
                                        </p:cTn>
                                        <p:tgtEl>
                                          <p:spTgt spid="157"/>
                                        </p:tgtEl>
                                        <p:attrNameLst>
                                          <p:attrName>style.visibility</p:attrName>
                                        </p:attrNameLst>
                                      </p:cBhvr>
                                      <p:to>
                                        <p:strVal val="visible"/>
                                      </p:to>
                                    </p:set>
                                    <p:anim calcmode="lin" valueType="num">
                                      <p:cBhvr additive="base">
                                        <p:cTn id="533" dur="500"/>
                                        <p:tgtEl>
                                          <p:spTgt spid="157"/>
                                        </p:tgtEl>
                                        <p:attrNameLst>
                                          <p:attrName>ppt_x</p:attrName>
                                        </p:attrNameLst>
                                      </p:cBhvr>
                                      <p:tavLst>
                                        <p:tav tm="0">
                                          <p:val>
                                            <p:strVal val="#ppt_x-#ppt_w*1.125000"/>
                                          </p:val>
                                        </p:tav>
                                        <p:tav tm="100000">
                                          <p:val>
                                            <p:strVal val="#ppt_x"/>
                                          </p:val>
                                        </p:tav>
                                      </p:tavLst>
                                    </p:anim>
                                    <p:animEffect transition="in" filter="wipe(right)">
                                      <p:cBhvr>
                                        <p:cTn id="534" dur="500"/>
                                        <p:tgtEl>
                                          <p:spTgt spid="157"/>
                                        </p:tgtEl>
                                      </p:cBhvr>
                                    </p:animEffect>
                                  </p:childTnLst>
                                </p:cTn>
                              </p:par>
                              <p:par>
                                <p:cTn id="535" presetID="12" presetClass="entr" presetSubtype="8" fill="hold" grpId="0" nodeType="withEffect">
                                  <p:stCondLst>
                                    <p:cond delay="0"/>
                                  </p:stCondLst>
                                  <p:childTnLst>
                                    <p:set>
                                      <p:cBhvr>
                                        <p:cTn id="536" dur="1" fill="hold">
                                          <p:stCondLst>
                                            <p:cond delay="0"/>
                                          </p:stCondLst>
                                        </p:cTn>
                                        <p:tgtEl>
                                          <p:spTgt spid="158"/>
                                        </p:tgtEl>
                                        <p:attrNameLst>
                                          <p:attrName>style.visibility</p:attrName>
                                        </p:attrNameLst>
                                      </p:cBhvr>
                                      <p:to>
                                        <p:strVal val="visible"/>
                                      </p:to>
                                    </p:set>
                                    <p:anim calcmode="lin" valueType="num">
                                      <p:cBhvr additive="base">
                                        <p:cTn id="537" dur="500"/>
                                        <p:tgtEl>
                                          <p:spTgt spid="158"/>
                                        </p:tgtEl>
                                        <p:attrNameLst>
                                          <p:attrName>ppt_x</p:attrName>
                                        </p:attrNameLst>
                                      </p:cBhvr>
                                      <p:tavLst>
                                        <p:tav tm="0">
                                          <p:val>
                                            <p:strVal val="#ppt_x-#ppt_w*1.125000"/>
                                          </p:val>
                                        </p:tav>
                                        <p:tav tm="100000">
                                          <p:val>
                                            <p:strVal val="#ppt_x"/>
                                          </p:val>
                                        </p:tav>
                                      </p:tavLst>
                                    </p:anim>
                                    <p:animEffect transition="in" filter="wipe(right)">
                                      <p:cBhvr>
                                        <p:cTn id="538" dur="500"/>
                                        <p:tgtEl>
                                          <p:spTgt spid="158"/>
                                        </p:tgtEl>
                                      </p:cBhvr>
                                    </p:animEffect>
                                  </p:childTnLst>
                                </p:cTn>
                              </p:par>
                              <p:par>
                                <p:cTn id="539" presetID="12" presetClass="entr" presetSubtype="8" fill="hold" grpId="0" nodeType="withEffect">
                                  <p:stCondLst>
                                    <p:cond delay="0"/>
                                  </p:stCondLst>
                                  <p:childTnLst>
                                    <p:set>
                                      <p:cBhvr>
                                        <p:cTn id="540" dur="1" fill="hold">
                                          <p:stCondLst>
                                            <p:cond delay="0"/>
                                          </p:stCondLst>
                                        </p:cTn>
                                        <p:tgtEl>
                                          <p:spTgt spid="159"/>
                                        </p:tgtEl>
                                        <p:attrNameLst>
                                          <p:attrName>style.visibility</p:attrName>
                                        </p:attrNameLst>
                                      </p:cBhvr>
                                      <p:to>
                                        <p:strVal val="visible"/>
                                      </p:to>
                                    </p:set>
                                    <p:anim calcmode="lin" valueType="num">
                                      <p:cBhvr additive="base">
                                        <p:cTn id="541" dur="500"/>
                                        <p:tgtEl>
                                          <p:spTgt spid="159"/>
                                        </p:tgtEl>
                                        <p:attrNameLst>
                                          <p:attrName>ppt_x</p:attrName>
                                        </p:attrNameLst>
                                      </p:cBhvr>
                                      <p:tavLst>
                                        <p:tav tm="0">
                                          <p:val>
                                            <p:strVal val="#ppt_x-#ppt_w*1.125000"/>
                                          </p:val>
                                        </p:tav>
                                        <p:tav tm="100000">
                                          <p:val>
                                            <p:strVal val="#ppt_x"/>
                                          </p:val>
                                        </p:tav>
                                      </p:tavLst>
                                    </p:anim>
                                    <p:animEffect transition="in" filter="wipe(right)">
                                      <p:cBhvr>
                                        <p:cTn id="542" dur="500"/>
                                        <p:tgtEl>
                                          <p:spTgt spid="159"/>
                                        </p:tgtEl>
                                      </p:cBhvr>
                                    </p:animEffect>
                                  </p:childTnLst>
                                </p:cTn>
                              </p:par>
                              <p:par>
                                <p:cTn id="543" presetID="12" presetClass="entr" presetSubtype="8" fill="hold" grpId="0" nodeType="withEffect">
                                  <p:stCondLst>
                                    <p:cond delay="0"/>
                                  </p:stCondLst>
                                  <p:childTnLst>
                                    <p:set>
                                      <p:cBhvr>
                                        <p:cTn id="544" dur="1" fill="hold">
                                          <p:stCondLst>
                                            <p:cond delay="0"/>
                                          </p:stCondLst>
                                        </p:cTn>
                                        <p:tgtEl>
                                          <p:spTgt spid="160"/>
                                        </p:tgtEl>
                                        <p:attrNameLst>
                                          <p:attrName>style.visibility</p:attrName>
                                        </p:attrNameLst>
                                      </p:cBhvr>
                                      <p:to>
                                        <p:strVal val="visible"/>
                                      </p:to>
                                    </p:set>
                                    <p:anim calcmode="lin" valueType="num">
                                      <p:cBhvr additive="base">
                                        <p:cTn id="545" dur="500"/>
                                        <p:tgtEl>
                                          <p:spTgt spid="160"/>
                                        </p:tgtEl>
                                        <p:attrNameLst>
                                          <p:attrName>ppt_x</p:attrName>
                                        </p:attrNameLst>
                                      </p:cBhvr>
                                      <p:tavLst>
                                        <p:tav tm="0">
                                          <p:val>
                                            <p:strVal val="#ppt_x-#ppt_w*1.125000"/>
                                          </p:val>
                                        </p:tav>
                                        <p:tav tm="100000">
                                          <p:val>
                                            <p:strVal val="#ppt_x"/>
                                          </p:val>
                                        </p:tav>
                                      </p:tavLst>
                                    </p:anim>
                                    <p:animEffect transition="in" filter="wipe(right)">
                                      <p:cBhvr>
                                        <p:cTn id="546" dur="500"/>
                                        <p:tgtEl>
                                          <p:spTgt spid="160"/>
                                        </p:tgtEl>
                                      </p:cBhvr>
                                    </p:animEffect>
                                  </p:childTnLst>
                                </p:cTn>
                              </p:par>
                            </p:childTnLst>
                          </p:cTn>
                        </p:par>
                      </p:childTnLst>
                    </p:cTn>
                  </p:par>
                  <p:par>
                    <p:cTn id="547" fill="hold">
                      <p:stCondLst>
                        <p:cond delay="indefinite"/>
                      </p:stCondLst>
                      <p:childTnLst>
                        <p:par>
                          <p:cTn id="548" fill="hold">
                            <p:stCondLst>
                              <p:cond delay="0"/>
                            </p:stCondLst>
                            <p:childTnLst>
                              <p:par>
                                <p:cTn id="549" presetID="27" presetClass="emph" presetSubtype="0" fill="remove" grpId="2" nodeType="clickEffect">
                                  <p:stCondLst>
                                    <p:cond delay="0"/>
                                  </p:stCondLst>
                                  <p:childTnLst>
                                    <p:animClr clrSpc="rgb" dir="cw">
                                      <p:cBhvr override="childStyle">
                                        <p:cTn id="550" dur="250" autoRev="1" fill="remove"/>
                                        <p:tgtEl>
                                          <p:spTgt spid="31"/>
                                        </p:tgtEl>
                                        <p:attrNameLst>
                                          <p:attrName>style.color</p:attrName>
                                        </p:attrNameLst>
                                      </p:cBhvr>
                                      <p:to>
                                        <a:srgbClr val="FF0000"/>
                                      </p:to>
                                    </p:animClr>
                                    <p:animClr clrSpc="rgb" dir="cw">
                                      <p:cBhvr>
                                        <p:cTn id="551" dur="250" autoRev="1" fill="remove"/>
                                        <p:tgtEl>
                                          <p:spTgt spid="31"/>
                                        </p:tgtEl>
                                        <p:attrNameLst>
                                          <p:attrName>fillcolor</p:attrName>
                                        </p:attrNameLst>
                                      </p:cBhvr>
                                      <p:to>
                                        <a:srgbClr val="FF0000"/>
                                      </p:to>
                                    </p:animClr>
                                    <p:set>
                                      <p:cBhvr>
                                        <p:cTn id="552" dur="250" autoRev="1" fill="remove"/>
                                        <p:tgtEl>
                                          <p:spTgt spid="31"/>
                                        </p:tgtEl>
                                        <p:attrNameLst>
                                          <p:attrName>fill.type</p:attrName>
                                        </p:attrNameLst>
                                      </p:cBhvr>
                                      <p:to>
                                        <p:strVal val="solid"/>
                                      </p:to>
                                    </p:set>
                                    <p:set>
                                      <p:cBhvr>
                                        <p:cTn id="553" dur="250" autoRev="1" fill="remove"/>
                                        <p:tgtEl>
                                          <p:spTgt spid="31"/>
                                        </p:tgtEl>
                                        <p:attrNameLst>
                                          <p:attrName>fill.on</p:attrName>
                                        </p:attrNameLst>
                                      </p:cBhvr>
                                      <p:to>
                                        <p:strVal val="true"/>
                                      </p:to>
                                    </p:set>
                                  </p:childTnLst>
                                </p:cTn>
                              </p:par>
                              <p:par>
                                <p:cTn id="554" presetID="27" presetClass="emph" presetSubtype="0" fill="remove" grpId="1" nodeType="withEffect">
                                  <p:stCondLst>
                                    <p:cond delay="0"/>
                                  </p:stCondLst>
                                  <p:childTnLst>
                                    <p:animClr clrSpc="rgb" dir="cw">
                                      <p:cBhvr override="childStyle">
                                        <p:cTn id="555" dur="250" autoRev="1" fill="remove"/>
                                        <p:tgtEl>
                                          <p:spTgt spid="160"/>
                                        </p:tgtEl>
                                        <p:attrNameLst>
                                          <p:attrName>style.color</p:attrName>
                                        </p:attrNameLst>
                                      </p:cBhvr>
                                      <p:to>
                                        <a:srgbClr val="FF0000"/>
                                      </p:to>
                                    </p:animClr>
                                    <p:animClr clrSpc="rgb" dir="cw">
                                      <p:cBhvr>
                                        <p:cTn id="556" dur="250" autoRev="1" fill="remove"/>
                                        <p:tgtEl>
                                          <p:spTgt spid="160"/>
                                        </p:tgtEl>
                                        <p:attrNameLst>
                                          <p:attrName>fillcolor</p:attrName>
                                        </p:attrNameLst>
                                      </p:cBhvr>
                                      <p:to>
                                        <a:srgbClr val="FF0000"/>
                                      </p:to>
                                    </p:animClr>
                                    <p:set>
                                      <p:cBhvr>
                                        <p:cTn id="557" dur="250" autoRev="1" fill="remove"/>
                                        <p:tgtEl>
                                          <p:spTgt spid="160"/>
                                        </p:tgtEl>
                                        <p:attrNameLst>
                                          <p:attrName>fill.type</p:attrName>
                                        </p:attrNameLst>
                                      </p:cBhvr>
                                      <p:to>
                                        <p:strVal val="solid"/>
                                      </p:to>
                                    </p:set>
                                    <p:set>
                                      <p:cBhvr>
                                        <p:cTn id="558" dur="250" autoRev="1" fill="remove"/>
                                        <p:tgtEl>
                                          <p:spTgt spid="160"/>
                                        </p:tgtEl>
                                        <p:attrNameLst>
                                          <p:attrName>fill.on</p:attrName>
                                        </p:attrNameLst>
                                      </p:cBhvr>
                                      <p:to>
                                        <p:strVal val="true"/>
                                      </p:to>
                                    </p:set>
                                  </p:childTnLst>
                                </p:cTn>
                              </p:par>
                            </p:childTnLst>
                          </p:cTn>
                        </p:par>
                      </p:childTnLst>
                    </p:cTn>
                  </p:par>
                  <p:par>
                    <p:cTn id="559" fill="hold">
                      <p:stCondLst>
                        <p:cond delay="indefinite"/>
                      </p:stCondLst>
                      <p:childTnLst>
                        <p:par>
                          <p:cTn id="560" fill="hold">
                            <p:stCondLst>
                              <p:cond delay="0"/>
                            </p:stCondLst>
                            <p:childTnLst>
                              <p:par>
                                <p:cTn id="561" presetID="12" presetClass="exit" presetSubtype="8" fill="hold" grpId="1" nodeType="clickEffect">
                                  <p:stCondLst>
                                    <p:cond delay="0"/>
                                  </p:stCondLst>
                                  <p:childTnLst>
                                    <p:anim calcmode="lin" valueType="num">
                                      <p:cBhvr additive="base">
                                        <p:cTn id="562" dur="500"/>
                                        <p:tgtEl>
                                          <p:spTgt spid="153"/>
                                        </p:tgtEl>
                                        <p:attrNameLst>
                                          <p:attrName>ppt_x</p:attrName>
                                        </p:attrNameLst>
                                      </p:cBhvr>
                                      <p:tavLst>
                                        <p:tav tm="0">
                                          <p:val>
                                            <p:strVal val="#ppt_x"/>
                                          </p:val>
                                        </p:tav>
                                        <p:tav tm="100000">
                                          <p:val>
                                            <p:strVal val="#ppt_x-#ppt_w*1.125000"/>
                                          </p:val>
                                        </p:tav>
                                      </p:tavLst>
                                    </p:anim>
                                    <p:animEffect transition="out" filter="wipe(left)">
                                      <p:cBhvr>
                                        <p:cTn id="563" dur="500"/>
                                        <p:tgtEl>
                                          <p:spTgt spid="153"/>
                                        </p:tgtEl>
                                      </p:cBhvr>
                                    </p:animEffect>
                                    <p:set>
                                      <p:cBhvr>
                                        <p:cTn id="564" dur="1" fill="hold">
                                          <p:stCondLst>
                                            <p:cond delay="499"/>
                                          </p:stCondLst>
                                        </p:cTn>
                                        <p:tgtEl>
                                          <p:spTgt spid="153"/>
                                        </p:tgtEl>
                                        <p:attrNameLst>
                                          <p:attrName>style.visibility</p:attrName>
                                        </p:attrNameLst>
                                      </p:cBhvr>
                                      <p:to>
                                        <p:strVal val="hidden"/>
                                      </p:to>
                                    </p:set>
                                  </p:childTnLst>
                                </p:cTn>
                              </p:par>
                            </p:childTnLst>
                          </p:cTn>
                        </p:par>
                      </p:childTnLst>
                    </p:cTn>
                  </p:par>
                  <p:par>
                    <p:cTn id="565" fill="hold">
                      <p:stCondLst>
                        <p:cond delay="indefinite"/>
                      </p:stCondLst>
                      <p:childTnLst>
                        <p:par>
                          <p:cTn id="566" fill="hold">
                            <p:stCondLst>
                              <p:cond delay="0"/>
                            </p:stCondLst>
                            <p:childTnLst>
                              <p:par>
                                <p:cTn id="567" presetID="12" presetClass="exit" presetSubtype="2" fill="hold" grpId="1" nodeType="clickEffect">
                                  <p:stCondLst>
                                    <p:cond delay="0"/>
                                  </p:stCondLst>
                                  <p:childTnLst>
                                    <p:anim calcmode="lin" valueType="num">
                                      <p:cBhvr additive="base">
                                        <p:cTn id="568" dur="500"/>
                                        <p:tgtEl>
                                          <p:spTgt spid="154"/>
                                        </p:tgtEl>
                                        <p:attrNameLst>
                                          <p:attrName>ppt_x</p:attrName>
                                        </p:attrNameLst>
                                      </p:cBhvr>
                                      <p:tavLst>
                                        <p:tav tm="0">
                                          <p:val>
                                            <p:strVal val="#ppt_x"/>
                                          </p:val>
                                        </p:tav>
                                        <p:tav tm="100000">
                                          <p:val>
                                            <p:strVal val="#ppt_x+#ppt_w*1.125000"/>
                                          </p:val>
                                        </p:tav>
                                      </p:tavLst>
                                    </p:anim>
                                    <p:animEffect transition="out" filter="wipe(right)">
                                      <p:cBhvr>
                                        <p:cTn id="569" dur="500"/>
                                        <p:tgtEl>
                                          <p:spTgt spid="154"/>
                                        </p:tgtEl>
                                      </p:cBhvr>
                                    </p:animEffect>
                                    <p:set>
                                      <p:cBhvr>
                                        <p:cTn id="570" dur="1" fill="hold">
                                          <p:stCondLst>
                                            <p:cond delay="499"/>
                                          </p:stCondLst>
                                        </p:cTn>
                                        <p:tgtEl>
                                          <p:spTgt spid="154"/>
                                        </p:tgtEl>
                                        <p:attrNameLst>
                                          <p:attrName>style.visibility</p:attrName>
                                        </p:attrNameLst>
                                      </p:cBhvr>
                                      <p:to>
                                        <p:strVal val="hidden"/>
                                      </p:to>
                                    </p:set>
                                  </p:childTnLst>
                                </p:cTn>
                              </p:par>
                              <p:par>
                                <p:cTn id="571" presetID="12" presetClass="exit" presetSubtype="2" fill="hold" grpId="1" nodeType="withEffect">
                                  <p:stCondLst>
                                    <p:cond delay="0"/>
                                  </p:stCondLst>
                                  <p:childTnLst>
                                    <p:anim calcmode="lin" valueType="num">
                                      <p:cBhvr additive="base">
                                        <p:cTn id="572" dur="500"/>
                                        <p:tgtEl>
                                          <p:spTgt spid="155"/>
                                        </p:tgtEl>
                                        <p:attrNameLst>
                                          <p:attrName>ppt_x</p:attrName>
                                        </p:attrNameLst>
                                      </p:cBhvr>
                                      <p:tavLst>
                                        <p:tav tm="0">
                                          <p:val>
                                            <p:strVal val="#ppt_x"/>
                                          </p:val>
                                        </p:tav>
                                        <p:tav tm="100000">
                                          <p:val>
                                            <p:strVal val="#ppt_x+#ppt_w*1.125000"/>
                                          </p:val>
                                        </p:tav>
                                      </p:tavLst>
                                    </p:anim>
                                    <p:animEffect transition="out" filter="wipe(right)">
                                      <p:cBhvr>
                                        <p:cTn id="573" dur="500"/>
                                        <p:tgtEl>
                                          <p:spTgt spid="155"/>
                                        </p:tgtEl>
                                      </p:cBhvr>
                                    </p:animEffect>
                                    <p:set>
                                      <p:cBhvr>
                                        <p:cTn id="574" dur="1" fill="hold">
                                          <p:stCondLst>
                                            <p:cond delay="499"/>
                                          </p:stCondLst>
                                        </p:cTn>
                                        <p:tgtEl>
                                          <p:spTgt spid="155"/>
                                        </p:tgtEl>
                                        <p:attrNameLst>
                                          <p:attrName>style.visibility</p:attrName>
                                        </p:attrNameLst>
                                      </p:cBhvr>
                                      <p:to>
                                        <p:strVal val="hidden"/>
                                      </p:to>
                                    </p:set>
                                  </p:childTnLst>
                                </p:cTn>
                              </p:par>
                              <p:par>
                                <p:cTn id="575" presetID="12" presetClass="exit" presetSubtype="2" fill="hold" grpId="1" nodeType="withEffect">
                                  <p:stCondLst>
                                    <p:cond delay="0"/>
                                  </p:stCondLst>
                                  <p:childTnLst>
                                    <p:anim calcmode="lin" valueType="num">
                                      <p:cBhvr additive="base">
                                        <p:cTn id="576" dur="500"/>
                                        <p:tgtEl>
                                          <p:spTgt spid="156"/>
                                        </p:tgtEl>
                                        <p:attrNameLst>
                                          <p:attrName>ppt_x</p:attrName>
                                        </p:attrNameLst>
                                      </p:cBhvr>
                                      <p:tavLst>
                                        <p:tav tm="0">
                                          <p:val>
                                            <p:strVal val="#ppt_x"/>
                                          </p:val>
                                        </p:tav>
                                        <p:tav tm="100000">
                                          <p:val>
                                            <p:strVal val="#ppt_x+#ppt_w*1.125000"/>
                                          </p:val>
                                        </p:tav>
                                      </p:tavLst>
                                    </p:anim>
                                    <p:animEffect transition="out" filter="wipe(right)">
                                      <p:cBhvr>
                                        <p:cTn id="577" dur="500"/>
                                        <p:tgtEl>
                                          <p:spTgt spid="156"/>
                                        </p:tgtEl>
                                      </p:cBhvr>
                                    </p:animEffect>
                                    <p:set>
                                      <p:cBhvr>
                                        <p:cTn id="578" dur="1" fill="hold">
                                          <p:stCondLst>
                                            <p:cond delay="499"/>
                                          </p:stCondLst>
                                        </p:cTn>
                                        <p:tgtEl>
                                          <p:spTgt spid="156"/>
                                        </p:tgtEl>
                                        <p:attrNameLst>
                                          <p:attrName>style.visibility</p:attrName>
                                        </p:attrNameLst>
                                      </p:cBhvr>
                                      <p:to>
                                        <p:strVal val="hidden"/>
                                      </p:to>
                                    </p:set>
                                  </p:childTnLst>
                                </p:cTn>
                              </p:par>
                              <p:par>
                                <p:cTn id="579" presetID="12" presetClass="exit" presetSubtype="2" fill="hold" grpId="1" nodeType="withEffect">
                                  <p:stCondLst>
                                    <p:cond delay="0"/>
                                  </p:stCondLst>
                                  <p:childTnLst>
                                    <p:anim calcmode="lin" valueType="num">
                                      <p:cBhvr additive="base">
                                        <p:cTn id="580" dur="500"/>
                                        <p:tgtEl>
                                          <p:spTgt spid="157"/>
                                        </p:tgtEl>
                                        <p:attrNameLst>
                                          <p:attrName>ppt_x</p:attrName>
                                        </p:attrNameLst>
                                      </p:cBhvr>
                                      <p:tavLst>
                                        <p:tav tm="0">
                                          <p:val>
                                            <p:strVal val="#ppt_x"/>
                                          </p:val>
                                        </p:tav>
                                        <p:tav tm="100000">
                                          <p:val>
                                            <p:strVal val="#ppt_x+#ppt_w*1.125000"/>
                                          </p:val>
                                        </p:tav>
                                      </p:tavLst>
                                    </p:anim>
                                    <p:animEffect transition="out" filter="wipe(right)">
                                      <p:cBhvr>
                                        <p:cTn id="581" dur="500"/>
                                        <p:tgtEl>
                                          <p:spTgt spid="157"/>
                                        </p:tgtEl>
                                      </p:cBhvr>
                                    </p:animEffect>
                                    <p:set>
                                      <p:cBhvr>
                                        <p:cTn id="582" dur="1" fill="hold">
                                          <p:stCondLst>
                                            <p:cond delay="499"/>
                                          </p:stCondLst>
                                        </p:cTn>
                                        <p:tgtEl>
                                          <p:spTgt spid="157"/>
                                        </p:tgtEl>
                                        <p:attrNameLst>
                                          <p:attrName>style.visibility</p:attrName>
                                        </p:attrNameLst>
                                      </p:cBhvr>
                                      <p:to>
                                        <p:strVal val="hidden"/>
                                      </p:to>
                                    </p:set>
                                  </p:childTnLst>
                                </p:cTn>
                              </p:par>
                              <p:par>
                                <p:cTn id="583" presetID="12" presetClass="exit" presetSubtype="2" fill="hold" grpId="1" nodeType="withEffect">
                                  <p:stCondLst>
                                    <p:cond delay="0"/>
                                  </p:stCondLst>
                                  <p:childTnLst>
                                    <p:anim calcmode="lin" valueType="num">
                                      <p:cBhvr additive="base">
                                        <p:cTn id="584" dur="500"/>
                                        <p:tgtEl>
                                          <p:spTgt spid="158"/>
                                        </p:tgtEl>
                                        <p:attrNameLst>
                                          <p:attrName>ppt_x</p:attrName>
                                        </p:attrNameLst>
                                      </p:cBhvr>
                                      <p:tavLst>
                                        <p:tav tm="0">
                                          <p:val>
                                            <p:strVal val="#ppt_x"/>
                                          </p:val>
                                        </p:tav>
                                        <p:tav tm="100000">
                                          <p:val>
                                            <p:strVal val="#ppt_x+#ppt_w*1.125000"/>
                                          </p:val>
                                        </p:tav>
                                      </p:tavLst>
                                    </p:anim>
                                    <p:animEffect transition="out" filter="wipe(right)">
                                      <p:cBhvr>
                                        <p:cTn id="585" dur="500"/>
                                        <p:tgtEl>
                                          <p:spTgt spid="158"/>
                                        </p:tgtEl>
                                      </p:cBhvr>
                                    </p:animEffect>
                                    <p:set>
                                      <p:cBhvr>
                                        <p:cTn id="586" dur="1" fill="hold">
                                          <p:stCondLst>
                                            <p:cond delay="499"/>
                                          </p:stCondLst>
                                        </p:cTn>
                                        <p:tgtEl>
                                          <p:spTgt spid="158"/>
                                        </p:tgtEl>
                                        <p:attrNameLst>
                                          <p:attrName>style.visibility</p:attrName>
                                        </p:attrNameLst>
                                      </p:cBhvr>
                                      <p:to>
                                        <p:strVal val="hidden"/>
                                      </p:to>
                                    </p:set>
                                  </p:childTnLst>
                                </p:cTn>
                              </p:par>
                              <p:par>
                                <p:cTn id="587" presetID="12" presetClass="exit" presetSubtype="2" fill="hold" grpId="1" nodeType="withEffect">
                                  <p:stCondLst>
                                    <p:cond delay="0"/>
                                  </p:stCondLst>
                                  <p:childTnLst>
                                    <p:anim calcmode="lin" valueType="num">
                                      <p:cBhvr additive="base">
                                        <p:cTn id="588" dur="500"/>
                                        <p:tgtEl>
                                          <p:spTgt spid="159"/>
                                        </p:tgtEl>
                                        <p:attrNameLst>
                                          <p:attrName>ppt_x</p:attrName>
                                        </p:attrNameLst>
                                      </p:cBhvr>
                                      <p:tavLst>
                                        <p:tav tm="0">
                                          <p:val>
                                            <p:strVal val="#ppt_x"/>
                                          </p:val>
                                        </p:tav>
                                        <p:tav tm="100000">
                                          <p:val>
                                            <p:strVal val="#ppt_x+#ppt_w*1.125000"/>
                                          </p:val>
                                        </p:tav>
                                      </p:tavLst>
                                    </p:anim>
                                    <p:animEffect transition="out" filter="wipe(right)">
                                      <p:cBhvr>
                                        <p:cTn id="589" dur="500"/>
                                        <p:tgtEl>
                                          <p:spTgt spid="159"/>
                                        </p:tgtEl>
                                      </p:cBhvr>
                                    </p:animEffect>
                                    <p:set>
                                      <p:cBhvr>
                                        <p:cTn id="590" dur="1" fill="hold">
                                          <p:stCondLst>
                                            <p:cond delay="499"/>
                                          </p:stCondLst>
                                        </p:cTn>
                                        <p:tgtEl>
                                          <p:spTgt spid="159"/>
                                        </p:tgtEl>
                                        <p:attrNameLst>
                                          <p:attrName>style.visibility</p:attrName>
                                        </p:attrNameLst>
                                      </p:cBhvr>
                                      <p:to>
                                        <p:strVal val="hidden"/>
                                      </p:to>
                                    </p:set>
                                  </p:childTnLst>
                                </p:cTn>
                              </p:par>
                              <p:par>
                                <p:cTn id="591" presetID="12" presetClass="exit" presetSubtype="2" fill="hold" grpId="2" nodeType="withEffect">
                                  <p:stCondLst>
                                    <p:cond delay="0"/>
                                  </p:stCondLst>
                                  <p:childTnLst>
                                    <p:anim calcmode="lin" valueType="num">
                                      <p:cBhvr additive="base">
                                        <p:cTn id="592" dur="500"/>
                                        <p:tgtEl>
                                          <p:spTgt spid="160"/>
                                        </p:tgtEl>
                                        <p:attrNameLst>
                                          <p:attrName>ppt_x</p:attrName>
                                        </p:attrNameLst>
                                      </p:cBhvr>
                                      <p:tavLst>
                                        <p:tav tm="0">
                                          <p:val>
                                            <p:strVal val="#ppt_x"/>
                                          </p:val>
                                        </p:tav>
                                        <p:tav tm="100000">
                                          <p:val>
                                            <p:strVal val="#ppt_x+#ppt_w*1.125000"/>
                                          </p:val>
                                        </p:tav>
                                      </p:tavLst>
                                    </p:anim>
                                    <p:animEffect transition="out" filter="wipe(right)">
                                      <p:cBhvr>
                                        <p:cTn id="593" dur="500"/>
                                        <p:tgtEl>
                                          <p:spTgt spid="160"/>
                                        </p:tgtEl>
                                      </p:cBhvr>
                                    </p:animEffect>
                                    <p:set>
                                      <p:cBhvr>
                                        <p:cTn id="594" dur="1" fill="hold">
                                          <p:stCondLst>
                                            <p:cond delay="499"/>
                                          </p:stCondLst>
                                        </p:cTn>
                                        <p:tgtEl>
                                          <p:spTgt spid="160"/>
                                        </p:tgtEl>
                                        <p:attrNameLst>
                                          <p:attrName>style.visibility</p:attrName>
                                        </p:attrNameLst>
                                      </p:cBhvr>
                                      <p:to>
                                        <p:strVal val="hidden"/>
                                      </p:to>
                                    </p:set>
                                  </p:childTnLst>
                                </p:cTn>
                              </p:par>
                            </p:childTnLst>
                          </p:cTn>
                        </p:par>
                      </p:childTnLst>
                    </p:cTn>
                  </p:par>
                  <p:par>
                    <p:cTn id="595" fill="hold">
                      <p:stCondLst>
                        <p:cond delay="indefinite"/>
                      </p:stCondLst>
                      <p:childTnLst>
                        <p:par>
                          <p:cTn id="596" fill="hold">
                            <p:stCondLst>
                              <p:cond delay="0"/>
                            </p:stCondLst>
                            <p:childTnLst>
                              <p:par>
                                <p:cTn id="597" presetID="37" presetClass="entr" presetSubtype="0" fill="hold" grpId="0" nodeType="clickEffect">
                                  <p:stCondLst>
                                    <p:cond delay="0"/>
                                  </p:stCondLst>
                                  <p:childTnLst>
                                    <p:set>
                                      <p:cBhvr>
                                        <p:cTn id="598" dur="1" fill="hold">
                                          <p:stCondLst>
                                            <p:cond delay="0"/>
                                          </p:stCondLst>
                                        </p:cTn>
                                        <p:tgtEl>
                                          <p:spTgt spid="118"/>
                                        </p:tgtEl>
                                        <p:attrNameLst>
                                          <p:attrName>style.visibility</p:attrName>
                                        </p:attrNameLst>
                                      </p:cBhvr>
                                      <p:to>
                                        <p:strVal val="visible"/>
                                      </p:to>
                                    </p:set>
                                    <p:animEffect transition="in" filter="fade">
                                      <p:cBhvr>
                                        <p:cTn id="599" dur="1000"/>
                                        <p:tgtEl>
                                          <p:spTgt spid="118"/>
                                        </p:tgtEl>
                                      </p:cBhvr>
                                    </p:animEffect>
                                    <p:anim calcmode="lin" valueType="num">
                                      <p:cBhvr>
                                        <p:cTn id="600" dur="1000" fill="hold"/>
                                        <p:tgtEl>
                                          <p:spTgt spid="118"/>
                                        </p:tgtEl>
                                        <p:attrNameLst>
                                          <p:attrName>ppt_x</p:attrName>
                                        </p:attrNameLst>
                                      </p:cBhvr>
                                      <p:tavLst>
                                        <p:tav tm="0">
                                          <p:val>
                                            <p:strVal val="#ppt_x"/>
                                          </p:val>
                                        </p:tav>
                                        <p:tav tm="100000">
                                          <p:val>
                                            <p:strVal val="#ppt_x"/>
                                          </p:val>
                                        </p:tav>
                                      </p:tavLst>
                                    </p:anim>
                                    <p:anim calcmode="lin" valueType="num">
                                      <p:cBhvr>
                                        <p:cTn id="601" dur="900" decel="100000" fill="hold"/>
                                        <p:tgtEl>
                                          <p:spTgt spid="118"/>
                                        </p:tgtEl>
                                        <p:attrNameLst>
                                          <p:attrName>ppt_y</p:attrName>
                                        </p:attrNameLst>
                                      </p:cBhvr>
                                      <p:tavLst>
                                        <p:tav tm="0">
                                          <p:val>
                                            <p:strVal val="#ppt_y+1"/>
                                          </p:val>
                                        </p:tav>
                                        <p:tav tm="100000">
                                          <p:val>
                                            <p:strVal val="#ppt_y-.03"/>
                                          </p:val>
                                        </p:tav>
                                      </p:tavLst>
                                    </p:anim>
                                    <p:anim calcmode="lin" valueType="num">
                                      <p:cBhvr>
                                        <p:cTn id="602" dur="100" accel="100000" fill="hold">
                                          <p:stCondLst>
                                            <p:cond delay="900"/>
                                          </p:stCondLst>
                                        </p:cTn>
                                        <p:tgtEl>
                                          <p:spTgt spid="118"/>
                                        </p:tgtEl>
                                        <p:attrNameLst>
                                          <p:attrName>ppt_y</p:attrName>
                                        </p:attrNameLst>
                                      </p:cBhvr>
                                      <p:tavLst>
                                        <p:tav tm="0">
                                          <p:val>
                                            <p:strVal val="#ppt_y-.03"/>
                                          </p:val>
                                        </p:tav>
                                        <p:tav tm="100000">
                                          <p:val>
                                            <p:strVal val="#ppt_y"/>
                                          </p:val>
                                        </p:tav>
                                      </p:tavLst>
                                    </p:anim>
                                  </p:childTnLst>
                                </p:cTn>
                              </p:par>
                            </p:childTnLst>
                          </p:cTn>
                        </p:par>
                      </p:childTnLst>
                    </p:cTn>
                  </p:par>
                  <p:par>
                    <p:cTn id="603" fill="hold">
                      <p:stCondLst>
                        <p:cond delay="indefinite"/>
                      </p:stCondLst>
                      <p:childTnLst>
                        <p:par>
                          <p:cTn id="604" fill="hold">
                            <p:stCondLst>
                              <p:cond delay="0"/>
                            </p:stCondLst>
                            <p:childTnLst>
                              <p:par>
                                <p:cTn id="605" presetID="12" presetClass="entr" presetSubtype="8" fill="hold" grpId="0" nodeType="clickEffect">
                                  <p:stCondLst>
                                    <p:cond delay="0"/>
                                  </p:stCondLst>
                                  <p:childTnLst>
                                    <p:set>
                                      <p:cBhvr>
                                        <p:cTn id="606" dur="1" fill="hold">
                                          <p:stCondLst>
                                            <p:cond delay="0"/>
                                          </p:stCondLst>
                                        </p:cTn>
                                        <p:tgtEl>
                                          <p:spTgt spid="161"/>
                                        </p:tgtEl>
                                        <p:attrNameLst>
                                          <p:attrName>style.visibility</p:attrName>
                                        </p:attrNameLst>
                                      </p:cBhvr>
                                      <p:to>
                                        <p:strVal val="visible"/>
                                      </p:to>
                                    </p:set>
                                    <p:anim calcmode="lin" valueType="num">
                                      <p:cBhvr additive="base">
                                        <p:cTn id="607" dur="500"/>
                                        <p:tgtEl>
                                          <p:spTgt spid="161"/>
                                        </p:tgtEl>
                                        <p:attrNameLst>
                                          <p:attrName>ppt_x</p:attrName>
                                        </p:attrNameLst>
                                      </p:cBhvr>
                                      <p:tavLst>
                                        <p:tav tm="0">
                                          <p:val>
                                            <p:strVal val="#ppt_x-#ppt_w*1.125000"/>
                                          </p:val>
                                        </p:tav>
                                        <p:tav tm="100000">
                                          <p:val>
                                            <p:strVal val="#ppt_x"/>
                                          </p:val>
                                        </p:tav>
                                      </p:tavLst>
                                    </p:anim>
                                    <p:animEffect transition="in" filter="wipe(right)">
                                      <p:cBhvr>
                                        <p:cTn id="608" dur="500"/>
                                        <p:tgtEl>
                                          <p:spTgt spid="161"/>
                                        </p:tgtEl>
                                      </p:cBhvr>
                                    </p:animEffect>
                                  </p:childTnLst>
                                </p:cTn>
                              </p:par>
                              <p:par>
                                <p:cTn id="609" presetID="12" presetClass="entr" presetSubtype="8" fill="hold" grpId="0" nodeType="withEffect">
                                  <p:stCondLst>
                                    <p:cond delay="0"/>
                                  </p:stCondLst>
                                  <p:childTnLst>
                                    <p:set>
                                      <p:cBhvr>
                                        <p:cTn id="610" dur="1" fill="hold">
                                          <p:stCondLst>
                                            <p:cond delay="0"/>
                                          </p:stCondLst>
                                        </p:cTn>
                                        <p:tgtEl>
                                          <p:spTgt spid="162"/>
                                        </p:tgtEl>
                                        <p:attrNameLst>
                                          <p:attrName>style.visibility</p:attrName>
                                        </p:attrNameLst>
                                      </p:cBhvr>
                                      <p:to>
                                        <p:strVal val="visible"/>
                                      </p:to>
                                    </p:set>
                                    <p:anim calcmode="lin" valueType="num">
                                      <p:cBhvr additive="base">
                                        <p:cTn id="611" dur="500"/>
                                        <p:tgtEl>
                                          <p:spTgt spid="162"/>
                                        </p:tgtEl>
                                        <p:attrNameLst>
                                          <p:attrName>ppt_x</p:attrName>
                                        </p:attrNameLst>
                                      </p:cBhvr>
                                      <p:tavLst>
                                        <p:tav tm="0">
                                          <p:val>
                                            <p:strVal val="#ppt_x-#ppt_w*1.125000"/>
                                          </p:val>
                                        </p:tav>
                                        <p:tav tm="100000">
                                          <p:val>
                                            <p:strVal val="#ppt_x"/>
                                          </p:val>
                                        </p:tav>
                                      </p:tavLst>
                                    </p:anim>
                                    <p:animEffect transition="in" filter="wipe(right)">
                                      <p:cBhvr>
                                        <p:cTn id="612" dur="500"/>
                                        <p:tgtEl>
                                          <p:spTgt spid="162"/>
                                        </p:tgtEl>
                                      </p:cBhvr>
                                    </p:animEffect>
                                  </p:childTnLst>
                                </p:cTn>
                              </p:par>
                              <p:par>
                                <p:cTn id="613" presetID="12" presetClass="entr" presetSubtype="8" fill="hold" grpId="0" nodeType="withEffect">
                                  <p:stCondLst>
                                    <p:cond delay="0"/>
                                  </p:stCondLst>
                                  <p:childTnLst>
                                    <p:set>
                                      <p:cBhvr>
                                        <p:cTn id="614" dur="1" fill="hold">
                                          <p:stCondLst>
                                            <p:cond delay="0"/>
                                          </p:stCondLst>
                                        </p:cTn>
                                        <p:tgtEl>
                                          <p:spTgt spid="163"/>
                                        </p:tgtEl>
                                        <p:attrNameLst>
                                          <p:attrName>style.visibility</p:attrName>
                                        </p:attrNameLst>
                                      </p:cBhvr>
                                      <p:to>
                                        <p:strVal val="visible"/>
                                      </p:to>
                                    </p:set>
                                    <p:anim calcmode="lin" valueType="num">
                                      <p:cBhvr additive="base">
                                        <p:cTn id="615" dur="500"/>
                                        <p:tgtEl>
                                          <p:spTgt spid="163"/>
                                        </p:tgtEl>
                                        <p:attrNameLst>
                                          <p:attrName>ppt_x</p:attrName>
                                        </p:attrNameLst>
                                      </p:cBhvr>
                                      <p:tavLst>
                                        <p:tav tm="0">
                                          <p:val>
                                            <p:strVal val="#ppt_x-#ppt_w*1.125000"/>
                                          </p:val>
                                        </p:tav>
                                        <p:tav tm="100000">
                                          <p:val>
                                            <p:strVal val="#ppt_x"/>
                                          </p:val>
                                        </p:tav>
                                      </p:tavLst>
                                    </p:anim>
                                    <p:animEffect transition="in" filter="wipe(right)">
                                      <p:cBhvr>
                                        <p:cTn id="616" dur="500"/>
                                        <p:tgtEl>
                                          <p:spTgt spid="163"/>
                                        </p:tgtEl>
                                      </p:cBhvr>
                                    </p:animEffect>
                                  </p:childTnLst>
                                </p:cTn>
                              </p:par>
                              <p:par>
                                <p:cTn id="617" presetID="12" presetClass="entr" presetSubtype="8" fill="hold" grpId="0" nodeType="withEffect">
                                  <p:stCondLst>
                                    <p:cond delay="0"/>
                                  </p:stCondLst>
                                  <p:childTnLst>
                                    <p:set>
                                      <p:cBhvr>
                                        <p:cTn id="618" dur="1" fill="hold">
                                          <p:stCondLst>
                                            <p:cond delay="0"/>
                                          </p:stCondLst>
                                        </p:cTn>
                                        <p:tgtEl>
                                          <p:spTgt spid="164"/>
                                        </p:tgtEl>
                                        <p:attrNameLst>
                                          <p:attrName>style.visibility</p:attrName>
                                        </p:attrNameLst>
                                      </p:cBhvr>
                                      <p:to>
                                        <p:strVal val="visible"/>
                                      </p:to>
                                    </p:set>
                                    <p:anim calcmode="lin" valueType="num">
                                      <p:cBhvr additive="base">
                                        <p:cTn id="619" dur="500"/>
                                        <p:tgtEl>
                                          <p:spTgt spid="164"/>
                                        </p:tgtEl>
                                        <p:attrNameLst>
                                          <p:attrName>ppt_x</p:attrName>
                                        </p:attrNameLst>
                                      </p:cBhvr>
                                      <p:tavLst>
                                        <p:tav tm="0">
                                          <p:val>
                                            <p:strVal val="#ppt_x-#ppt_w*1.125000"/>
                                          </p:val>
                                        </p:tav>
                                        <p:tav tm="100000">
                                          <p:val>
                                            <p:strVal val="#ppt_x"/>
                                          </p:val>
                                        </p:tav>
                                      </p:tavLst>
                                    </p:anim>
                                    <p:animEffect transition="in" filter="wipe(right)">
                                      <p:cBhvr>
                                        <p:cTn id="620" dur="500"/>
                                        <p:tgtEl>
                                          <p:spTgt spid="164"/>
                                        </p:tgtEl>
                                      </p:cBhvr>
                                    </p:animEffect>
                                  </p:childTnLst>
                                </p:cTn>
                              </p:par>
                              <p:par>
                                <p:cTn id="621" presetID="12" presetClass="entr" presetSubtype="8" fill="hold" grpId="0" nodeType="withEffect">
                                  <p:stCondLst>
                                    <p:cond delay="0"/>
                                  </p:stCondLst>
                                  <p:childTnLst>
                                    <p:set>
                                      <p:cBhvr>
                                        <p:cTn id="622" dur="1" fill="hold">
                                          <p:stCondLst>
                                            <p:cond delay="0"/>
                                          </p:stCondLst>
                                        </p:cTn>
                                        <p:tgtEl>
                                          <p:spTgt spid="165"/>
                                        </p:tgtEl>
                                        <p:attrNameLst>
                                          <p:attrName>style.visibility</p:attrName>
                                        </p:attrNameLst>
                                      </p:cBhvr>
                                      <p:to>
                                        <p:strVal val="visible"/>
                                      </p:to>
                                    </p:set>
                                    <p:anim calcmode="lin" valueType="num">
                                      <p:cBhvr additive="base">
                                        <p:cTn id="623" dur="500"/>
                                        <p:tgtEl>
                                          <p:spTgt spid="165"/>
                                        </p:tgtEl>
                                        <p:attrNameLst>
                                          <p:attrName>ppt_x</p:attrName>
                                        </p:attrNameLst>
                                      </p:cBhvr>
                                      <p:tavLst>
                                        <p:tav tm="0">
                                          <p:val>
                                            <p:strVal val="#ppt_x-#ppt_w*1.125000"/>
                                          </p:val>
                                        </p:tav>
                                        <p:tav tm="100000">
                                          <p:val>
                                            <p:strVal val="#ppt_x"/>
                                          </p:val>
                                        </p:tav>
                                      </p:tavLst>
                                    </p:anim>
                                    <p:animEffect transition="in" filter="wipe(right)">
                                      <p:cBhvr>
                                        <p:cTn id="624" dur="500"/>
                                        <p:tgtEl>
                                          <p:spTgt spid="165"/>
                                        </p:tgtEl>
                                      </p:cBhvr>
                                    </p:animEffect>
                                  </p:childTnLst>
                                </p:cTn>
                              </p:par>
                              <p:par>
                                <p:cTn id="625" presetID="12" presetClass="entr" presetSubtype="8" fill="hold" grpId="0" nodeType="withEffect">
                                  <p:stCondLst>
                                    <p:cond delay="0"/>
                                  </p:stCondLst>
                                  <p:childTnLst>
                                    <p:set>
                                      <p:cBhvr>
                                        <p:cTn id="626" dur="1" fill="hold">
                                          <p:stCondLst>
                                            <p:cond delay="0"/>
                                          </p:stCondLst>
                                        </p:cTn>
                                        <p:tgtEl>
                                          <p:spTgt spid="166"/>
                                        </p:tgtEl>
                                        <p:attrNameLst>
                                          <p:attrName>style.visibility</p:attrName>
                                        </p:attrNameLst>
                                      </p:cBhvr>
                                      <p:to>
                                        <p:strVal val="visible"/>
                                      </p:to>
                                    </p:set>
                                    <p:anim calcmode="lin" valueType="num">
                                      <p:cBhvr additive="base">
                                        <p:cTn id="627" dur="500"/>
                                        <p:tgtEl>
                                          <p:spTgt spid="166"/>
                                        </p:tgtEl>
                                        <p:attrNameLst>
                                          <p:attrName>ppt_x</p:attrName>
                                        </p:attrNameLst>
                                      </p:cBhvr>
                                      <p:tavLst>
                                        <p:tav tm="0">
                                          <p:val>
                                            <p:strVal val="#ppt_x-#ppt_w*1.125000"/>
                                          </p:val>
                                        </p:tav>
                                        <p:tav tm="100000">
                                          <p:val>
                                            <p:strVal val="#ppt_x"/>
                                          </p:val>
                                        </p:tav>
                                      </p:tavLst>
                                    </p:anim>
                                    <p:animEffect transition="in" filter="wipe(right)">
                                      <p:cBhvr>
                                        <p:cTn id="628" dur="500"/>
                                        <p:tgtEl>
                                          <p:spTgt spid="166"/>
                                        </p:tgtEl>
                                      </p:cBhvr>
                                    </p:animEffect>
                                  </p:childTnLst>
                                </p:cTn>
                              </p:par>
                              <p:par>
                                <p:cTn id="629" presetID="12" presetClass="entr" presetSubtype="8" fill="hold" grpId="0" nodeType="withEffect">
                                  <p:stCondLst>
                                    <p:cond delay="0"/>
                                  </p:stCondLst>
                                  <p:childTnLst>
                                    <p:set>
                                      <p:cBhvr>
                                        <p:cTn id="630" dur="1" fill="hold">
                                          <p:stCondLst>
                                            <p:cond delay="0"/>
                                          </p:stCondLst>
                                        </p:cTn>
                                        <p:tgtEl>
                                          <p:spTgt spid="167"/>
                                        </p:tgtEl>
                                        <p:attrNameLst>
                                          <p:attrName>style.visibility</p:attrName>
                                        </p:attrNameLst>
                                      </p:cBhvr>
                                      <p:to>
                                        <p:strVal val="visible"/>
                                      </p:to>
                                    </p:set>
                                    <p:anim calcmode="lin" valueType="num">
                                      <p:cBhvr additive="base">
                                        <p:cTn id="631" dur="500"/>
                                        <p:tgtEl>
                                          <p:spTgt spid="167"/>
                                        </p:tgtEl>
                                        <p:attrNameLst>
                                          <p:attrName>ppt_x</p:attrName>
                                        </p:attrNameLst>
                                      </p:cBhvr>
                                      <p:tavLst>
                                        <p:tav tm="0">
                                          <p:val>
                                            <p:strVal val="#ppt_x-#ppt_w*1.125000"/>
                                          </p:val>
                                        </p:tav>
                                        <p:tav tm="100000">
                                          <p:val>
                                            <p:strVal val="#ppt_x"/>
                                          </p:val>
                                        </p:tav>
                                      </p:tavLst>
                                    </p:anim>
                                    <p:animEffect transition="in" filter="wipe(right)">
                                      <p:cBhvr>
                                        <p:cTn id="632" dur="500"/>
                                        <p:tgtEl>
                                          <p:spTgt spid="167"/>
                                        </p:tgtEl>
                                      </p:cBhvr>
                                    </p:animEffect>
                                  </p:childTnLst>
                                </p:cTn>
                              </p:par>
                            </p:childTnLst>
                          </p:cTn>
                        </p:par>
                      </p:childTnLst>
                    </p:cTn>
                  </p:par>
                  <p:par>
                    <p:cTn id="633" fill="hold">
                      <p:stCondLst>
                        <p:cond delay="indefinite"/>
                      </p:stCondLst>
                      <p:childTnLst>
                        <p:par>
                          <p:cTn id="634" fill="hold">
                            <p:stCondLst>
                              <p:cond delay="0"/>
                            </p:stCondLst>
                            <p:childTnLst>
                              <p:par>
                                <p:cTn id="635" presetID="12" presetClass="exit" presetSubtype="4" fill="hold" grpId="1" nodeType="clickEffect">
                                  <p:stCondLst>
                                    <p:cond delay="0"/>
                                  </p:stCondLst>
                                  <p:childTnLst>
                                    <p:anim calcmode="lin" valueType="num">
                                      <p:cBhvr additive="base">
                                        <p:cTn id="636" dur="500"/>
                                        <p:tgtEl>
                                          <p:spTgt spid="118"/>
                                        </p:tgtEl>
                                        <p:attrNameLst>
                                          <p:attrName>ppt_y</p:attrName>
                                        </p:attrNameLst>
                                      </p:cBhvr>
                                      <p:tavLst>
                                        <p:tav tm="0">
                                          <p:val>
                                            <p:strVal val="#ppt_y"/>
                                          </p:val>
                                        </p:tav>
                                        <p:tav tm="100000">
                                          <p:val>
                                            <p:strVal val="#ppt_y+#ppt_h*1.125000"/>
                                          </p:val>
                                        </p:tav>
                                      </p:tavLst>
                                    </p:anim>
                                    <p:animEffect transition="out" filter="wipe(down)">
                                      <p:cBhvr>
                                        <p:cTn id="637" dur="500"/>
                                        <p:tgtEl>
                                          <p:spTgt spid="118"/>
                                        </p:tgtEl>
                                      </p:cBhvr>
                                    </p:animEffect>
                                    <p:set>
                                      <p:cBhvr>
                                        <p:cTn id="638" dur="1" fill="hold">
                                          <p:stCondLst>
                                            <p:cond delay="499"/>
                                          </p:stCondLst>
                                        </p:cTn>
                                        <p:tgtEl>
                                          <p:spTgt spid="118"/>
                                        </p:tgtEl>
                                        <p:attrNameLst>
                                          <p:attrName>style.visibility</p:attrName>
                                        </p:attrNameLst>
                                      </p:cBhvr>
                                      <p:to>
                                        <p:strVal val="hidden"/>
                                      </p:to>
                                    </p:set>
                                  </p:childTnLst>
                                </p:cTn>
                              </p:par>
                            </p:childTnLst>
                          </p:cTn>
                        </p:par>
                      </p:childTnLst>
                    </p:cTn>
                  </p:par>
                  <p:par>
                    <p:cTn id="639" fill="hold">
                      <p:stCondLst>
                        <p:cond delay="indefinite"/>
                      </p:stCondLst>
                      <p:childTnLst>
                        <p:par>
                          <p:cTn id="640" fill="hold">
                            <p:stCondLst>
                              <p:cond delay="0"/>
                            </p:stCondLst>
                            <p:childTnLst>
                              <p:par>
                                <p:cTn id="641" presetID="27" presetClass="emph" presetSubtype="0" fill="remove" grpId="1" nodeType="clickEffect">
                                  <p:stCondLst>
                                    <p:cond delay="0"/>
                                  </p:stCondLst>
                                  <p:childTnLst>
                                    <p:animClr clrSpc="rgb" dir="cw">
                                      <p:cBhvr override="childStyle">
                                        <p:cTn id="642" dur="250" autoRev="1" fill="remove"/>
                                        <p:tgtEl>
                                          <p:spTgt spid="167"/>
                                        </p:tgtEl>
                                        <p:attrNameLst>
                                          <p:attrName>style.color</p:attrName>
                                        </p:attrNameLst>
                                      </p:cBhvr>
                                      <p:to>
                                        <a:srgbClr val="92D050"/>
                                      </p:to>
                                    </p:animClr>
                                    <p:animClr clrSpc="rgb" dir="cw">
                                      <p:cBhvr>
                                        <p:cTn id="643" dur="250" autoRev="1" fill="remove"/>
                                        <p:tgtEl>
                                          <p:spTgt spid="167"/>
                                        </p:tgtEl>
                                        <p:attrNameLst>
                                          <p:attrName>fillcolor</p:attrName>
                                        </p:attrNameLst>
                                      </p:cBhvr>
                                      <p:to>
                                        <a:srgbClr val="92D050"/>
                                      </p:to>
                                    </p:animClr>
                                    <p:set>
                                      <p:cBhvr>
                                        <p:cTn id="644" dur="250" autoRev="1" fill="remove"/>
                                        <p:tgtEl>
                                          <p:spTgt spid="167"/>
                                        </p:tgtEl>
                                        <p:attrNameLst>
                                          <p:attrName>fill.type</p:attrName>
                                        </p:attrNameLst>
                                      </p:cBhvr>
                                      <p:to>
                                        <p:strVal val="solid"/>
                                      </p:to>
                                    </p:set>
                                    <p:set>
                                      <p:cBhvr>
                                        <p:cTn id="645" dur="250" autoRev="1" fill="remove"/>
                                        <p:tgtEl>
                                          <p:spTgt spid="167"/>
                                        </p:tgtEl>
                                        <p:attrNameLst>
                                          <p:attrName>fill.on</p:attrName>
                                        </p:attrNameLst>
                                      </p:cBhvr>
                                      <p:to>
                                        <p:strVal val="true"/>
                                      </p:to>
                                    </p:set>
                                  </p:childTnLst>
                                </p:cTn>
                              </p:par>
                              <p:par>
                                <p:cTn id="646" presetID="27" presetClass="emph" presetSubtype="0" fill="remove" grpId="0" nodeType="withEffect">
                                  <p:stCondLst>
                                    <p:cond delay="0"/>
                                  </p:stCondLst>
                                  <p:childTnLst>
                                    <p:animClr clrSpc="rgb" dir="cw">
                                      <p:cBhvr override="childStyle">
                                        <p:cTn id="647" dur="250" autoRev="1" fill="remove"/>
                                        <p:tgtEl>
                                          <p:spTgt spid="65"/>
                                        </p:tgtEl>
                                        <p:attrNameLst>
                                          <p:attrName>style.color</p:attrName>
                                        </p:attrNameLst>
                                      </p:cBhvr>
                                      <p:to>
                                        <a:srgbClr val="92D050"/>
                                      </p:to>
                                    </p:animClr>
                                    <p:animClr clrSpc="rgb" dir="cw">
                                      <p:cBhvr>
                                        <p:cTn id="648" dur="250" autoRev="1" fill="remove"/>
                                        <p:tgtEl>
                                          <p:spTgt spid="65"/>
                                        </p:tgtEl>
                                        <p:attrNameLst>
                                          <p:attrName>fillcolor</p:attrName>
                                        </p:attrNameLst>
                                      </p:cBhvr>
                                      <p:to>
                                        <a:srgbClr val="92D050"/>
                                      </p:to>
                                    </p:animClr>
                                    <p:set>
                                      <p:cBhvr>
                                        <p:cTn id="649" dur="250" autoRev="1" fill="remove"/>
                                        <p:tgtEl>
                                          <p:spTgt spid="65"/>
                                        </p:tgtEl>
                                        <p:attrNameLst>
                                          <p:attrName>fill.type</p:attrName>
                                        </p:attrNameLst>
                                      </p:cBhvr>
                                      <p:to>
                                        <p:strVal val="solid"/>
                                      </p:to>
                                    </p:set>
                                    <p:set>
                                      <p:cBhvr>
                                        <p:cTn id="650" dur="250" autoRev="1" fill="remove"/>
                                        <p:tgtEl>
                                          <p:spTgt spid="65"/>
                                        </p:tgtEl>
                                        <p:attrNameLst>
                                          <p:attrName>fill.on</p:attrName>
                                        </p:attrNameLst>
                                      </p:cBhvr>
                                      <p:to>
                                        <p:strVal val="true"/>
                                      </p:to>
                                    </p:set>
                                  </p:childTnLst>
                                </p:cTn>
                              </p:par>
                            </p:childTnLst>
                          </p:cTn>
                        </p:par>
                      </p:childTnLst>
                    </p:cTn>
                  </p:par>
                  <p:par>
                    <p:cTn id="651" fill="hold">
                      <p:stCondLst>
                        <p:cond delay="indefinite"/>
                      </p:stCondLst>
                      <p:childTnLst>
                        <p:par>
                          <p:cTn id="652" fill="hold">
                            <p:stCondLst>
                              <p:cond delay="0"/>
                            </p:stCondLst>
                            <p:childTnLst>
                              <p:par>
                                <p:cTn id="653" presetID="27" presetClass="emph" presetSubtype="0" fill="remove" grpId="1" nodeType="clickEffect">
                                  <p:stCondLst>
                                    <p:cond delay="0"/>
                                  </p:stCondLst>
                                  <p:childTnLst>
                                    <p:animClr clrSpc="rgb" dir="cw">
                                      <p:cBhvr override="childStyle">
                                        <p:cTn id="654" dur="250" autoRev="1" fill="remove"/>
                                        <p:tgtEl>
                                          <p:spTgt spid="164"/>
                                        </p:tgtEl>
                                        <p:attrNameLst>
                                          <p:attrName>style.color</p:attrName>
                                        </p:attrNameLst>
                                      </p:cBhvr>
                                      <p:to>
                                        <a:srgbClr val="92D050"/>
                                      </p:to>
                                    </p:animClr>
                                    <p:animClr clrSpc="rgb" dir="cw">
                                      <p:cBhvr>
                                        <p:cTn id="655" dur="250" autoRev="1" fill="remove"/>
                                        <p:tgtEl>
                                          <p:spTgt spid="164"/>
                                        </p:tgtEl>
                                        <p:attrNameLst>
                                          <p:attrName>fillcolor</p:attrName>
                                        </p:attrNameLst>
                                      </p:cBhvr>
                                      <p:to>
                                        <a:srgbClr val="92D050"/>
                                      </p:to>
                                    </p:animClr>
                                    <p:set>
                                      <p:cBhvr>
                                        <p:cTn id="656" dur="250" autoRev="1" fill="remove"/>
                                        <p:tgtEl>
                                          <p:spTgt spid="164"/>
                                        </p:tgtEl>
                                        <p:attrNameLst>
                                          <p:attrName>fill.type</p:attrName>
                                        </p:attrNameLst>
                                      </p:cBhvr>
                                      <p:to>
                                        <p:strVal val="solid"/>
                                      </p:to>
                                    </p:set>
                                    <p:set>
                                      <p:cBhvr>
                                        <p:cTn id="657" dur="250" autoRev="1" fill="remove"/>
                                        <p:tgtEl>
                                          <p:spTgt spid="164"/>
                                        </p:tgtEl>
                                        <p:attrNameLst>
                                          <p:attrName>fill.on</p:attrName>
                                        </p:attrNameLst>
                                      </p:cBhvr>
                                      <p:to>
                                        <p:strVal val="true"/>
                                      </p:to>
                                    </p:set>
                                  </p:childTnLst>
                                </p:cTn>
                              </p:par>
                              <p:par>
                                <p:cTn id="658" presetID="27" presetClass="emph" presetSubtype="0" fill="remove" grpId="0" nodeType="withEffect">
                                  <p:stCondLst>
                                    <p:cond delay="0"/>
                                  </p:stCondLst>
                                  <p:childTnLst>
                                    <p:animClr clrSpc="rgb" dir="cw">
                                      <p:cBhvr override="childStyle">
                                        <p:cTn id="659" dur="250" autoRev="1" fill="remove"/>
                                        <p:tgtEl>
                                          <p:spTgt spid="62"/>
                                        </p:tgtEl>
                                        <p:attrNameLst>
                                          <p:attrName>style.color</p:attrName>
                                        </p:attrNameLst>
                                      </p:cBhvr>
                                      <p:to>
                                        <a:srgbClr val="92D050"/>
                                      </p:to>
                                    </p:animClr>
                                    <p:animClr clrSpc="rgb" dir="cw">
                                      <p:cBhvr>
                                        <p:cTn id="660" dur="250" autoRev="1" fill="remove"/>
                                        <p:tgtEl>
                                          <p:spTgt spid="62"/>
                                        </p:tgtEl>
                                        <p:attrNameLst>
                                          <p:attrName>fillcolor</p:attrName>
                                        </p:attrNameLst>
                                      </p:cBhvr>
                                      <p:to>
                                        <a:srgbClr val="92D050"/>
                                      </p:to>
                                    </p:animClr>
                                    <p:set>
                                      <p:cBhvr>
                                        <p:cTn id="661" dur="250" autoRev="1" fill="remove"/>
                                        <p:tgtEl>
                                          <p:spTgt spid="62"/>
                                        </p:tgtEl>
                                        <p:attrNameLst>
                                          <p:attrName>fill.type</p:attrName>
                                        </p:attrNameLst>
                                      </p:cBhvr>
                                      <p:to>
                                        <p:strVal val="solid"/>
                                      </p:to>
                                    </p:set>
                                    <p:set>
                                      <p:cBhvr>
                                        <p:cTn id="662" dur="250" autoRev="1" fill="remove"/>
                                        <p:tgtEl>
                                          <p:spTgt spid="62"/>
                                        </p:tgtEl>
                                        <p:attrNameLst>
                                          <p:attrName>fill.on</p:attrName>
                                        </p:attrNameLst>
                                      </p:cBhvr>
                                      <p:to>
                                        <p:strVal val="true"/>
                                      </p:to>
                                    </p:set>
                                  </p:childTnLst>
                                </p:cTn>
                              </p:par>
                            </p:childTnLst>
                          </p:cTn>
                        </p:par>
                      </p:childTnLst>
                    </p:cTn>
                  </p:par>
                  <p:par>
                    <p:cTn id="663" fill="hold">
                      <p:stCondLst>
                        <p:cond delay="indefinite"/>
                      </p:stCondLst>
                      <p:childTnLst>
                        <p:par>
                          <p:cTn id="664" fill="hold">
                            <p:stCondLst>
                              <p:cond delay="0"/>
                            </p:stCondLst>
                            <p:childTnLst>
                              <p:par>
                                <p:cTn id="665" presetID="27" presetClass="emph" presetSubtype="0" fill="remove" grpId="1" nodeType="clickEffect">
                                  <p:stCondLst>
                                    <p:cond delay="0"/>
                                  </p:stCondLst>
                                  <p:childTnLst>
                                    <p:animClr clrSpc="rgb" dir="cw">
                                      <p:cBhvr override="childStyle">
                                        <p:cTn id="666" dur="250" autoRev="1" fill="remove"/>
                                        <p:tgtEl>
                                          <p:spTgt spid="166"/>
                                        </p:tgtEl>
                                        <p:attrNameLst>
                                          <p:attrName>style.color</p:attrName>
                                        </p:attrNameLst>
                                      </p:cBhvr>
                                      <p:to>
                                        <a:srgbClr val="92D050"/>
                                      </p:to>
                                    </p:animClr>
                                    <p:animClr clrSpc="rgb" dir="cw">
                                      <p:cBhvr>
                                        <p:cTn id="667" dur="250" autoRev="1" fill="remove"/>
                                        <p:tgtEl>
                                          <p:spTgt spid="166"/>
                                        </p:tgtEl>
                                        <p:attrNameLst>
                                          <p:attrName>fillcolor</p:attrName>
                                        </p:attrNameLst>
                                      </p:cBhvr>
                                      <p:to>
                                        <a:srgbClr val="92D050"/>
                                      </p:to>
                                    </p:animClr>
                                    <p:set>
                                      <p:cBhvr>
                                        <p:cTn id="668" dur="250" autoRev="1" fill="remove"/>
                                        <p:tgtEl>
                                          <p:spTgt spid="166"/>
                                        </p:tgtEl>
                                        <p:attrNameLst>
                                          <p:attrName>fill.type</p:attrName>
                                        </p:attrNameLst>
                                      </p:cBhvr>
                                      <p:to>
                                        <p:strVal val="solid"/>
                                      </p:to>
                                    </p:set>
                                    <p:set>
                                      <p:cBhvr>
                                        <p:cTn id="669" dur="250" autoRev="1" fill="remove"/>
                                        <p:tgtEl>
                                          <p:spTgt spid="166"/>
                                        </p:tgtEl>
                                        <p:attrNameLst>
                                          <p:attrName>fill.on</p:attrName>
                                        </p:attrNameLst>
                                      </p:cBhvr>
                                      <p:to>
                                        <p:strVal val="true"/>
                                      </p:to>
                                    </p:set>
                                  </p:childTnLst>
                                </p:cTn>
                              </p:par>
                              <p:par>
                                <p:cTn id="670" presetID="27" presetClass="emph" presetSubtype="0" fill="remove" grpId="0" nodeType="withEffect">
                                  <p:stCondLst>
                                    <p:cond delay="0"/>
                                  </p:stCondLst>
                                  <p:childTnLst>
                                    <p:animClr clrSpc="rgb" dir="cw">
                                      <p:cBhvr override="childStyle">
                                        <p:cTn id="671" dur="250" autoRev="1" fill="remove"/>
                                        <p:tgtEl>
                                          <p:spTgt spid="64"/>
                                        </p:tgtEl>
                                        <p:attrNameLst>
                                          <p:attrName>style.color</p:attrName>
                                        </p:attrNameLst>
                                      </p:cBhvr>
                                      <p:to>
                                        <a:srgbClr val="92D050"/>
                                      </p:to>
                                    </p:animClr>
                                    <p:animClr clrSpc="rgb" dir="cw">
                                      <p:cBhvr>
                                        <p:cTn id="672" dur="250" autoRev="1" fill="remove"/>
                                        <p:tgtEl>
                                          <p:spTgt spid="64"/>
                                        </p:tgtEl>
                                        <p:attrNameLst>
                                          <p:attrName>fillcolor</p:attrName>
                                        </p:attrNameLst>
                                      </p:cBhvr>
                                      <p:to>
                                        <a:srgbClr val="92D050"/>
                                      </p:to>
                                    </p:animClr>
                                    <p:set>
                                      <p:cBhvr>
                                        <p:cTn id="673" dur="250" autoRev="1" fill="remove"/>
                                        <p:tgtEl>
                                          <p:spTgt spid="64"/>
                                        </p:tgtEl>
                                        <p:attrNameLst>
                                          <p:attrName>fill.type</p:attrName>
                                        </p:attrNameLst>
                                      </p:cBhvr>
                                      <p:to>
                                        <p:strVal val="solid"/>
                                      </p:to>
                                    </p:set>
                                    <p:set>
                                      <p:cBhvr>
                                        <p:cTn id="674" dur="250" autoRev="1" fill="remove"/>
                                        <p:tgtEl>
                                          <p:spTgt spid="64"/>
                                        </p:tgtEl>
                                        <p:attrNameLst>
                                          <p:attrName>fill.on</p:attrName>
                                        </p:attrNameLst>
                                      </p:cBhvr>
                                      <p:to>
                                        <p:strVal val="true"/>
                                      </p:to>
                                    </p:set>
                                  </p:childTnLst>
                                </p:cTn>
                              </p:par>
                            </p:childTnLst>
                          </p:cTn>
                        </p:par>
                      </p:childTnLst>
                    </p:cTn>
                  </p:par>
                  <p:par>
                    <p:cTn id="675" fill="hold">
                      <p:stCondLst>
                        <p:cond delay="indefinite"/>
                      </p:stCondLst>
                      <p:childTnLst>
                        <p:par>
                          <p:cTn id="676" fill="hold">
                            <p:stCondLst>
                              <p:cond delay="0"/>
                            </p:stCondLst>
                            <p:childTnLst>
                              <p:par>
                                <p:cTn id="677" presetID="27" presetClass="emph" presetSubtype="0" fill="remove" grpId="1" nodeType="clickEffect">
                                  <p:stCondLst>
                                    <p:cond delay="0"/>
                                  </p:stCondLst>
                                  <p:childTnLst>
                                    <p:animClr clrSpc="rgb" dir="cw">
                                      <p:cBhvr override="childStyle">
                                        <p:cTn id="678" dur="250" autoRev="1" fill="remove"/>
                                        <p:tgtEl>
                                          <p:spTgt spid="163"/>
                                        </p:tgtEl>
                                        <p:attrNameLst>
                                          <p:attrName>style.color</p:attrName>
                                        </p:attrNameLst>
                                      </p:cBhvr>
                                      <p:to>
                                        <a:srgbClr val="92D050"/>
                                      </p:to>
                                    </p:animClr>
                                    <p:animClr clrSpc="rgb" dir="cw">
                                      <p:cBhvr>
                                        <p:cTn id="679" dur="250" autoRev="1" fill="remove"/>
                                        <p:tgtEl>
                                          <p:spTgt spid="163"/>
                                        </p:tgtEl>
                                        <p:attrNameLst>
                                          <p:attrName>fillcolor</p:attrName>
                                        </p:attrNameLst>
                                      </p:cBhvr>
                                      <p:to>
                                        <a:srgbClr val="92D050"/>
                                      </p:to>
                                    </p:animClr>
                                    <p:set>
                                      <p:cBhvr>
                                        <p:cTn id="680" dur="250" autoRev="1" fill="remove"/>
                                        <p:tgtEl>
                                          <p:spTgt spid="163"/>
                                        </p:tgtEl>
                                        <p:attrNameLst>
                                          <p:attrName>fill.type</p:attrName>
                                        </p:attrNameLst>
                                      </p:cBhvr>
                                      <p:to>
                                        <p:strVal val="solid"/>
                                      </p:to>
                                    </p:set>
                                    <p:set>
                                      <p:cBhvr>
                                        <p:cTn id="681" dur="250" autoRev="1" fill="remove"/>
                                        <p:tgtEl>
                                          <p:spTgt spid="163"/>
                                        </p:tgtEl>
                                        <p:attrNameLst>
                                          <p:attrName>fill.on</p:attrName>
                                        </p:attrNameLst>
                                      </p:cBhvr>
                                      <p:to>
                                        <p:strVal val="true"/>
                                      </p:to>
                                    </p:set>
                                  </p:childTnLst>
                                </p:cTn>
                              </p:par>
                              <p:par>
                                <p:cTn id="682" presetID="27" presetClass="emph" presetSubtype="0" fill="remove" grpId="0" nodeType="withEffect">
                                  <p:stCondLst>
                                    <p:cond delay="0"/>
                                  </p:stCondLst>
                                  <p:childTnLst>
                                    <p:animClr clrSpc="rgb" dir="cw">
                                      <p:cBhvr override="childStyle">
                                        <p:cTn id="683" dur="250" autoRev="1" fill="remove"/>
                                        <p:tgtEl>
                                          <p:spTgt spid="61"/>
                                        </p:tgtEl>
                                        <p:attrNameLst>
                                          <p:attrName>style.color</p:attrName>
                                        </p:attrNameLst>
                                      </p:cBhvr>
                                      <p:to>
                                        <a:srgbClr val="92D050"/>
                                      </p:to>
                                    </p:animClr>
                                    <p:animClr clrSpc="rgb" dir="cw">
                                      <p:cBhvr>
                                        <p:cTn id="684" dur="250" autoRev="1" fill="remove"/>
                                        <p:tgtEl>
                                          <p:spTgt spid="61"/>
                                        </p:tgtEl>
                                        <p:attrNameLst>
                                          <p:attrName>fillcolor</p:attrName>
                                        </p:attrNameLst>
                                      </p:cBhvr>
                                      <p:to>
                                        <a:srgbClr val="92D050"/>
                                      </p:to>
                                    </p:animClr>
                                    <p:set>
                                      <p:cBhvr>
                                        <p:cTn id="685" dur="250" autoRev="1" fill="remove"/>
                                        <p:tgtEl>
                                          <p:spTgt spid="61"/>
                                        </p:tgtEl>
                                        <p:attrNameLst>
                                          <p:attrName>fill.type</p:attrName>
                                        </p:attrNameLst>
                                      </p:cBhvr>
                                      <p:to>
                                        <p:strVal val="solid"/>
                                      </p:to>
                                    </p:set>
                                    <p:set>
                                      <p:cBhvr>
                                        <p:cTn id="686" dur="250" autoRev="1" fill="remove"/>
                                        <p:tgtEl>
                                          <p:spTgt spid="61"/>
                                        </p:tgtEl>
                                        <p:attrNameLst>
                                          <p:attrName>fill.on</p:attrName>
                                        </p:attrNameLst>
                                      </p:cBhvr>
                                      <p:to>
                                        <p:strVal val="true"/>
                                      </p:to>
                                    </p:set>
                                  </p:childTnLst>
                                </p:cTn>
                              </p:par>
                            </p:childTnLst>
                          </p:cTn>
                        </p:par>
                      </p:childTnLst>
                    </p:cTn>
                  </p:par>
                  <p:par>
                    <p:cTn id="687" fill="hold">
                      <p:stCondLst>
                        <p:cond delay="indefinite"/>
                      </p:stCondLst>
                      <p:childTnLst>
                        <p:par>
                          <p:cTn id="688" fill="hold">
                            <p:stCondLst>
                              <p:cond delay="0"/>
                            </p:stCondLst>
                            <p:childTnLst>
                              <p:par>
                                <p:cTn id="689" presetID="27" presetClass="emph" presetSubtype="0" fill="remove" grpId="1" nodeType="clickEffect">
                                  <p:stCondLst>
                                    <p:cond delay="0"/>
                                  </p:stCondLst>
                                  <p:childTnLst>
                                    <p:animClr clrSpc="rgb" dir="cw">
                                      <p:cBhvr override="childStyle">
                                        <p:cTn id="690" dur="250" autoRev="1" fill="remove"/>
                                        <p:tgtEl>
                                          <p:spTgt spid="165"/>
                                        </p:tgtEl>
                                        <p:attrNameLst>
                                          <p:attrName>style.color</p:attrName>
                                        </p:attrNameLst>
                                      </p:cBhvr>
                                      <p:to>
                                        <a:srgbClr val="92D050"/>
                                      </p:to>
                                    </p:animClr>
                                    <p:animClr clrSpc="rgb" dir="cw">
                                      <p:cBhvr>
                                        <p:cTn id="691" dur="250" autoRev="1" fill="remove"/>
                                        <p:tgtEl>
                                          <p:spTgt spid="165"/>
                                        </p:tgtEl>
                                        <p:attrNameLst>
                                          <p:attrName>fillcolor</p:attrName>
                                        </p:attrNameLst>
                                      </p:cBhvr>
                                      <p:to>
                                        <a:srgbClr val="92D050"/>
                                      </p:to>
                                    </p:animClr>
                                    <p:set>
                                      <p:cBhvr>
                                        <p:cTn id="692" dur="250" autoRev="1" fill="remove"/>
                                        <p:tgtEl>
                                          <p:spTgt spid="165"/>
                                        </p:tgtEl>
                                        <p:attrNameLst>
                                          <p:attrName>fill.type</p:attrName>
                                        </p:attrNameLst>
                                      </p:cBhvr>
                                      <p:to>
                                        <p:strVal val="solid"/>
                                      </p:to>
                                    </p:set>
                                    <p:set>
                                      <p:cBhvr>
                                        <p:cTn id="693" dur="250" autoRev="1" fill="remove"/>
                                        <p:tgtEl>
                                          <p:spTgt spid="165"/>
                                        </p:tgtEl>
                                        <p:attrNameLst>
                                          <p:attrName>fill.on</p:attrName>
                                        </p:attrNameLst>
                                      </p:cBhvr>
                                      <p:to>
                                        <p:strVal val="true"/>
                                      </p:to>
                                    </p:set>
                                  </p:childTnLst>
                                </p:cTn>
                              </p:par>
                              <p:par>
                                <p:cTn id="694" presetID="27" presetClass="emph" presetSubtype="0" fill="remove" grpId="0" nodeType="withEffect">
                                  <p:stCondLst>
                                    <p:cond delay="0"/>
                                  </p:stCondLst>
                                  <p:childTnLst>
                                    <p:animClr clrSpc="rgb" dir="cw">
                                      <p:cBhvr override="childStyle">
                                        <p:cTn id="695" dur="250" autoRev="1" fill="remove"/>
                                        <p:tgtEl>
                                          <p:spTgt spid="63"/>
                                        </p:tgtEl>
                                        <p:attrNameLst>
                                          <p:attrName>style.color</p:attrName>
                                        </p:attrNameLst>
                                      </p:cBhvr>
                                      <p:to>
                                        <a:srgbClr val="92D050"/>
                                      </p:to>
                                    </p:animClr>
                                    <p:animClr clrSpc="rgb" dir="cw">
                                      <p:cBhvr>
                                        <p:cTn id="696" dur="250" autoRev="1" fill="remove"/>
                                        <p:tgtEl>
                                          <p:spTgt spid="63"/>
                                        </p:tgtEl>
                                        <p:attrNameLst>
                                          <p:attrName>fillcolor</p:attrName>
                                        </p:attrNameLst>
                                      </p:cBhvr>
                                      <p:to>
                                        <a:srgbClr val="92D050"/>
                                      </p:to>
                                    </p:animClr>
                                    <p:set>
                                      <p:cBhvr>
                                        <p:cTn id="697" dur="250" autoRev="1" fill="remove"/>
                                        <p:tgtEl>
                                          <p:spTgt spid="63"/>
                                        </p:tgtEl>
                                        <p:attrNameLst>
                                          <p:attrName>fill.type</p:attrName>
                                        </p:attrNameLst>
                                      </p:cBhvr>
                                      <p:to>
                                        <p:strVal val="solid"/>
                                      </p:to>
                                    </p:set>
                                    <p:set>
                                      <p:cBhvr>
                                        <p:cTn id="698" dur="250" autoRev="1" fill="remove"/>
                                        <p:tgtEl>
                                          <p:spTgt spid="63"/>
                                        </p:tgtEl>
                                        <p:attrNameLst>
                                          <p:attrName>fill.on</p:attrName>
                                        </p:attrNameLst>
                                      </p:cBhvr>
                                      <p:to>
                                        <p:strVal val="true"/>
                                      </p:to>
                                    </p:set>
                                  </p:childTnLst>
                                </p:cTn>
                              </p:par>
                            </p:childTnLst>
                          </p:cTn>
                        </p:par>
                      </p:childTnLst>
                    </p:cTn>
                  </p:par>
                  <p:par>
                    <p:cTn id="699" fill="hold">
                      <p:stCondLst>
                        <p:cond delay="indefinite"/>
                      </p:stCondLst>
                      <p:childTnLst>
                        <p:par>
                          <p:cTn id="700" fill="hold">
                            <p:stCondLst>
                              <p:cond delay="0"/>
                            </p:stCondLst>
                            <p:childTnLst>
                              <p:par>
                                <p:cTn id="701" presetID="27" presetClass="emph" presetSubtype="0" fill="remove" grpId="1" nodeType="clickEffect">
                                  <p:stCondLst>
                                    <p:cond delay="0"/>
                                  </p:stCondLst>
                                  <p:childTnLst>
                                    <p:animClr clrSpc="rgb" dir="cw">
                                      <p:cBhvr override="childStyle">
                                        <p:cTn id="702" dur="250" autoRev="1" fill="remove"/>
                                        <p:tgtEl>
                                          <p:spTgt spid="162"/>
                                        </p:tgtEl>
                                        <p:attrNameLst>
                                          <p:attrName>style.color</p:attrName>
                                        </p:attrNameLst>
                                      </p:cBhvr>
                                      <p:to>
                                        <a:srgbClr val="92D050"/>
                                      </p:to>
                                    </p:animClr>
                                    <p:animClr clrSpc="rgb" dir="cw">
                                      <p:cBhvr>
                                        <p:cTn id="703" dur="250" autoRev="1" fill="remove"/>
                                        <p:tgtEl>
                                          <p:spTgt spid="162"/>
                                        </p:tgtEl>
                                        <p:attrNameLst>
                                          <p:attrName>fillcolor</p:attrName>
                                        </p:attrNameLst>
                                      </p:cBhvr>
                                      <p:to>
                                        <a:srgbClr val="92D050"/>
                                      </p:to>
                                    </p:animClr>
                                    <p:set>
                                      <p:cBhvr>
                                        <p:cTn id="704" dur="250" autoRev="1" fill="remove"/>
                                        <p:tgtEl>
                                          <p:spTgt spid="162"/>
                                        </p:tgtEl>
                                        <p:attrNameLst>
                                          <p:attrName>fill.type</p:attrName>
                                        </p:attrNameLst>
                                      </p:cBhvr>
                                      <p:to>
                                        <p:strVal val="solid"/>
                                      </p:to>
                                    </p:set>
                                    <p:set>
                                      <p:cBhvr>
                                        <p:cTn id="705" dur="250" autoRev="1" fill="remove"/>
                                        <p:tgtEl>
                                          <p:spTgt spid="162"/>
                                        </p:tgtEl>
                                        <p:attrNameLst>
                                          <p:attrName>fill.on</p:attrName>
                                        </p:attrNameLst>
                                      </p:cBhvr>
                                      <p:to>
                                        <p:strVal val="true"/>
                                      </p:to>
                                    </p:set>
                                  </p:childTnLst>
                                </p:cTn>
                              </p:par>
                              <p:par>
                                <p:cTn id="706" presetID="27" presetClass="emph" presetSubtype="0" fill="remove" grpId="0" nodeType="withEffect">
                                  <p:stCondLst>
                                    <p:cond delay="0"/>
                                  </p:stCondLst>
                                  <p:childTnLst>
                                    <p:animClr clrSpc="rgb" dir="cw">
                                      <p:cBhvr override="childStyle">
                                        <p:cTn id="707" dur="250" autoRev="1" fill="remove"/>
                                        <p:tgtEl>
                                          <p:spTgt spid="60"/>
                                        </p:tgtEl>
                                        <p:attrNameLst>
                                          <p:attrName>style.color</p:attrName>
                                        </p:attrNameLst>
                                      </p:cBhvr>
                                      <p:to>
                                        <a:srgbClr val="92D050"/>
                                      </p:to>
                                    </p:animClr>
                                    <p:animClr clrSpc="rgb" dir="cw">
                                      <p:cBhvr>
                                        <p:cTn id="708" dur="250" autoRev="1" fill="remove"/>
                                        <p:tgtEl>
                                          <p:spTgt spid="60"/>
                                        </p:tgtEl>
                                        <p:attrNameLst>
                                          <p:attrName>fillcolor</p:attrName>
                                        </p:attrNameLst>
                                      </p:cBhvr>
                                      <p:to>
                                        <a:srgbClr val="92D050"/>
                                      </p:to>
                                    </p:animClr>
                                    <p:set>
                                      <p:cBhvr>
                                        <p:cTn id="709" dur="250" autoRev="1" fill="remove"/>
                                        <p:tgtEl>
                                          <p:spTgt spid="60"/>
                                        </p:tgtEl>
                                        <p:attrNameLst>
                                          <p:attrName>fill.type</p:attrName>
                                        </p:attrNameLst>
                                      </p:cBhvr>
                                      <p:to>
                                        <p:strVal val="solid"/>
                                      </p:to>
                                    </p:set>
                                    <p:set>
                                      <p:cBhvr>
                                        <p:cTn id="710" dur="250" autoRev="1" fill="remove"/>
                                        <p:tgtEl>
                                          <p:spTgt spid="60"/>
                                        </p:tgtEl>
                                        <p:attrNameLst>
                                          <p:attrName>fill.on</p:attrName>
                                        </p:attrNameLst>
                                      </p:cBhvr>
                                      <p:to>
                                        <p:strVal val="true"/>
                                      </p:to>
                                    </p:set>
                                  </p:childTnLst>
                                </p:cTn>
                              </p:par>
                            </p:childTnLst>
                          </p:cTn>
                        </p:par>
                      </p:childTnLst>
                    </p:cTn>
                  </p:par>
                  <p:par>
                    <p:cTn id="711" fill="hold">
                      <p:stCondLst>
                        <p:cond delay="indefinite"/>
                      </p:stCondLst>
                      <p:childTnLst>
                        <p:par>
                          <p:cTn id="712" fill="hold">
                            <p:stCondLst>
                              <p:cond delay="0"/>
                            </p:stCondLst>
                            <p:childTnLst>
                              <p:par>
                                <p:cTn id="713" presetID="27" presetClass="emph" presetSubtype="0" fill="remove" grpId="1" nodeType="clickEffect">
                                  <p:stCondLst>
                                    <p:cond delay="0"/>
                                  </p:stCondLst>
                                  <p:childTnLst>
                                    <p:animClr clrSpc="rgb" dir="cw">
                                      <p:cBhvr override="childStyle">
                                        <p:cTn id="714" dur="250" autoRev="1" fill="remove"/>
                                        <p:tgtEl>
                                          <p:spTgt spid="161"/>
                                        </p:tgtEl>
                                        <p:attrNameLst>
                                          <p:attrName>style.color</p:attrName>
                                        </p:attrNameLst>
                                      </p:cBhvr>
                                      <p:to>
                                        <a:srgbClr val="92D050"/>
                                      </p:to>
                                    </p:animClr>
                                    <p:animClr clrSpc="rgb" dir="cw">
                                      <p:cBhvr>
                                        <p:cTn id="715" dur="250" autoRev="1" fill="remove"/>
                                        <p:tgtEl>
                                          <p:spTgt spid="161"/>
                                        </p:tgtEl>
                                        <p:attrNameLst>
                                          <p:attrName>fillcolor</p:attrName>
                                        </p:attrNameLst>
                                      </p:cBhvr>
                                      <p:to>
                                        <a:srgbClr val="92D050"/>
                                      </p:to>
                                    </p:animClr>
                                    <p:set>
                                      <p:cBhvr>
                                        <p:cTn id="716" dur="250" autoRev="1" fill="remove"/>
                                        <p:tgtEl>
                                          <p:spTgt spid="161"/>
                                        </p:tgtEl>
                                        <p:attrNameLst>
                                          <p:attrName>fill.type</p:attrName>
                                        </p:attrNameLst>
                                      </p:cBhvr>
                                      <p:to>
                                        <p:strVal val="solid"/>
                                      </p:to>
                                    </p:set>
                                    <p:set>
                                      <p:cBhvr>
                                        <p:cTn id="717" dur="250" autoRev="1" fill="remove"/>
                                        <p:tgtEl>
                                          <p:spTgt spid="161"/>
                                        </p:tgtEl>
                                        <p:attrNameLst>
                                          <p:attrName>fill.on</p:attrName>
                                        </p:attrNameLst>
                                      </p:cBhvr>
                                      <p:to>
                                        <p:strVal val="true"/>
                                      </p:to>
                                    </p:set>
                                  </p:childTnLst>
                                </p:cTn>
                              </p:par>
                              <p:par>
                                <p:cTn id="718" presetID="27" presetClass="emph" presetSubtype="0" fill="remove" grpId="0" nodeType="withEffect">
                                  <p:stCondLst>
                                    <p:cond delay="0"/>
                                  </p:stCondLst>
                                  <p:childTnLst>
                                    <p:animClr clrSpc="rgb" dir="cw">
                                      <p:cBhvr override="childStyle">
                                        <p:cTn id="719" dur="250" autoRev="1" fill="remove"/>
                                        <p:tgtEl>
                                          <p:spTgt spid="59"/>
                                        </p:tgtEl>
                                        <p:attrNameLst>
                                          <p:attrName>style.color</p:attrName>
                                        </p:attrNameLst>
                                      </p:cBhvr>
                                      <p:to>
                                        <a:srgbClr val="92D050"/>
                                      </p:to>
                                    </p:animClr>
                                    <p:animClr clrSpc="rgb" dir="cw">
                                      <p:cBhvr>
                                        <p:cTn id="720" dur="250" autoRev="1" fill="remove"/>
                                        <p:tgtEl>
                                          <p:spTgt spid="59"/>
                                        </p:tgtEl>
                                        <p:attrNameLst>
                                          <p:attrName>fillcolor</p:attrName>
                                        </p:attrNameLst>
                                      </p:cBhvr>
                                      <p:to>
                                        <a:srgbClr val="92D050"/>
                                      </p:to>
                                    </p:animClr>
                                    <p:set>
                                      <p:cBhvr>
                                        <p:cTn id="721" dur="250" autoRev="1" fill="remove"/>
                                        <p:tgtEl>
                                          <p:spTgt spid="59"/>
                                        </p:tgtEl>
                                        <p:attrNameLst>
                                          <p:attrName>fill.type</p:attrName>
                                        </p:attrNameLst>
                                      </p:cBhvr>
                                      <p:to>
                                        <p:strVal val="solid"/>
                                      </p:to>
                                    </p:set>
                                    <p:set>
                                      <p:cBhvr>
                                        <p:cTn id="722" dur="250" autoRev="1" fill="remove"/>
                                        <p:tgtEl>
                                          <p:spTgt spid="59"/>
                                        </p:tgtEl>
                                        <p:attrNameLst>
                                          <p:attrName>fill.on</p:attrName>
                                        </p:attrNameLst>
                                      </p:cBhvr>
                                      <p:to>
                                        <p:strVal val="true"/>
                                      </p:to>
                                    </p:set>
                                  </p:childTnLst>
                                </p:cTn>
                              </p:par>
                            </p:childTnLst>
                          </p:cTn>
                        </p:par>
                      </p:childTnLst>
                    </p:cTn>
                  </p:par>
                  <p:par>
                    <p:cTn id="723" fill="hold">
                      <p:stCondLst>
                        <p:cond delay="indefinite"/>
                      </p:stCondLst>
                      <p:childTnLst>
                        <p:par>
                          <p:cTn id="724" fill="hold">
                            <p:stCondLst>
                              <p:cond delay="0"/>
                            </p:stCondLst>
                            <p:childTnLst>
                              <p:par>
                                <p:cTn id="725" presetID="1" presetClass="emph" presetSubtype="2" fill="hold" nodeType="clickEffect">
                                  <p:stCondLst>
                                    <p:cond delay="0"/>
                                  </p:stCondLst>
                                  <p:childTnLst>
                                    <p:animClr clrSpc="rgb" dir="cw">
                                      <p:cBhvr>
                                        <p:cTn id="726" dur="2000" fill="hold"/>
                                        <p:tgtEl>
                                          <p:spTgt spid="161"/>
                                        </p:tgtEl>
                                        <p:attrNameLst>
                                          <p:attrName>fillcolor</p:attrName>
                                        </p:attrNameLst>
                                      </p:cBhvr>
                                      <p:to>
                                        <a:srgbClr val="92D050"/>
                                      </p:to>
                                    </p:animClr>
                                    <p:set>
                                      <p:cBhvr>
                                        <p:cTn id="727" dur="2000" fill="hold"/>
                                        <p:tgtEl>
                                          <p:spTgt spid="161"/>
                                        </p:tgtEl>
                                        <p:attrNameLst>
                                          <p:attrName>fill.type</p:attrName>
                                        </p:attrNameLst>
                                      </p:cBhvr>
                                      <p:to>
                                        <p:strVal val="solid"/>
                                      </p:to>
                                    </p:set>
                                    <p:set>
                                      <p:cBhvr>
                                        <p:cTn id="728" dur="2000" fill="hold"/>
                                        <p:tgtEl>
                                          <p:spTgt spid="161"/>
                                        </p:tgtEl>
                                        <p:attrNameLst>
                                          <p:attrName>fill.on</p:attrName>
                                        </p:attrNameLst>
                                      </p:cBhvr>
                                      <p:to>
                                        <p:strVal val="true"/>
                                      </p:to>
                                    </p:set>
                                  </p:childTnLst>
                                </p:cTn>
                              </p:par>
                              <p:par>
                                <p:cTn id="729" presetID="1" presetClass="emph" presetSubtype="2" fill="hold" nodeType="withEffect">
                                  <p:stCondLst>
                                    <p:cond delay="0"/>
                                  </p:stCondLst>
                                  <p:childTnLst>
                                    <p:animClr clrSpc="rgb" dir="cw">
                                      <p:cBhvr>
                                        <p:cTn id="730" dur="2000" fill="hold"/>
                                        <p:tgtEl>
                                          <p:spTgt spid="162"/>
                                        </p:tgtEl>
                                        <p:attrNameLst>
                                          <p:attrName>fillcolor</p:attrName>
                                        </p:attrNameLst>
                                      </p:cBhvr>
                                      <p:to>
                                        <a:srgbClr val="92D050"/>
                                      </p:to>
                                    </p:animClr>
                                    <p:set>
                                      <p:cBhvr>
                                        <p:cTn id="731" dur="2000" fill="hold"/>
                                        <p:tgtEl>
                                          <p:spTgt spid="162"/>
                                        </p:tgtEl>
                                        <p:attrNameLst>
                                          <p:attrName>fill.type</p:attrName>
                                        </p:attrNameLst>
                                      </p:cBhvr>
                                      <p:to>
                                        <p:strVal val="solid"/>
                                      </p:to>
                                    </p:set>
                                    <p:set>
                                      <p:cBhvr>
                                        <p:cTn id="732" dur="2000" fill="hold"/>
                                        <p:tgtEl>
                                          <p:spTgt spid="162"/>
                                        </p:tgtEl>
                                        <p:attrNameLst>
                                          <p:attrName>fill.on</p:attrName>
                                        </p:attrNameLst>
                                      </p:cBhvr>
                                      <p:to>
                                        <p:strVal val="true"/>
                                      </p:to>
                                    </p:set>
                                  </p:childTnLst>
                                </p:cTn>
                              </p:par>
                              <p:par>
                                <p:cTn id="733" presetID="1" presetClass="emph" presetSubtype="2" fill="hold" nodeType="withEffect">
                                  <p:stCondLst>
                                    <p:cond delay="0"/>
                                  </p:stCondLst>
                                  <p:childTnLst>
                                    <p:animClr clrSpc="rgb" dir="cw">
                                      <p:cBhvr>
                                        <p:cTn id="734" dur="2000" fill="hold"/>
                                        <p:tgtEl>
                                          <p:spTgt spid="163"/>
                                        </p:tgtEl>
                                        <p:attrNameLst>
                                          <p:attrName>fillcolor</p:attrName>
                                        </p:attrNameLst>
                                      </p:cBhvr>
                                      <p:to>
                                        <a:srgbClr val="92D050"/>
                                      </p:to>
                                    </p:animClr>
                                    <p:set>
                                      <p:cBhvr>
                                        <p:cTn id="735" dur="2000" fill="hold"/>
                                        <p:tgtEl>
                                          <p:spTgt spid="163"/>
                                        </p:tgtEl>
                                        <p:attrNameLst>
                                          <p:attrName>fill.type</p:attrName>
                                        </p:attrNameLst>
                                      </p:cBhvr>
                                      <p:to>
                                        <p:strVal val="solid"/>
                                      </p:to>
                                    </p:set>
                                    <p:set>
                                      <p:cBhvr>
                                        <p:cTn id="736" dur="2000" fill="hold"/>
                                        <p:tgtEl>
                                          <p:spTgt spid="163"/>
                                        </p:tgtEl>
                                        <p:attrNameLst>
                                          <p:attrName>fill.on</p:attrName>
                                        </p:attrNameLst>
                                      </p:cBhvr>
                                      <p:to>
                                        <p:strVal val="true"/>
                                      </p:to>
                                    </p:set>
                                  </p:childTnLst>
                                </p:cTn>
                              </p:par>
                              <p:par>
                                <p:cTn id="737" presetID="1" presetClass="emph" presetSubtype="2" fill="hold" nodeType="withEffect">
                                  <p:stCondLst>
                                    <p:cond delay="0"/>
                                  </p:stCondLst>
                                  <p:childTnLst>
                                    <p:animClr clrSpc="rgb" dir="cw">
                                      <p:cBhvr>
                                        <p:cTn id="738" dur="2000" fill="hold"/>
                                        <p:tgtEl>
                                          <p:spTgt spid="164"/>
                                        </p:tgtEl>
                                        <p:attrNameLst>
                                          <p:attrName>fillcolor</p:attrName>
                                        </p:attrNameLst>
                                      </p:cBhvr>
                                      <p:to>
                                        <a:srgbClr val="92D050"/>
                                      </p:to>
                                    </p:animClr>
                                    <p:set>
                                      <p:cBhvr>
                                        <p:cTn id="739" dur="2000" fill="hold"/>
                                        <p:tgtEl>
                                          <p:spTgt spid="164"/>
                                        </p:tgtEl>
                                        <p:attrNameLst>
                                          <p:attrName>fill.type</p:attrName>
                                        </p:attrNameLst>
                                      </p:cBhvr>
                                      <p:to>
                                        <p:strVal val="solid"/>
                                      </p:to>
                                    </p:set>
                                    <p:set>
                                      <p:cBhvr>
                                        <p:cTn id="740" dur="2000" fill="hold"/>
                                        <p:tgtEl>
                                          <p:spTgt spid="164"/>
                                        </p:tgtEl>
                                        <p:attrNameLst>
                                          <p:attrName>fill.on</p:attrName>
                                        </p:attrNameLst>
                                      </p:cBhvr>
                                      <p:to>
                                        <p:strVal val="true"/>
                                      </p:to>
                                    </p:set>
                                  </p:childTnLst>
                                </p:cTn>
                              </p:par>
                              <p:par>
                                <p:cTn id="741" presetID="1" presetClass="emph" presetSubtype="2" fill="hold" nodeType="withEffect">
                                  <p:stCondLst>
                                    <p:cond delay="0"/>
                                  </p:stCondLst>
                                  <p:childTnLst>
                                    <p:animClr clrSpc="rgb" dir="cw">
                                      <p:cBhvr>
                                        <p:cTn id="742" dur="2000" fill="hold"/>
                                        <p:tgtEl>
                                          <p:spTgt spid="165"/>
                                        </p:tgtEl>
                                        <p:attrNameLst>
                                          <p:attrName>fillcolor</p:attrName>
                                        </p:attrNameLst>
                                      </p:cBhvr>
                                      <p:to>
                                        <a:srgbClr val="92D050"/>
                                      </p:to>
                                    </p:animClr>
                                    <p:set>
                                      <p:cBhvr>
                                        <p:cTn id="743" dur="2000" fill="hold"/>
                                        <p:tgtEl>
                                          <p:spTgt spid="165"/>
                                        </p:tgtEl>
                                        <p:attrNameLst>
                                          <p:attrName>fill.type</p:attrName>
                                        </p:attrNameLst>
                                      </p:cBhvr>
                                      <p:to>
                                        <p:strVal val="solid"/>
                                      </p:to>
                                    </p:set>
                                    <p:set>
                                      <p:cBhvr>
                                        <p:cTn id="744" dur="2000" fill="hold"/>
                                        <p:tgtEl>
                                          <p:spTgt spid="165"/>
                                        </p:tgtEl>
                                        <p:attrNameLst>
                                          <p:attrName>fill.on</p:attrName>
                                        </p:attrNameLst>
                                      </p:cBhvr>
                                      <p:to>
                                        <p:strVal val="true"/>
                                      </p:to>
                                    </p:set>
                                  </p:childTnLst>
                                </p:cTn>
                              </p:par>
                              <p:par>
                                <p:cTn id="745" presetID="1" presetClass="emph" presetSubtype="2" fill="hold" nodeType="withEffect">
                                  <p:stCondLst>
                                    <p:cond delay="0"/>
                                  </p:stCondLst>
                                  <p:childTnLst>
                                    <p:animClr clrSpc="rgb" dir="cw">
                                      <p:cBhvr>
                                        <p:cTn id="746" dur="2000" fill="hold"/>
                                        <p:tgtEl>
                                          <p:spTgt spid="166"/>
                                        </p:tgtEl>
                                        <p:attrNameLst>
                                          <p:attrName>fillcolor</p:attrName>
                                        </p:attrNameLst>
                                      </p:cBhvr>
                                      <p:to>
                                        <a:srgbClr val="92D050"/>
                                      </p:to>
                                    </p:animClr>
                                    <p:set>
                                      <p:cBhvr>
                                        <p:cTn id="747" dur="2000" fill="hold"/>
                                        <p:tgtEl>
                                          <p:spTgt spid="166"/>
                                        </p:tgtEl>
                                        <p:attrNameLst>
                                          <p:attrName>fill.type</p:attrName>
                                        </p:attrNameLst>
                                      </p:cBhvr>
                                      <p:to>
                                        <p:strVal val="solid"/>
                                      </p:to>
                                    </p:set>
                                    <p:set>
                                      <p:cBhvr>
                                        <p:cTn id="748" dur="2000" fill="hold"/>
                                        <p:tgtEl>
                                          <p:spTgt spid="166"/>
                                        </p:tgtEl>
                                        <p:attrNameLst>
                                          <p:attrName>fill.on</p:attrName>
                                        </p:attrNameLst>
                                      </p:cBhvr>
                                      <p:to>
                                        <p:strVal val="true"/>
                                      </p:to>
                                    </p:set>
                                  </p:childTnLst>
                                </p:cTn>
                              </p:par>
                              <p:par>
                                <p:cTn id="749" presetID="1" presetClass="emph" presetSubtype="2" fill="hold" nodeType="withEffect">
                                  <p:stCondLst>
                                    <p:cond delay="0"/>
                                  </p:stCondLst>
                                  <p:childTnLst>
                                    <p:animClr clrSpc="rgb" dir="cw">
                                      <p:cBhvr>
                                        <p:cTn id="750" dur="2000" fill="hold"/>
                                        <p:tgtEl>
                                          <p:spTgt spid="167"/>
                                        </p:tgtEl>
                                        <p:attrNameLst>
                                          <p:attrName>fillcolor</p:attrName>
                                        </p:attrNameLst>
                                      </p:cBhvr>
                                      <p:to>
                                        <a:srgbClr val="92D050"/>
                                      </p:to>
                                    </p:animClr>
                                    <p:set>
                                      <p:cBhvr>
                                        <p:cTn id="751" dur="2000" fill="hold"/>
                                        <p:tgtEl>
                                          <p:spTgt spid="167"/>
                                        </p:tgtEl>
                                        <p:attrNameLst>
                                          <p:attrName>fill.type</p:attrName>
                                        </p:attrNameLst>
                                      </p:cBhvr>
                                      <p:to>
                                        <p:strVal val="solid"/>
                                      </p:to>
                                    </p:set>
                                    <p:set>
                                      <p:cBhvr>
                                        <p:cTn id="752" dur="2000" fill="hold"/>
                                        <p:tgtEl>
                                          <p:spTgt spid="167"/>
                                        </p:tgtEl>
                                        <p:attrNameLst>
                                          <p:attrName>fill.on</p:attrName>
                                        </p:attrNameLst>
                                      </p:cBhvr>
                                      <p:to>
                                        <p:strVal val="true"/>
                                      </p:to>
                                    </p:set>
                                  </p:childTnLst>
                                </p:cTn>
                              </p:par>
                            </p:childTnLst>
                          </p:cTn>
                        </p:par>
                      </p:childTnLst>
                    </p:cTn>
                  </p:par>
                  <p:par>
                    <p:cTn id="753" fill="hold">
                      <p:stCondLst>
                        <p:cond delay="indefinite"/>
                      </p:stCondLst>
                      <p:childTnLst>
                        <p:par>
                          <p:cTn id="754" fill="hold">
                            <p:stCondLst>
                              <p:cond delay="0"/>
                            </p:stCondLst>
                            <p:childTnLst>
                              <p:par>
                                <p:cTn id="755" presetID="1" presetClass="emph" presetSubtype="2" fill="hold" nodeType="clickEffect">
                                  <p:stCondLst>
                                    <p:cond delay="0"/>
                                  </p:stCondLst>
                                  <p:childTnLst>
                                    <p:animClr clrSpc="rgb" dir="cw">
                                      <p:cBhvr>
                                        <p:cTn id="756" dur="2000" fill="hold"/>
                                        <p:tgtEl>
                                          <p:spTgt spid="65"/>
                                        </p:tgtEl>
                                        <p:attrNameLst>
                                          <p:attrName>fillcolor</p:attrName>
                                        </p:attrNameLst>
                                      </p:cBhvr>
                                      <p:to>
                                        <a:srgbClr val="92D050"/>
                                      </p:to>
                                    </p:animClr>
                                    <p:set>
                                      <p:cBhvr>
                                        <p:cTn id="757" dur="2000" fill="hold"/>
                                        <p:tgtEl>
                                          <p:spTgt spid="65"/>
                                        </p:tgtEl>
                                        <p:attrNameLst>
                                          <p:attrName>fill.type</p:attrName>
                                        </p:attrNameLst>
                                      </p:cBhvr>
                                      <p:to>
                                        <p:strVal val="solid"/>
                                      </p:to>
                                    </p:set>
                                    <p:set>
                                      <p:cBhvr>
                                        <p:cTn id="758" dur="2000" fill="hold"/>
                                        <p:tgtEl>
                                          <p:spTgt spid="65"/>
                                        </p:tgtEl>
                                        <p:attrNameLst>
                                          <p:attrName>fill.on</p:attrName>
                                        </p:attrNameLst>
                                      </p:cBhvr>
                                      <p:to>
                                        <p:strVal val="true"/>
                                      </p:to>
                                    </p:set>
                                  </p:childTnLst>
                                </p:cTn>
                              </p:par>
                              <p:par>
                                <p:cTn id="759" presetID="1" presetClass="emph" presetSubtype="2" fill="hold" nodeType="withEffect">
                                  <p:stCondLst>
                                    <p:cond delay="0"/>
                                  </p:stCondLst>
                                  <p:childTnLst>
                                    <p:animClr clrSpc="rgb" dir="cw">
                                      <p:cBhvr>
                                        <p:cTn id="760" dur="2000" fill="hold"/>
                                        <p:tgtEl>
                                          <p:spTgt spid="62"/>
                                        </p:tgtEl>
                                        <p:attrNameLst>
                                          <p:attrName>fillcolor</p:attrName>
                                        </p:attrNameLst>
                                      </p:cBhvr>
                                      <p:to>
                                        <a:srgbClr val="92D050"/>
                                      </p:to>
                                    </p:animClr>
                                    <p:set>
                                      <p:cBhvr>
                                        <p:cTn id="761" dur="2000" fill="hold"/>
                                        <p:tgtEl>
                                          <p:spTgt spid="62"/>
                                        </p:tgtEl>
                                        <p:attrNameLst>
                                          <p:attrName>fill.type</p:attrName>
                                        </p:attrNameLst>
                                      </p:cBhvr>
                                      <p:to>
                                        <p:strVal val="solid"/>
                                      </p:to>
                                    </p:set>
                                    <p:set>
                                      <p:cBhvr>
                                        <p:cTn id="762" dur="2000" fill="hold"/>
                                        <p:tgtEl>
                                          <p:spTgt spid="62"/>
                                        </p:tgtEl>
                                        <p:attrNameLst>
                                          <p:attrName>fill.on</p:attrName>
                                        </p:attrNameLst>
                                      </p:cBhvr>
                                      <p:to>
                                        <p:strVal val="true"/>
                                      </p:to>
                                    </p:set>
                                  </p:childTnLst>
                                </p:cTn>
                              </p:par>
                              <p:par>
                                <p:cTn id="763" presetID="1" presetClass="emph" presetSubtype="2" fill="hold" nodeType="withEffect">
                                  <p:stCondLst>
                                    <p:cond delay="0"/>
                                  </p:stCondLst>
                                  <p:childTnLst>
                                    <p:animClr clrSpc="rgb" dir="cw">
                                      <p:cBhvr>
                                        <p:cTn id="764" dur="2000" fill="hold"/>
                                        <p:tgtEl>
                                          <p:spTgt spid="64"/>
                                        </p:tgtEl>
                                        <p:attrNameLst>
                                          <p:attrName>fillcolor</p:attrName>
                                        </p:attrNameLst>
                                      </p:cBhvr>
                                      <p:to>
                                        <a:srgbClr val="92D050"/>
                                      </p:to>
                                    </p:animClr>
                                    <p:set>
                                      <p:cBhvr>
                                        <p:cTn id="765" dur="2000" fill="hold"/>
                                        <p:tgtEl>
                                          <p:spTgt spid="64"/>
                                        </p:tgtEl>
                                        <p:attrNameLst>
                                          <p:attrName>fill.type</p:attrName>
                                        </p:attrNameLst>
                                      </p:cBhvr>
                                      <p:to>
                                        <p:strVal val="solid"/>
                                      </p:to>
                                    </p:set>
                                    <p:set>
                                      <p:cBhvr>
                                        <p:cTn id="766" dur="2000" fill="hold"/>
                                        <p:tgtEl>
                                          <p:spTgt spid="64"/>
                                        </p:tgtEl>
                                        <p:attrNameLst>
                                          <p:attrName>fill.on</p:attrName>
                                        </p:attrNameLst>
                                      </p:cBhvr>
                                      <p:to>
                                        <p:strVal val="true"/>
                                      </p:to>
                                    </p:set>
                                  </p:childTnLst>
                                </p:cTn>
                              </p:par>
                              <p:par>
                                <p:cTn id="767" presetID="1" presetClass="emph" presetSubtype="2" fill="hold" nodeType="withEffect">
                                  <p:stCondLst>
                                    <p:cond delay="0"/>
                                  </p:stCondLst>
                                  <p:childTnLst>
                                    <p:animClr clrSpc="rgb" dir="cw">
                                      <p:cBhvr>
                                        <p:cTn id="768" dur="2000" fill="hold"/>
                                        <p:tgtEl>
                                          <p:spTgt spid="61"/>
                                        </p:tgtEl>
                                        <p:attrNameLst>
                                          <p:attrName>fillcolor</p:attrName>
                                        </p:attrNameLst>
                                      </p:cBhvr>
                                      <p:to>
                                        <a:srgbClr val="92D050"/>
                                      </p:to>
                                    </p:animClr>
                                    <p:set>
                                      <p:cBhvr>
                                        <p:cTn id="769" dur="2000" fill="hold"/>
                                        <p:tgtEl>
                                          <p:spTgt spid="61"/>
                                        </p:tgtEl>
                                        <p:attrNameLst>
                                          <p:attrName>fill.type</p:attrName>
                                        </p:attrNameLst>
                                      </p:cBhvr>
                                      <p:to>
                                        <p:strVal val="solid"/>
                                      </p:to>
                                    </p:set>
                                    <p:set>
                                      <p:cBhvr>
                                        <p:cTn id="770" dur="2000" fill="hold"/>
                                        <p:tgtEl>
                                          <p:spTgt spid="61"/>
                                        </p:tgtEl>
                                        <p:attrNameLst>
                                          <p:attrName>fill.on</p:attrName>
                                        </p:attrNameLst>
                                      </p:cBhvr>
                                      <p:to>
                                        <p:strVal val="true"/>
                                      </p:to>
                                    </p:set>
                                  </p:childTnLst>
                                </p:cTn>
                              </p:par>
                              <p:par>
                                <p:cTn id="771" presetID="1" presetClass="emph" presetSubtype="2" fill="hold" nodeType="withEffect">
                                  <p:stCondLst>
                                    <p:cond delay="0"/>
                                  </p:stCondLst>
                                  <p:childTnLst>
                                    <p:animClr clrSpc="rgb" dir="cw">
                                      <p:cBhvr>
                                        <p:cTn id="772" dur="2000" fill="hold"/>
                                        <p:tgtEl>
                                          <p:spTgt spid="63"/>
                                        </p:tgtEl>
                                        <p:attrNameLst>
                                          <p:attrName>fillcolor</p:attrName>
                                        </p:attrNameLst>
                                      </p:cBhvr>
                                      <p:to>
                                        <a:srgbClr val="92D050"/>
                                      </p:to>
                                    </p:animClr>
                                    <p:set>
                                      <p:cBhvr>
                                        <p:cTn id="773" dur="2000" fill="hold"/>
                                        <p:tgtEl>
                                          <p:spTgt spid="63"/>
                                        </p:tgtEl>
                                        <p:attrNameLst>
                                          <p:attrName>fill.type</p:attrName>
                                        </p:attrNameLst>
                                      </p:cBhvr>
                                      <p:to>
                                        <p:strVal val="solid"/>
                                      </p:to>
                                    </p:set>
                                    <p:set>
                                      <p:cBhvr>
                                        <p:cTn id="774" dur="2000" fill="hold"/>
                                        <p:tgtEl>
                                          <p:spTgt spid="63"/>
                                        </p:tgtEl>
                                        <p:attrNameLst>
                                          <p:attrName>fill.on</p:attrName>
                                        </p:attrNameLst>
                                      </p:cBhvr>
                                      <p:to>
                                        <p:strVal val="true"/>
                                      </p:to>
                                    </p:set>
                                  </p:childTnLst>
                                </p:cTn>
                              </p:par>
                              <p:par>
                                <p:cTn id="775" presetID="1" presetClass="emph" presetSubtype="2" fill="hold" nodeType="withEffect">
                                  <p:stCondLst>
                                    <p:cond delay="0"/>
                                  </p:stCondLst>
                                  <p:childTnLst>
                                    <p:animClr clrSpc="rgb" dir="cw">
                                      <p:cBhvr>
                                        <p:cTn id="776" dur="2000" fill="hold"/>
                                        <p:tgtEl>
                                          <p:spTgt spid="60"/>
                                        </p:tgtEl>
                                        <p:attrNameLst>
                                          <p:attrName>fillcolor</p:attrName>
                                        </p:attrNameLst>
                                      </p:cBhvr>
                                      <p:to>
                                        <a:srgbClr val="92D050"/>
                                      </p:to>
                                    </p:animClr>
                                    <p:set>
                                      <p:cBhvr>
                                        <p:cTn id="777" dur="2000" fill="hold"/>
                                        <p:tgtEl>
                                          <p:spTgt spid="60"/>
                                        </p:tgtEl>
                                        <p:attrNameLst>
                                          <p:attrName>fill.type</p:attrName>
                                        </p:attrNameLst>
                                      </p:cBhvr>
                                      <p:to>
                                        <p:strVal val="solid"/>
                                      </p:to>
                                    </p:set>
                                    <p:set>
                                      <p:cBhvr>
                                        <p:cTn id="778" dur="2000" fill="hold"/>
                                        <p:tgtEl>
                                          <p:spTgt spid="60"/>
                                        </p:tgtEl>
                                        <p:attrNameLst>
                                          <p:attrName>fill.on</p:attrName>
                                        </p:attrNameLst>
                                      </p:cBhvr>
                                      <p:to>
                                        <p:strVal val="true"/>
                                      </p:to>
                                    </p:set>
                                  </p:childTnLst>
                                </p:cTn>
                              </p:par>
                              <p:par>
                                <p:cTn id="779" presetID="1" presetClass="emph" presetSubtype="2" fill="hold" nodeType="withEffect">
                                  <p:stCondLst>
                                    <p:cond delay="0"/>
                                  </p:stCondLst>
                                  <p:childTnLst>
                                    <p:animClr clrSpc="rgb" dir="cw">
                                      <p:cBhvr>
                                        <p:cTn id="780" dur="2000" fill="hold"/>
                                        <p:tgtEl>
                                          <p:spTgt spid="59"/>
                                        </p:tgtEl>
                                        <p:attrNameLst>
                                          <p:attrName>fillcolor</p:attrName>
                                        </p:attrNameLst>
                                      </p:cBhvr>
                                      <p:to>
                                        <a:srgbClr val="92D050"/>
                                      </p:to>
                                    </p:animClr>
                                    <p:set>
                                      <p:cBhvr>
                                        <p:cTn id="781" dur="2000" fill="hold"/>
                                        <p:tgtEl>
                                          <p:spTgt spid="59"/>
                                        </p:tgtEl>
                                        <p:attrNameLst>
                                          <p:attrName>fill.type</p:attrName>
                                        </p:attrNameLst>
                                      </p:cBhvr>
                                      <p:to>
                                        <p:strVal val="solid"/>
                                      </p:to>
                                    </p:set>
                                    <p:set>
                                      <p:cBhvr>
                                        <p:cTn id="782" dur="2000" fill="hold"/>
                                        <p:tgtEl>
                                          <p:spTgt spid="5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4" grpId="0" animBg="1"/>
      <p:bldP spid="27" grpId="0" animBg="1"/>
      <p:bldP spid="28" grpId="0" animBg="1"/>
      <p:bldP spid="28" grpId="1" animBg="1"/>
      <p:bldP spid="29" grpId="0" animBg="1"/>
      <p:bldP spid="29" grpId="1" animBg="1"/>
      <p:bldP spid="30" grpId="0" animBg="1"/>
      <p:bldP spid="30" grpId="1" animBg="1"/>
      <p:bldP spid="31" grpId="0" animBg="1"/>
      <p:bldP spid="31" grpId="1" animBg="1"/>
      <p:bldP spid="31" grpId="2" animBg="1"/>
      <p:bldP spid="32" grpId="0" animBg="1"/>
      <p:bldP spid="33" grpId="0" animBg="1"/>
      <p:bldP spid="34" grpId="0" animBg="1"/>
      <p:bldP spid="38" grpId="0" animBg="1"/>
      <p:bldP spid="38" grpId="1" animBg="1"/>
      <p:bldP spid="39" grpId="0" animBg="1"/>
      <p:bldP spid="39" grpId="1" animBg="1"/>
      <p:bldP spid="41" grpId="0" animBg="1"/>
      <p:bldP spid="42" grpId="0" animBg="1"/>
      <p:bldP spid="42" grpId="1" animBg="1"/>
      <p:bldP spid="42" grpId="2" animBg="1"/>
      <p:bldP spid="42" grpId="3" animBg="1"/>
      <p:bldP spid="43" grpId="0" animBg="1"/>
      <p:bldP spid="44" grpId="0" animBg="1"/>
      <p:bldP spid="59" grpId="0" animBg="1"/>
      <p:bldP spid="60" grpId="0" animBg="1"/>
      <p:bldP spid="61" grpId="0" animBg="1"/>
      <p:bldP spid="62" grpId="0" animBg="1"/>
      <p:bldP spid="63" grpId="0" animBg="1"/>
      <p:bldP spid="64" grpId="0" animBg="1"/>
      <p:bldP spid="65" grpId="0" animBg="1"/>
      <p:bldP spid="107" grpId="0" animBg="1"/>
      <p:bldP spid="107" grpId="1" animBg="1"/>
      <p:bldP spid="108" grpId="0" animBg="1"/>
      <p:bldP spid="108" grpId="1" animBg="1"/>
      <p:bldP spid="109" grpId="0" animBg="1"/>
      <p:bldP spid="109" grpId="1" animBg="1"/>
      <p:bldP spid="109" grpId="2" animBg="1"/>
      <p:bldP spid="110" grpId="0" animBg="1"/>
      <p:bldP spid="110" grpId="1" animBg="1"/>
      <p:bldP spid="111" grpId="0" animBg="1"/>
      <p:bldP spid="111" grpId="1" animBg="1"/>
      <p:bldP spid="112" grpId="0" animBg="1"/>
      <p:bldP spid="112" grpId="1" animBg="1"/>
      <p:bldP spid="113" grpId="0" animBg="1"/>
      <p:bldP spid="113" grpId="1" animBg="1"/>
      <p:bldP spid="116" grpId="0" animBg="1"/>
      <p:bldP spid="116" grpId="1" animBg="1"/>
      <p:bldP spid="118" grpId="0" animBg="1"/>
      <p:bldP spid="118" grpId="1" animBg="1"/>
      <p:bldP spid="121" grpId="0" animBg="1"/>
      <p:bldP spid="122" grpId="0" animBg="1"/>
      <p:bldP spid="122" grpId="1" animBg="1"/>
      <p:bldP spid="127" grpId="0" animBg="1"/>
      <p:bldP spid="127" grpId="1" animBg="1"/>
      <p:bldP spid="128" grpId="0" animBg="1"/>
      <p:bldP spid="128" grpId="1" animBg="1"/>
      <p:bldP spid="129" grpId="0" animBg="1"/>
      <p:bldP spid="129" grpId="1" animBg="1"/>
      <p:bldP spid="130" grpId="0" animBg="1"/>
      <p:bldP spid="130" grpId="1" animBg="1"/>
      <p:bldP spid="131" grpId="0" animBg="1"/>
      <p:bldP spid="131" grpId="1" animBg="1"/>
      <p:bldP spid="132" grpId="0" animBg="1"/>
      <p:bldP spid="132" grpId="1" animBg="1"/>
      <p:bldP spid="132" grpId="2" animBg="1"/>
      <p:bldP spid="133" grpId="0" animBg="1"/>
      <p:bldP spid="133" grpId="1" animBg="1"/>
      <p:bldP spid="134" grpId="0" animBg="1"/>
      <p:bldP spid="134" grpId="1" animBg="1"/>
      <p:bldP spid="135" grpId="0" animBg="1"/>
      <p:bldP spid="135" grpId="1" animBg="1"/>
      <p:bldP spid="136" grpId="0" animBg="1"/>
      <p:bldP spid="136" grpId="1" animBg="1"/>
      <p:bldP spid="137" grpId="0" animBg="1"/>
      <p:bldP spid="137" grpId="1" animBg="1"/>
      <p:bldP spid="138" grpId="0" animBg="1"/>
      <p:bldP spid="138" grpId="1" animBg="1"/>
      <p:bldP spid="139" grpId="0" animBg="1"/>
      <p:bldP spid="139" grpId="1" animBg="1"/>
      <p:bldP spid="139" grpId="2" animBg="1"/>
      <p:bldP spid="140" grpId="0" animBg="1"/>
      <p:bldP spid="140" grpId="1" animBg="1"/>
      <p:bldP spid="140" grpId="2" animBg="1"/>
      <p:bldP spid="141" grpId="0" animBg="1"/>
      <p:bldP spid="141" grpId="1" animBg="1"/>
      <p:bldP spid="141" grpId="2" animBg="1"/>
      <p:bldP spid="142" grpId="0" animBg="1"/>
      <p:bldP spid="142" grpId="1" animBg="1"/>
      <p:bldP spid="142" grpId="2" animBg="1"/>
      <p:bldP spid="143" grpId="0" animBg="1"/>
      <p:bldP spid="143" grpId="1" animBg="1"/>
      <p:bldP spid="143" grpId="2" animBg="1"/>
      <p:bldP spid="144" grpId="0" animBg="1"/>
      <p:bldP spid="145" grpId="0" animBg="1"/>
      <p:bldP spid="145" grpId="1" animBg="1"/>
      <p:bldP spid="146" grpId="0" animBg="1"/>
      <p:bldP spid="146" grpId="1" animBg="1"/>
      <p:bldP spid="147" grpId="0" animBg="1"/>
      <p:bldP spid="147" grpId="1" animBg="1"/>
      <p:bldP spid="148" grpId="0" animBg="1"/>
      <p:bldP spid="148" grpId="1" animBg="1"/>
      <p:bldP spid="149" grpId="0" animBg="1"/>
      <p:bldP spid="149" grpId="1" animBg="1"/>
      <p:bldP spid="150" grpId="0" animBg="1"/>
      <p:bldP spid="150" grpId="1" animBg="1"/>
      <p:bldP spid="151" grpId="0" animBg="1"/>
      <p:bldP spid="151" grpId="1" animBg="1"/>
      <p:bldP spid="151" grpId="2" animBg="1"/>
      <p:bldP spid="152" grpId="0" animBg="1"/>
      <p:bldP spid="152" grpId="1" animBg="1"/>
      <p:bldP spid="153" grpId="0" animBg="1"/>
      <p:bldP spid="153" grpId="1" animBg="1"/>
      <p:bldP spid="154" grpId="0" animBg="1"/>
      <p:bldP spid="154" grpId="1" animBg="1"/>
      <p:bldP spid="155" grpId="0" animBg="1"/>
      <p:bldP spid="155" grpId="1" animBg="1"/>
      <p:bldP spid="156" grpId="0" animBg="1"/>
      <p:bldP spid="156" grpId="1" animBg="1"/>
      <p:bldP spid="157" grpId="0" animBg="1"/>
      <p:bldP spid="157" grpId="1" animBg="1"/>
      <p:bldP spid="158" grpId="0" animBg="1"/>
      <p:bldP spid="158" grpId="1" animBg="1"/>
      <p:bldP spid="159" grpId="0" animBg="1"/>
      <p:bldP spid="159" grpId="1" animBg="1"/>
      <p:bldP spid="160" grpId="0" animBg="1"/>
      <p:bldP spid="160" grpId="1" animBg="1"/>
      <p:bldP spid="160" grpId="2" animBg="1"/>
      <p:bldP spid="161" grpId="0" animBg="1"/>
      <p:bldP spid="161" grpId="1" animBg="1"/>
      <p:bldP spid="162" grpId="0" animBg="1"/>
      <p:bldP spid="162" grpId="1" animBg="1"/>
      <p:bldP spid="163" grpId="0" animBg="1"/>
      <p:bldP spid="163" grpId="1" animBg="1"/>
      <p:bldP spid="164" grpId="0" animBg="1"/>
      <p:bldP spid="164" grpId="1" animBg="1"/>
      <p:bldP spid="165" grpId="0" animBg="1"/>
      <p:bldP spid="165" grpId="1" animBg="1"/>
      <p:bldP spid="166" grpId="0" animBg="1"/>
      <p:bldP spid="166" grpId="1" animBg="1"/>
      <p:bldP spid="167" grpId="0" animBg="1"/>
      <p:bldP spid="167"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pPr algn="ctr"/>
            <a:r>
              <a:rPr lang="en-US" i="1">
                <a:solidFill>
                  <a:srgbClr val="002060"/>
                </a:solidFill>
                <a:latin typeface="Arial" panose="020B0604020202020204" pitchFamily="34" charset="0"/>
                <a:cs typeface="Arial" panose="020B0604020202020204" pitchFamily="34" charset="0"/>
              </a:rPr>
              <a:t>The - End</a:t>
            </a:r>
          </a:p>
        </p:txBody>
      </p:sp>
      <p:pic>
        <p:nvPicPr>
          <p:cNvPr id="4" name="Chỗ dành sẵn cho Nội dung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5758" y="2064231"/>
            <a:ext cx="5260483" cy="3945363"/>
          </a:xfrm>
        </p:spPr>
      </p:pic>
    </p:spTree>
    <p:extLst>
      <p:ext uri="{BB962C8B-B14F-4D97-AF65-F5344CB8AC3E}">
        <p14:creationId xmlns:p14="http://schemas.microsoft.com/office/powerpoint/2010/main" val="27028489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3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hỗ dành sẵn cho Nội dung 2"/>
          <p:cNvSpPr>
            <a:spLocks noGrp="1"/>
          </p:cNvSpPr>
          <p:nvPr>
            <p:ph idx="1"/>
          </p:nvPr>
        </p:nvSpPr>
        <p:spPr>
          <a:xfrm>
            <a:off x="1366234" y="772732"/>
            <a:ext cx="10515600" cy="5648929"/>
          </a:xfrm>
        </p:spPr>
        <p:txBody>
          <a:bodyPr>
            <a:normAutofit fontScale="92500" lnSpcReduction="10000"/>
          </a:bodyPr>
          <a:lstStyle/>
          <a:p>
            <a:r>
              <a:rPr lang="en-US" i="1">
                <a:solidFill>
                  <a:srgbClr val="002060"/>
                </a:solidFill>
                <a:latin typeface="Arial" panose="020B0604020202020204" pitchFamily="34" charset="0"/>
                <a:cs typeface="Arial" panose="020B0604020202020204" pitchFamily="34" charset="0"/>
              </a:rPr>
              <a:t>Brute Force:</a:t>
            </a:r>
            <a:endParaRPr lang="en-US"/>
          </a:p>
          <a:p>
            <a:pPr lvl="1"/>
            <a:r>
              <a:rPr lang="en-US" i="1">
                <a:latin typeface="Arial" panose="020B0604020202020204" pitchFamily="34" charset="0"/>
                <a:cs typeface="Arial" panose="020B0604020202020204" pitchFamily="34" charset="0"/>
              </a:rPr>
              <a:t>Khái niệm</a:t>
            </a:r>
          </a:p>
          <a:p>
            <a:pPr lvl="1"/>
            <a:r>
              <a:rPr lang="en-US" i="1">
                <a:latin typeface="Arial" panose="020B0604020202020204" pitchFamily="34" charset="0"/>
                <a:cs typeface="Arial" panose="020B0604020202020204" pitchFamily="34" charset="0"/>
              </a:rPr>
              <a:t>Ý tưởng</a:t>
            </a:r>
          </a:p>
          <a:p>
            <a:pPr lvl="1"/>
            <a:r>
              <a:rPr lang="en-US" i="1">
                <a:latin typeface="Arial" panose="020B0604020202020204" pitchFamily="34" charset="0"/>
                <a:cs typeface="Arial" panose="020B0604020202020204" pitchFamily="34" charset="0"/>
              </a:rPr>
              <a:t>Source code</a:t>
            </a:r>
          </a:p>
          <a:p>
            <a:pPr lvl="1"/>
            <a:r>
              <a:rPr lang="en-US" i="1">
                <a:latin typeface="Arial" panose="020B0604020202020204" pitchFamily="34" charset="0"/>
                <a:cs typeface="Arial" panose="020B0604020202020204" pitchFamily="34" charset="0"/>
              </a:rPr>
              <a:t>Độ phức tạp</a:t>
            </a:r>
          </a:p>
          <a:p>
            <a:pPr lvl="1"/>
            <a:r>
              <a:rPr lang="en-US" i="1">
                <a:latin typeface="Arial" panose="020B0604020202020204" pitchFamily="34" charset="0"/>
                <a:cs typeface="Arial" panose="020B0604020202020204" pitchFamily="34" charset="0"/>
              </a:rPr>
              <a:t>Demo</a:t>
            </a:r>
          </a:p>
          <a:p>
            <a:r>
              <a:rPr lang="en-US" i="1">
                <a:solidFill>
                  <a:srgbClr val="002060"/>
                </a:solidFill>
                <a:latin typeface="Arial" panose="020B0604020202020204" pitchFamily="34" charset="0"/>
                <a:cs typeface="Arial" panose="020B0604020202020204" pitchFamily="34" charset="0"/>
              </a:rPr>
              <a:t>Morris-Pratt:</a:t>
            </a:r>
          </a:p>
          <a:p>
            <a:pPr lvl="1"/>
            <a:r>
              <a:rPr lang="en-US" i="1">
                <a:latin typeface="Arial" panose="020B0604020202020204" pitchFamily="34" charset="0"/>
                <a:cs typeface="Arial" panose="020B0604020202020204" pitchFamily="34" charset="0"/>
              </a:rPr>
              <a:t>Giới thiệu</a:t>
            </a:r>
          </a:p>
          <a:p>
            <a:pPr lvl="1"/>
            <a:r>
              <a:rPr lang="en-US" i="1">
                <a:latin typeface="Arial" panose="020B0604020202020204" pitchFamily="34" charset="0"/>
                <a:cs typeface="Arial" panose="020B0604020202020204" pitchFamily="34" charset="0"/>
              </a:rPr>
              <a:t>Đặt vấn đề</a:t>
            </a:r>
          </a:p>
          <a:p>
            <a:pPr lvl="1"/>
            <a:r>
              <a:rPr lang="en-US" i="1">
                <a:latin typeface="Arial" panose="020B0604020202020204" pitchFamily="34" charset="0"/>
                <a:cs typeface="Arial" panose="020B0604020202020204" pitchFamily="34" charset="0"/>
              </a:rPr>
              <a:t>Đề xuất thuật toán</a:t>
            </a:r>
          </a:p>
          <a:p>
            <a:pPr lvl="1"/>
            <a:r>
              <a:rPr lang="en-US" i="1">
                <a:latin typeface="Arial" panose="020B0604020202020204" pitchFamily="34" charset="0"/>
                <a:cs typeface="Arial" panose="020B0604020202020204" pitchFamily="34" charset="0"/>
              </a:rPr>
              <a:t>Ý tưởng</a:t>
            </a:r>
          </a:p>
          <a:p>
            <a:pPr lvl="1"/>
            <a:r>
              <a:rPr lang="en-US" i="1">
                <a:latin typeface="Arial" panose="020B0604020202020204" pitchFamily="34" charset="0"/>
                <a:cs typeface="Arial" panose="020B0604020202020204" pitchFamily="34" charset="0"/>
              </a:rPr>
              <a:t>Source code</a:t>
            </a:r>
          </a:p>
          <a:p>
            <a:pPr lvl="1"/>
            <a:r>
              <a:rPr lang="en-US" i="1">
                <a:latin typeface="Arial" panose="020B0604020202020204" pitchFamily="34" charset="0"/>
                <a:cs typeface="Arial" panose="020B0604020202020204" pitchFamily="34" charset="0"/>
              </a:rPr>
              <a:t>Độ phức tạp</a:t>
            </a:r>
          </a:p>
          <a:p>
            <a:pPr lvl="1"/>
            <a:r>
              <a:rPr lang="en-US" i="1">
                <a:latin typeface="Arial" panose="020B0604020202020204" pitchFamily="34" charset="0"/>
                <a:cs typeface="Arial" panose="020B0604020202020204" pitchFamily="34" charset="0"/>
              </a:rPr>
              <a:t>Thiết lập Next</a:t>
            </a:r>
          </a:p>
          <a:p>
            <a:pPr lvl="1"/>
            <a:r>
              <a:rPr lang="en-US" i="1">
                <a:latin typeface="Arial" panose="020B0604020202020204" pitchFamily="34" charset="0"/>
                <a:cs typeface="Arial" panose="020B0604020202020204" pitchFamily="34" charset="0"/>
              </a:rPr>
              <a:t>Demo</a:t>
            </a:r>
          </a:p>
          <a:p>
            <a:pPr lvl="1"/>
            <a:endParaRPr lang="en-US" i="1">
              <a:solidFill>
                <a:srgbClr val="002060"/>
              </a:solidFill>
              <a:latin typeface="Arial" panose="020B0604020202020204" pitchFamily="34" charset="0"/>
              <a:cs typeface="Arial" panose="020B0604020202020204" pitchFamily="34" charset="0"/>
            </a:endParaRPr>
          </a:p>
          <a:p>
            <a:pPr lvl="1"/>
            <a:endParaRPr lang="en-US" i="1">
              <a:solidFill>
                <a:srgbClr val="002060"/>
              </a:solidFill>
              <a:latin typeface="Arial" panose="020B0604020202020204" pitchFamily="34" charset="0"/>
              <a:cs typeface="Arial" panose="020B0604020202020204" pitchFamily="34" charset="0"/>
            </a:endParaRPr>
          </a:p>
          <a:p>
            <a:pPr lvl="1"/>
            <a:endParaRPr lang="en-US" i="1">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3370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pPr algn="ctr"/>
            <a:r>
              <a:rPr lang="en-US" i="1">
                <a:solidFill>
                  <a:srgbClr val="002060"/>
                </a:solidFill>
                <a:latin typeface="Arial" panose="020B0604020202020204" pitchFamily="34" charset="0"/>
                <a:cs typeface="Arial" panose="020B0604020202020204" pitchFamily="34" charset="0"/>
              </a:rPr>
              <a:t>Brute Force</a:t>
            </a:r>
            <a:endParaRPr lang="en-US"/>
          </a:p>
        </p:txBody>
      </p:sp>
      <p:sp>
        <p:nvSpPr>
          <p:cNvPr id="3" name="Chỗ dành sẵn cho Nội dung 2"/>
          <p:cNvSpPr>
            <a:spLocks noGrp="1"/>
          </p:cNvSpPr>
          <p:nvPr>
            <p:ph idx="1"/>
          </p:nvPr>
        </p:nvSpPr>
        <p:spPr/>
        <p:txBody>
          <a:bodyPr/>
          <a:lstStyle/>
          <a:p>
            <a:pPr marL="0" indent="0">
              <a:buNone/>
            </a:pPr>
            <a:endParaRPr lang="en-US" dirty="0">
              <a:latin typeface="Arial" panose="020B0604020202020204" pitchFamily="34" charset="0"/>
              <a:cs typeface="Arial" panose="020B0604020202020204" pitchFamily="34" charset="0"/>
            </a:endParaRPr>
          </a:p>
          <a:p>
            <a:pPr marL="571500" indent="-571500">
              <a:buAutoNum type="romanUcPeriod"/>
            </a:pPr>
            <a:r>
              <a:rPr lang="en-US" dirty="0">
                <a:latin typeface="Arial" panose="020B0604020202020204" pitchFamily="34" charset="0"/>
                <a:cs typeface="Arial" panose="020B0604020202020204" pitchFamily="34" charset="0"/>
              </a:rPr>
              <a:t>Brute Force là gì ?</a:t>
            </a:r>
          </a:p>
          <a:p>
            <a:pPr lvl="1">
              <a:buFontTx/>
              <a:buChar char="-"/>
            </a:pPr>
            <a:r>
              <a:rPr lang="en-US" dirty="0">
                <a:latin typeface="Arial" panose="020B0604020202020204" pitchFamily="34" charset="0"/>
                <a:cs typeface="Arial" panose="020B0604020202020204" pitchFamily="34" charset="0"/>
              </a:rPr>
              <a:t>Là thuật toán so </a:t>
            </a:r>
            <a:r>
              <a:rPr lang="en-US">
                <a:latin typeface="Arial" panose="020B0604020202020204" pitchFamily="34" charset="0"/>
                <a:cs typeface="Arial" panose="020B0604020202020204" pitchFamily="34" charset="0"/>
              </a:rPr>
              <a:t>sánh chuỗi </a:t>
            </a:r>
            <a:r>
              <a:rPr lang="en-US" dirty="0">
                <a:latin typeface="Arial" panose="020B0604020202020204" pitchFamily="34" charset="0"/>
                <a:cs typeface="Arial" panose="020B0604020202020204" pitchFamily="34" charset="0"/>
              </a:rPr>
              <a:t>mẫu (Pattern) tìm kiếm với văn bản (Text)</a:t>
            </a:r>
          </a:p>
          <a:p>
            <a:pPr lvl="1">
              <a:buFontTx/>
              <a:buChar char="-"/>
            </a:pPr>
            <a:r>
              <a:rPr lang="en-US" dirty="0">
                <a:latin typeface="Arial" panose="020B0604020202020204" pitchFamily="34" charset="0"/>
                <a:cs typeface="Arial" panose="020B0604020202020204" pitchFamily="34" charset="0"/>
              </a:rPr>
              <a:t>Là 1 trong những thuật toán kinh điển khi ta học </a:t>
            </a:r>
            <a:r>
              <a:rPr lang="en-US">
                <a:latin typeface="Arial" panose="020B0604020202020204" pitchFamily="34" charset="0"/>
                <a:cs typeface="Arial" panose="020B0604020202020204" pitchFamily="34" charset="0"/>
              </a:rPr>
              <a:t>về chuỗi </a:t>
            </a:r>
            <a:r>
              <a:rPr lang="en-US" dirty="0">
                <a:latin typeface="Arial" panose="020B0604020202020204" pitchFamily="34" charset="0"/>
                <a:cs typeface="Arial" panose="020B0604020202020204" pitchFamily="34" charset="0"/>
              </a:rPr>
              <a:t>ký tự</a:t>
            </a:r>
          </a:p>
          <a:p>
            <a:pPr lvl="1">
              <a:buFontTx/>
              <a:buChar char="-"/>
            </a:pPr>
            <a:r>
              <a:rPr lang="en-US" dirty="0">
                <a:latin typeface="Arial" panose="020B0604020202020204" pitchFamily="34" charset="0"/>
                <a:cs typeface="Arial" panose="020B0604020202020204" pitchFamily="34" charset="0"/>
              </a:rPr>
              <a:t>Có các tên gọi khác: thuật toán quét cạn, trâu bò</a:t>
            </a:r>
          </a:p>
          <a:p>
            <a:pPr lvl="1">
              <a:buFontTx/>
              <a:buChar char="-"/>
            </a:pPr>
            <a:r>
              <a:rPr lang="en-US" dirty="0">
                <a:latin typeface="Arial" panose="020B0604020202020204" pitchFamily="34" charset="0"/>
                <a:cs typeface="Arial" panose="020B0604020202020204" pitchFamily="34" charset="0"/>
              </a:rPr>
              <a:t>Sử dụng nhiều trong lĩnh vực hack tấn công, crack mật khẩu (</a:t>
            </a:r>
            <a:r>
              <a:rPr lang="en-US" i="1" dirty="0">
                <a:latin typeface="Arial" panose="020B0604020202020204" pitchFamily="34" charset="0"/>
                <a:cs typeface="Arial" panose="020B0604020202020204" pitchFamily="34" charset="0"/>
              </a:rPr>
              <a:t>brute-force attack</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1464006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normAutofit/>
          </a:bodyPr>
          <a:lstStyle/>
          <a:p>
            <a:r>
              <a:rPr lang="en-US" sz="2400" i="1">
                <a:solidFill>
                  <a:srgbClr val="002060"/>
                </a:solidFill>
                <a:latin typeface="Arial" panose="020B0604020202020204" pitchFamily="34" charset="0"/>
                <a:cs typeface="Arial" panose="020B0604020202020204" pitchFamily="34" charset="0"/>
              </a:rPr>
              <a:t>Brute Force</a:t>
            </a:r>
            <a:br>
              <a:rPr lang="en-US" sz="2400" i="1">
                <a:solidFill>
                  <a:srgbClr val="002060"/>
                </a:solidFill>
                <a:latin typeface="Arial" panose="020B0604020202020204" pitchFamily="34" charset="0"/>
                <a:cs typeface="Arial" panose="020B0604020202020204" pitchFamily="34" charset="0"/>
              </a:rPr>
            </a:br>
            <a:r>
              <a:rPr lang="en-US" sz="2400" i="1">
                <a:solidFill>
                  <a:srgbClr val="002060"/>
                </a:solidFill>
                <a:latin typeface="Arial" panose="020B0604020202020204" pitchFamily="34" charset="0"/>
                <a:cs typeface="Arial" panose="020B0604020202020204" pitchFamily="34" charset="0"/>
              </a:rPr>
              <a:t>	</a:t>
            </a:r>
            <a:r>
              <a:rPr lang="en-US" sz="2400" i="1">
                <a:solidFill>
                  <a:srgbClr val="7030A0"/>
                </a:solidFill>
                <a:latin typeface="Arial" panose="020B0604020202020204" pitchFamily="34" charset="0"/>
                <a:cs typeface="Arial" panose="020B0604020202020204" pitchFamily="34" charset="0"/>
              </a:rPr>
              <a:t>- Ý tưởng xây dựng thuật toán:</a:t>
            </a:r>
            <a:endParaRPr lang="en-US" sz="2400">
              <a:solidFill>
                <a:srgbClr val="7030A0"/>
              </a:solidFill>
              <a:latin typeface="Arial" panose="020B0604020202020204" pitchFamily="34" charset="0"/>
              <a:cs typeface="Arial" panose="020B0604020202020204" pitchFamily="34" charset="0"/>
            </a:endParaRPr>
          </a:p>
        </p:txBody>
      </p:sp>
      <p:sp>
        <p:nvSpPr>
          <p:cNvPr id="3" name="Chỗ dành sẵn cho Nội dung 2"/>
          <p:cNvSpPr>
            <a:spLocks noGrp="1"/>
          </p:cNvSpPr>
          <p:nvPr>
            <p:ph idx="1"/>
          </p:nvPr>
        </p:nvSpPr>
        <p:spPr/>
        <p:txBody>
          <a:bodyPr>
            <a:normAutofit/>
          </a:bodyPr>
          <a:lstStyle/>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Thuật toán được thiết kế sẽ dừng khi:</a:t>
            </a:r>
          </a:p>
          <a:p>
            <a:pPr marL="0" indent="0">
              <a:buNone/>
            </a:pPr>
            <a:r>
              <a:rPr lang="en-US"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 Gặp sự xuất hiện khớp đầu tiên của mẫu (Pattern) trong văn bản (Text)</a:t>
            </a:r>
          </a:p>
          <a:p>
            <a:pPr marL="0" indent="0">
              <a:buNone/>
            </a:pPr>
            <a:r>
              <a:rPr lang="en-US" sz="2400" dirty="0">
                <a:latin typeface="Arial" panose="020B0604020202020204" pitchFamily="34" charset="0"/>
                <a:cs typeface="Arial" panose="020B0604020202020204" pitchFamily="34" charset="0"/>
              </a:rPr>
              <a:t>	- Hoặc sẽ xét đến cuối văn bản</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Input:	Chuỗi con (P) </a:t>
            </a:r>
            <a:r>
              <a:rPr lang="en-US" sz="2400">
                <a:latin typeface="Arial" panose="020B0604020202020204" pitchFamily="34" charset="0"/>
                <a:cs typeface="Arial" panose="020B0604020202020204" pitchFamily="34" charset="0"/>
              </a:rPr>
              <a:t>và chuỗi </a:t>
            </a:r>
            <a:r>
              <a:rPr lang="en-US" sz="2400" dirty="0">
                <a:latin typeface="Arial" panose="020B0604020202020204" pitchFamily="34" charset="0"/>
                <a:cs typeface="Arial" panose="020B0604020202020204" pitchFamily="34" charset="0"/>
              </a:rPr>
              <a:t>mẹ (T)</a:t>
            </a:r>
          </a:p>
          <a:p>
            <a:r>
              <a:rPr lang="en-US" sz="2400" dirty="0">
                <a:latin typeface="Arial" panose="020B0604020202020204" pitchFamily="34" charset="0"/>
                <a:cs typeface="Arial" panose="020B0604020202020204" pitchFamily="34" charset="0"/>
              </a:rPr>
              <a:t>Output:	Vị </a:t>
            </a:r>
            <a:r>
              <a:rPr lang="en-US" sz="2400">
                <a:latin typeface="Arial" panose="020B0604020202020204" pitchFamily="34" charset="0"/>
                <a:cs typeface="Arial" panose="020B0604020202020204" pitchFamily="34" charset="0"/>
              </a:rPr>
              <a:t>trí chuỗi </a:t>
            </a:r>
            <a:r>
              <a:rPr lang="en-US" sz="2400" dirty="0">
                <a:latin typeface="Arial" panose="020B0604020202020204" pitchFamily="34" charset="0"/>
                <a:cs typeface="Arial" panose="020B0604020202020204" pitchFamily="34" charset="0"/>
              </a:rPr>
              <a:t>P khớp trong T hoặc không có</a:t>
            </a: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970433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p:cTn id="20"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 calcmode="lin" valueType="num">
                                      <p:cBhvr>
                                        <p:cTn id="26"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28" dur="500"/>
                                        <p:tgtEl>
                                          <p:spTgt spid="3">
                                            <p:txEl>
                                              <p:pRg st="5" end="5"/>
                                            </p:txEl>
                                          </p:spTgt>
                                        </p:tgtEl>
                                      </p:cBhvr>
                                    </p:animEffect>
                                  </p:childTnLst>
                                </p:cTn>
                              </p:par>
                              <p:par>
                                <p:cTn id="29" presetID="53" presetClass="entr" presetSubtype="16"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p:cTn id="31"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normAutofit/>
          </a:bodyPr>
          <a:lstStyle/>
          <a:p>
            <a:r>
              <a:rPr lang="en-US" sz="2400" i="1">
                <a:solidFill>
                  <a:srgbClr val="002060"/>
                </a:solidFill>
                <a:latin typeface="Arial" panose="020B0604020202020204" pitchFamily="34" charset="0"/>
                <a:cs typeface="Arial" panose="020B0604020202020204" pitchFamily="34" charset="0"/>
              </a:rPr>
              <a:t>Brute Force</a:t>
            </a:r>
            <a:br>
              <a:rPr lang="en-US" sz="2400" i="1">
                <a:solidFill>
                  <a:srgbClr val="002060"/>
                </a:solidFill>
                <a:latin typeface="Arial" panose="020B0604020202020204" pitchFamily="34" charset="0"/>
                <a:cs typeface="Arial" panose="020B0604020202020204" pitchFamily="34" charset="0"/>
              </a:rPr>
            </a:br>
            <a:r>
              <a:rPr lang="en-US" sz="2400" i="1">
                <a:solidFill>
                  <a:srgbClr val="002060"/>
                </a:solidFill>
                <a:latin typeface="Arial" panose="020B0604020202020204" pitchFamily="34" charset="0"/>
                <a:cs typeface="Arial" panose="020B0604020202020204" pitchFamily="34" charset="0"/>
              </a:rPr>
              <a:t>	</a:t>
            </a:r>
            <a:r>
              <a:rPr lang="en-US" sz="2400" i="1">
                <a:solidFill>
                  <a:srgbClr val="7030A0"/>
                </a:solidFill>
                <a:latin typeface="Arial" panose="020B0604020202020204" pitchFamily="34" charset="0"/>
                <a:cs typeface="Arial" panose="020B0604020202020204" pitchFamily="34" charset="0"/>
              </a:rPr>
              <a:t>- Ý tưởng xây dựng thuật toán:</a:t>
            </a:r>
            <a:endParaRPr lang="en-US" sz="2400"/>
          </a:p>
        </p:txBody>
      </p:sp>
      <p:sp>
        <p:nvSpPr>
          <p:cNvPr id="3" name="Chỗ dành sẵn cho Nội dung 2"/>
          <p:cNvSpPr>
            <a:spLocks noGrp="1"/>
          </p:cNvSpPr>
          <p:nvPr>
            <p:ph idx="1"/>
          </p:nvPr>
        </p:nvSpPr>
        <p:spPr/>
        <p:txBody>
          <a:bodyPr/>
          <a:lstStyle/>
          <a:p>
            <a:endParaRPr lang="en-US" dirty="0"/>
          </a:p>
          <a:p>
            <a:r>
              <a:rPr lang="en-US" sz="2400" dirty="0">
                <a:latin typeface="Arial" pitchFamily="34" charset="0"/>
                <a:cs typeface="Arial" pitchFamily="34" charset="0"/>
              </a:rPr>
              <a:t>Ta lần lượt thử so trùng từng phần </a:t>
            </a:r>
            <a:r>
              <a:rPr lang="en-US" sz="2400">
                <a:latin typeface="Arial" pitchFamily="34" charset="0"/>
                <a:cs typeface="Arial" pitchFamily="34" charset="0"/>
              </a:rPr>
              <a:t>tử chuỗi </a:t>
            </a:r>
            <a:r>
              <a:rPr lang="en-US" sz="2400" dirty="0">
                <a:latin typeface="Arial" pitchFamily="34" charset="0"/>
                <a:cs typeface="Arial" pitchFamily="34" charset="0"/>
              </a:rPr>
              <a:t>con tại mọi vị trí bắt đầu </a:t>
            </a:r>
            <a:r>
              <a:rPr lang="en-US" sz="2400">
                <a:latin typeface="Arial" pitchFamily="34" charset="0"/>
                <a:cs typeface="Arial" pitchFamily="34" charset="0"/>
              </a:rPr>
              <a:t>của chuỗi </a:t>
            </a:r>
            <a:r>
              <a:rPr lang="en-US" sz="2400" dirty="0">
                <a:latin typeface="Arial" pitchFamily="34" charset="0"/>
                <a:cs typeface="Arial" pitchFamily="34" charset="0"/>
              </a:rPr>
              <a:t>mẹ đã cho</a:t>
            </a:r>
          </a:p>
          <a:p>
            <a:r>
              <a:rPr lang="en-US" sz="2400" dirty="0">
                <a:latin typeface="Arial" pitchFamily="34" charset="0"/>
                <a:cs typeface="Arial" pitchFamily="34" charset="0"/>
              </a:rPr>
              <a:t>So sánh từ trái -&gt; phải, từng cặp kí tự</a:t>
            </a:r>
          </a:p>
          <a:p>
            <a:r>
              <a:rPr lang="en-US" sz="2400" dirty="0">
                <a:latin typeface="Arial" pitchFamily="34" charset="0"/>
                <a:cs typeface="Arial" pitchFamily="34" charset="0"/>
              </a:rPr>
              <a:t>Nếu so sánh đến cặp kí tự cuối cùng mà khớp (a con b), trả về vị trí bắt đầu khớp, ngược lại -1</a:t>
            </a:r>
          </a:p>
          <a:p>
            <a:r>
              <a:rPr lang="en-US" sz="2400" dirty="0">
                <a:latin typeface="Arial" pitchFamily="34" charset="0"/>
                <a:cs typeface="Arial" pitchFamily="34" charset="0"/>
              </a:rPr>
              <a:t>Nếu có 1 cặp  không trùng khớp:</a:t>
            </a:r>
          </a:p>
          <a:p>
            <a:pPr marL="0" indent="0">
              <a:buNone/>
            </a:pPr>
            <a:r>
              <a:rPr lang="en-US" sz="2400" dirty="0">
                <a:latin typeface="Arial" pitchFamily="34" charset="0"/>
                <a:cs typeface="Arial" pitchFamily="34" charset="0"/>
              </a:rPr>
              <a:t>	- Ta tăng vị trí bắt đầu so </a:t>
            </a:r>
            <a:r>
              <a:rPr lang="en-US" sz="2400">
                <a:latin typeface="Arial" pitchFamily="34" charset="0"/>
                <a:cs typeface="Arial" pitchFamily="34" charset="0"/>
              </a:rPr>
              <a:t>sánh chuỗi </a:t>
            </a:r>
            <a:r>
              <a:rPr lang="en-US" sz="2400" dirty="0">
                <a:latin typeface="Arial" pitchFamily="34" charset="0"/>
                <a:cs typeface="Arial" pitchFamily="34" charset="0"/>
              </a:rPr>
              <a:t>mẹ lên 1</a:t>
            </a:r>
          </a:p>
          <a:p>
            <a:pPr marL="0" indent="0">
              <a:buNone/>
            </a:pPr>
            <a:r>
              <a:rPr lang="en-US" sz="2400" dirty="0">
                <a:latin typeface="Arial" pitchFamily="34" charset="0"/>
                <a:cs typeface="Arial" pitchFamily="34" charset="0"/>
              </a:rPr>
              <a:t>	- So sánh </a:t>
            </a:r>
            <a:r>
              <a:rPr lang="en-US" sz="2400">
                <a:latin typeface="Arial" pitchFamily="34" charset="0"/>
                <a:cs typeface="Arial" pitchFamily="34" charset="0"/>
              </a:rPr>
              <a:t>lại chuỗi </a:t>
            </a:r>
            <a:r>
              <a:rPr lang="en-US" sz="2400" dirty="0">
                <a:latin typeface="Arial" pitchFamily="34" charset="0"/>
                <a:cs typeface="Arial" pitchFamily="34" charset="0"/>
              </a:rPr>
              <a:t>con tại vị trí bắt đầu choỗi mẹ</a:t>
            </a:r>
          </a:p>
          <a:p>
            <a:pPr marL="0" indent="0">
              <a:buNone/>
            </a:pPr>
            <a:endParaRPr lang="en-US" dirty="0"/>
          </a:p>
        </p:txBody>
      </p:sp>
    </p:spTree>
    <p:extLst>
      <p:ext uri="{BB962C8B-B14F-4D97-AF65-F5344CB8AC3E}">
        <p14:creationId xmlns:p14="http://schemas.microsoft.com/office/powerpoint/2010/main" val="164858937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80">
                                          <p:stCondLst>
                                            <p:cond delay="0"/>
                                          </p:stCondLst>
                                        </p:cTn>
                                        <p:tgtEl>
                                          <p:spTgt spid="3">
                                            <p:txEl>
                                              <p:pRg st="1" end="1"/>
                                            </p:txEl>
                                          </p:spTgt>
                                        </p:tgtEl>
                                      </p:cBhvr>
                                    </p:animEffect>
                                    <p:anim calcmode="lin" valueType="num">
                                      <p:cBhvr>
                                        <p:cTn id="13"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1" end="1"/>
                                            </p:txEl>
                                          </p:spTgt>
                                        </p:tgtEl>
                                      </p:cBhvr>
                                      <p:to x="100000" y="60000"/>
                                    </p:animScale>
                                    <p:animScale>
                                      <p:cBhvr>
                                        <p:cTn id="19" dur="166" decel="50000">
                                          <p:stCondLst>
                                            <p:cond delay="676"/>
                                          </p:stCondLst>
                                        </p:cTn>
                                        <p:tgtEl>
                                          <p:spTgt spid="3">
                                            <p:txEl>
                                              <p:pRg st="1" end="1"/>
                                            </p:txEl>
                                          </p:spTgt>
                                        </p:tgtEl>
                                      </p:cBhvr>
                                      <p:to x="100000" y="100000"/>
                                    </p:animScale>
                                    <p:animScale>
                                      <p:cBhvr>
                                        <p:cTn id="20" dur="26">
                                          <p:stCondLst>
                                            <p:cond delay="1312"/>
                                          </p:stCondLst>
                                        </p:cTn>
                                        <p:tgtEl>
                                          <p:spTgt spid="3">
                                            <p:txEl>
                                              <p:pRg st="1" end="1"/>
                                            </p:txEl>
                                          </p:spTgt>
                                        </p:tgtEl>
                                      </p:cBhvr>
                                      <p:to x="100000" y="80000"/>
                                    </p:animScale>
                                    <p:animScale>
                                      <p:cBhvr>
                                        <p:cTn id="21" dur="166" decel="50000">
                                          <p:stCondLst>
                                            <p:cond delay="1338"/>
                                          </p:stCondLst>
                                        </p:cTn>
                                        <p:tgtEl>
                                          <p:spTgt spid="3">
                                            <p:txEl>
                                              <p:pRg st="1" end="1"/>
                                            </p:txEl>
                                          </p:spTgt>
                                        </p:tgtEl>
                                      </p:cBhvr>
                                      <p:to x="100000" y="100000"/>
                                    </p:animScale>
                                    <p:animScale>
                                      <p:cBhvr>
                                        <p:cTn id="22" dur="26">
                                          <p:stCondLst>
                                            <p:cond delay="1642"/>
                                          </p:stCondLst>
                                        </p:cTn>
                                        <p:tgtEl>
                                          <p:spTgt spid="3">
                                            <p:txEl>
                                              <p:pRg st="1" end="1"/>
                                            </p:txEl>
                                          </p:spTgt>
                                        </p:tgtEl>
                                      </p:cBhvr>
                                      <p:to x="100000" y="90000"/>
                                    </p:animScale>
                                    <p:animScale>
                                      <p:cBhvr>
                                        <p:cTn id="23" dur="166" decel="50000">
                                          <p:stCondLst>
                                            <p:cond delay="1668"/>
                                          </p:stCondLst>
                                        </p:cTn>
                                        <p:tgtEl>
                                          <p:spTgt spid="3">
                                            <p:txEl>
                                              <p:pRg st="1" end="1"/>
                                            </p:txEl>
                                          </p:spTgt>
                                        </p:tgtEl>
                                      </p:cBhvr>
                                      <p:to x="100000" y="100000"/>
                                    </p:animScale>
                                    <p:animScale>
                                      <p:cBhvr>
                                        <p:cTn id="24" dur="26">
                                          <p:stCondLst>
                                            <p:cond delay="1808"/>
                                          </p:stCondLst>
                                        </p:cTn>
                                        <p:tgtEl>
                                          <p:spTgt spid="3">
                                            <p:txEl>
                                              <p:pRg st="1" end="1"/>
                                            </p:txEl>
                                          </p:spTgt>
                                        </p:tgtEl>
                                      </p:cBhvr>
                                      <p:to x="100000" y="95000"/>
                                    </p:animScale>
                                    <p:animScale>
                                      <p:cBhvr>
                                        <p:cTn id="25" dur="166" decel="50000">
                                          <p:stCondLst>
                                            <p:cond delay="1834"/>
                                          </p:stCondLst>
                                        </p:cTn>
                                        <p:tgtEl>
                                          <p:spTgt spid="3">
                                            <p:txEl>
                                              <p:pRg st="1" end="1"/>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wipe(down)">
                                      <p:cBhvr>
                                        <p:cTn id="30" dur="580">
                                          <p:stCondLst>
                                            <p:cond delay="0"/>
                                          </p:stCondLst>
                                        </p:cTn>
                                        <p:tgtEl>
                                          <p:spTgt spid="3">
                                            <p:txEl>
                                              <p:pRg st="2" end="2"/>
                                            </p:txEl>
                                          </p:spTgt>
                                        </p:tgtEl>
                                      </p:cBhvr>
                                    </p:animEffect>
                                    <p:anim calcmode="lin" valueType="num">
                                      <p:cBhvr>
                                        <p:cTn id="31"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2" end="2"/>
                                            </p:txEl>
                                          </p:spTgt>
                                        </p:tgtEl>
                                      </p:cBhvr>
                                      <p:to x="100000" y="60000"/>
                                    </p:animScale>
                                    <p:animScale>
                                      <p:cBhvr>
                                        <p:cTn id="37" dur="166" decel="50000">
                                          <p:stCondLst>
                                            <p:cond delay="676"/>
                                          </p:stCondLst>
                                        </p:cTn>
                                        <p:tgtEl>
                                          <p:spTgt spid="3">
                                            <p:txEl>
                                              <p:pRg st="2" end="2"/>
                                            </p:txEl>
                                          </p:spTgt>
                                        </p:tgtEl>
                                      </p:cBhvr>
                                      <p:to x="100000" y="100000"/>
                                    </p:animScale>
                                    <p:animScale>
                                      <p:cBhvr>
                                        <p:cTn id="38" dur="26">
                                          <p:stCondLst>
                                            <p:cond delay="1312"/>
                                          </p:stCondLst>
                                        </p:cTn>
                                        <p:tgtEl>
                                          <p:spTgt spid="3">
                                            <p:txEl>
                                              <p:pRg st="2" end="2"/>
                                            </p:txEl>
                                          </p:spTgt>
                                        </p:tgtEl>
                                      </p:cBhvr>
                                      <p:to x="100000" y="80000"/>
                                    </p:animScale>
                                    <p:animScale>
                                      <p:cBhvr>
                                        <p:cTn id="39" dur="166" decel="50000">
                                          <p:stCondLst>
                                            <p:cond delay="1338"/>
                                          </p:stCondLst>
                                        </p:cTn>
                                        <p:tgtEl>
                                          <p:spTgt spid="3">
                                            <p:txEl>
                                              <p:pRg st="2" end="2"/>
                                            </p:txEl>
                                          </p:spTgt>
                                        </p:tgtEl>
                                      </p:cBhvr>
                                      <p:to x="100000" y="100000"/>
                                    </p:animScale>
                                    <p:animScale>
                                      <p:cBhvr>
                                        <p:cTn id="40" dur="26">
                                          <p:stCondLst>
                                            <p:cond delay="1642"/>
                                          </p:stCondLst>
                                        </p:cTn>
                                        <p:tgtEl>
                                          <p:spTgt spid="3">
                                            <p:txEl>
                                              <p:pRg st="2" end="2"/>
                                            </p:txEl>
                                          </p:spTgt>
                                        </p:tgtEl>
                                      </p:cBhvr>
                                      <p:to x="100000" y="90000"/>
                                    </p:animScale>
                                    <p:animScale>
                                      <p:cBhvr>
                                        <p:cTn id="41" dur="166" decel="50000">
                                          <p:stCondLst>
                                            <p:cond delay="1668"/>
                                          </p:stCondLst>
                                        </p:cTn>
                                        <p:tgtEl>
                                          <p:spTgt spid="3">
                                            <p:txEl>
                                              <p:pRg st="2" end="2"/>
                                            </p:txEl>
                                          </p:spTgt>
                                        </p:tgtEl>
                                      </p:cBhvr>
                                      <p:to x="100000" y="100000"/>
                                    </p:animScale>
                                    <p:animScale>
                                      <p:cBhvr>
                                        <p:cTn id="42" dur="26">
                                          <p:stCondLst>
                                            <p:cond delay="1808"/>
                                          </p:stCondLst>
                                        </p:cTn>
                                        <p:tgtEl>
                                          <p:spTgt spid="3">
                                            <p:txEl>
                                              <p:pRg st="2" end="2"/>
                                            </p:txEl>
                                          </p:spTgt>
                                        </p:tgtEl>
                                      </p:cBhvr>
                                      <p:to x="100000" y="95000"/>
                                    </p:animScale>
                                    <p:animScale>
                                      <p:cBhvr>
                                        <p:cTn id="43" dur="166" decel="50000">
                                          <p:stCondLst>
                                            <p:cond delay="1834"/>
                                          </p:stCondLst>
                                        </p:cTn>
                                        <p:tgtEl>
                                          <p:spTgt spid="3">
                                            <p:txEl>
                                              <p:pRg st="2" end="2"/>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nodeType="clickEffect">
                                  <p:stCondLst>
                                    <p:cond delay="0"/>
                                  </p:stCondLst>
                                  <p:childTnLst>
                                    <p:set>
                                      <p:cBhvr>
                                        <p:cTn id="47" dur="1" fill="hold">
                                          <p:stCondLst>
                                            <p:cond delay="0"/>
                                          </p:stCondLst>
                                        </p:cTn>
                                        <p:tgtEl>
                                          <p:spTgt spid="3">
                                            <p:txEl>
                                              <p:pRg st="3" end="3"/>
                                            </p:txEl>
                                          </p:spTgt>
                                        </p:tgtEl>
                                        <p:attrNameLst>
                                          <p:attrName>style.visibility</p:attrName>
                                        </p:attrNameLst>
                                      </p:cBhvr>
                                      <p:to>
                                        <p:strVal val="visible"/>
                                      </p:to>
                                    </p:set>
                                    <p:animEffect transition="in" filter="wipe(down)">
                                      <p:cBhvr>
                                        <p:cTn id="48" dur="580">
                                          <p:stCondLst>
                                            <p:cond delay="0"/>
                                          </p:stCondLst>
                                        </p:cTn>
                                        <p:tgtEl>
                                          <p:spTgt spid="3">
                                            <p:txEl>
                                              <p:pRg st="3" end="3"/>
                                            </p:txEl>
                                          </p:spTgt>
                                        </p:tgtEl>
                                      </p:cBhvr>
                                    </p:animEffect>
                                    <p:anim calcmode="lin" valueType="num">
                                      <p:cBhvr>
                                        <p:cTn id="49"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3">
                                            <p:txEl>
                                              <p:pRg st="3" end="3"/>
                                            </p:txEl>
                                          </p:spTgt>
                                        </p:tgtEl>
                                      </p:cBhvr>
                                      <p:to x="100000" y="60000"/>
                                    </p:animScale>
                                    <p:animScale>
                                      <p:cBhvr>
                                        <p:cTn id="55" dur="166" decel="50000">
                                          <p:stCondLst>
                                            <p:cond delay="676"/>
                                          </p:stCondLst>
                                        </p:cTn>
                                        <p:tgtEl>
                                          <p:spTgt spid="3">
                                            <p:txEl>
                                              <p:pRg st="3" end="3"/>
                                            </p:txEl>
                                          </p:spTgt>
                                        </p:tgtEl>
                                      </p:cBhvr>
                                      <p:to x="100000" y="100000"/>
                                    </p:animScale>
                                    <p:animScale>
                                      <p:cBhvr>
                                        <p:cTn id="56" dur="26">
                                          <p:stCondLst>
                                            <p:cond delay="1312"/>
                                          </p:stCondLst>
                                        </p:cTn>
                                        <p:tgtEl>
                                          <p:spTgt spid="3">
                                            <p:txEl>
                                              <p:pRg st="3" end="3"/>
                                            </p:txEl>
                                          </p:spTgt>
                                        </p:tgtEl>
                                      </p:cBhvr>
                                      <p:to x="100000" y="80000"/>
                                    </p:animScale>
                                    <p:animScale>
                                      <p:cBhvr>
                                        <p:cTn id="57" dur="166" decel="50000">
                                          <p:stCondLst>
                                            <p:cond delay="1338"/>
                                          </p:stCondLst>
                                        </p:cTn>
                                        <p:tgtEl>
                                          <p:spTgt spid="3">
                                            <p:txEl>
                                              <p:pRg st="3" end="3"/>
                                            </p:txEl>
                                          </p:spTgt>
                                        </p:tgtEl>
                                      </p:cBhvr>
                                      <p:to x="100000" y="100000"/>
                                    </p:animScale>
                                    <p:animScale>
                                      <p:cBhvr>
                                        <p:cTn id="58" dur="26">
                                          <p:stCondLst>
                                            <p:cond delay="1642"/>
                                          </p:stCondLst>
                                        </p:cTn>
                                        <p:tgtEl>
                                          <p:spTgt spid="3">
                                            <p:txEl>
                                              <p:pRg st="3" end="3"/>
                                            </p:txEl>
                                          </p:spTgt>
                                        </p:tgtEl>
                                      </p:cBhvr>
                                      <p:to x="100000" y="90000"/>
                                    </p:animScale>
                                    <p:animScale>
                                      <p:cBhvr>
                                        <p:cTn id="59" dur="166" decel="50000">
                                          <p:stCondLst>
                                            <p:cond delay="1668"/>
                                          </p:stCondLst>
                                        </p:cTn>
                                        <p:tgtEl>
                                          <p:spTgt spid="3">
                                            <p:txEl>
                                              <p:pRg st="3" end="3"/>
                                            </p:txEl>
                                          </p:spTgt>
                                        </p:tgtEl>
                                      </p:cBhvr>
                                      <p:to x="100000" y="100000"/>
                                    </p:animScale>
                                    <p:animScale>
                                      <p:cBhvr>
                                        <p:cTn id="60" dur="26">
                                          <p:stCondLst>
                                            <p:cond delay="1808"/>
                                          </p:stCondLst>
                                        </p:cTn>
                                        <p:tgtEl>
                                          <p:spTgt spid="3">
                                            <p:txEl>
                                              <p:pRg st="3" end="3"/>
                                            </p:txEl>
                                          </p:spTgt>
                                        </p:tgtEl>
                                      </p:cBhvr>
                                      <p:to x="100000" y="95000"/>
                                    </p:animScale>
                                    <p:animScale>
                                      <p:cBhvr>
                                        <p:cTn id="61" dur="166" decel="50000">
                                          <p:stCondLst>
                                            <p:cond delay="1834"/>
                                          </p:stCondLst>
                                        </p:cTn>
                                        <p:tgtEl>
                                          <p:spTgt spid="3">
                                            <p:txEl>
                                              <p:pRg st="3" end="3"/>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nodeType="clickEffect">
                                  <p:stCondLst>
                                    <p:cond delay="0"/>
                                  </p:stCondLst>
                                  <p:childTnLst>
                                    <p:set>
                                      <p:cBhvr>
                                        <p:cTn id="65" dur="1" fill="hold">
                                          <p:stCondLst>
                                            <p:cond delay="0"/>
                                          </p:stCondLst>
                                        </p:cTn>
                                        <p:tgtEl>
                                          <p:spTgt spid="3">
                                            <p:txEl>
                                              <p:pRg st="4" end="4"/>
                                            </p:txEl>
                                          </p:spTgt>
                                        </p:tgtEl>
                                        <p:attrNameLst>
                                          <p:attrName>style.visibility</p:attrName>
                                        </p:attrNameLst>
                                      </p:cBhvr>
                                      <p:to>
                                        <p:strVal val="visible"/>
                                      </p:to>
                                    </p:set>
                                    <p:animEffect transition="in" filter="wipe(down)">
                                      <p:cBhvr>
                                        <p:cTn id="66" dur="580">
                                          <p:stCondLst>
                                            <p:cond delay="0"/>
                                          </p:stCondLst>
                                        </p:cTn>
                                        <p:tgtEl>
                                          <p:spTgt spid="3">
                                            <p:txEl>
                                              <p:pRg st="4" end="4"/>
                                            </p:txEl>
                                          </p:spTgt>
                                        </p:tgtEl>
                                      </p:cBhvr>
                                    </p:animEffect>
                                    <p:anim calcmode="lin" valueType="num">
                                      <p:cBhvr>
                                        <p:cTn id="67"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3">
                                            <p:txEl>
                                              <p:pRg st="4" end="4"/>
                                            </p:txEl>
                                          </p:spTgt>
                                        </p:tgtEl>
                                      </p:cBhvr>
                                      <p:to x="100000" y="60000"/>
                                    </p:animScale>
                                    <p:animScale>
                                      <p:cBhvr>
                                        <p:cTn id="73" dur="166" decel="50000">
                                          <p:stCondLst>
                                            <p:cond delay="676"/>
                                          </p:stCondLst>
                                        </p:cTn>
                                        <p:tgtEl>
                                          <p:spTgt spid="3">
                                            <p:txEl>
                                              <p:pRg st="4" end="4"/>
                                            </p:txEl>
                                          </p:spTgt>
                                        </p:tgtEl>
                                      </p:cBhvr>
                                      <p:to x="100000" y="100000"/>
                                    </p:animScale>
                                    <p:animScale>
                                      <p:cBhvr>
                                        <p:cTn id="74" dur="26">
                                          <p:stCondLst>
                                            <p:cond delay="1312"/>
                                          </p:stCondLst>
                                        </p:cTn>
                                        <p:tgtEl>
                                          <p:spTgt spid="3">
                                            <p:txEl>
                                              <p:pRg st="4" end="4"/>
                                            </p:txEl>
                                          </p:spTgt>
                                        </p:tgtEl>
                                      </p:cBhvr>
                                      <p:to x="100000" y="80000"/>
                                    </p:animScale>
                                    <p:animScale>
                                      <p:cBhvr>
                                        <p:cTn id="75" dur="166" decel="50000">
                                          <p:stCondLst>
                                            <p:cond delay="1338"/>
                                          </p:stCondLst>
                                        </p:cTn>
                                        <p:tgtEl>
                                          <p:spTgt spid="3">
                                            <p:txEl>
                                              <p:pRg st="4" end="4"/>
                                            </p:txEl>
                                          </p:spTgt>
                                        </p:tgtEl>
                                      </p:cBhvr>
                                      <p:to x="100000" y="100000"/>
                                    </p:animScale>
                                    <p:animScale>
                                      <p:cBhvr>
                                        <p:cTn id="76" dur="26">
                                          <p:stCondLst>
                                            <p:cond delay="1642"/>
                                          </p:stCondLst>
                                        </p:cTn>
                                        <p:tgtEl>
                                          <p:spTgt spid="3">
                                            <p:txEl>
                                              <p:pRg st="4" end="4"/>
                                            </p:txEl>
                                          </p:spTgt>
                                        </p:tgtEl>
                                      </p:cBhvr>
                                      <p:to x="100000" y="90000"/>
                                    </p:animScale>
                                    <p:animScale>
                                      <p:cBhvr>
                                        <p:cTn id="77" dur="166" decel="50000">
                                          <p:stCondLst>
                                            <p:cond delay="1668"/>
                                          </p:stCondLst>
                                        </p:cTn>
                                        <p:tgtEl>
                                          <p:spTgt spid="3">
                                            <p:txEl>
                                              <p:pRg st="4" end="4"/>
                                            </p:txEl>
                                          </p:spTgt>
                                        </p:tgtEl>
                                      </p:cBhvr>
                                      <p:to x="100000" y="100000"/>
                                    </p:animScale>
                                    <p:animScale>
                                      <p:cBhvr>
                                        <p:cTn id="78" dur="26">
                                          <p:stCondLst>
                                            <p:cond delay="1808"/>
                                          </p:stCondLst>
                                        </p:cTn>
                                        <p:tgtEl>
                                          <p:spTgt spid="3">
                                            <p:txEl>
                                              <p:pRg st="4" end="4"/>
                                            </p:txEl>
                                          </p:spTgt>
                                        </p:tgtEl>
                                      </p:cBhvr>
                                      <p:to x="100000" y="95000"/>
                                    </p:animScale>
                                    <p:animScale>
                                      <p:cBhvr>
                                        <p:cTn id="79" dur="166" decel="50000">
                                          <p:stCondLst>
                                            <p:cond delay="1834"/>
                                          </p:stCondLst>
                                        </p:cTn>
                                        <p:tgtEl>
                                          <p:spTgt spid="3">
                                            <p:txEl>
                                              <p:pRg st="4" end="4"/>
                                            </p:txEl>
                                          </p:spTgt>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nodeType="clickEffect">
                                  <p:stCondLst>
                                    <p:cond delay="0"/>
                                  </p:stCondLst>
                                  <p:childTnLst>
                                    <p:set>
                                      <p:cBhvr>
                                        <p:cTn id="83" dur="1" fill="hold">
                                          <p:stCondLst>
                                            <p:cond delay="0"/>
                                          </p:stCondLst>
                                        </p:cTn>
                                        <p:tgtEl>
                                          <p:spTgt spid="3">
                                            <p:txEl>
                                              <p:pRg st="5" end="5"/>
                                            </p:txEl>
                                          </p:spTgt>
                                        </p:tgtEl>
                                        <p:attrNameLst>
                                          <p:attrName>style.visibility</p:attrName>
                                        </p:attrNameLst>
                                      </p:cBhvr>
                                      <p:to>
                                        <p:strVal val="visible"/>
                                      </p:to>
                                    </p:set>
                                    <p:animEffect transition="in" filter="wipe(down)">
                                      <p:cBhvr>
                                        <p:cTn id="84" dur="580">
                                          <p:stCondLst>
                                            <p:cond delay="0"/>
                                          </p:stCondLst>
                                        </p:cTn>
                                        <p:tgtEl>
                                          <p:spTgt spid="3">
                                            <p:txEl>
                                              <p:pRg st="5" end="5"/>
                                            </p:txEl>
                                          </p:spTgt>
                                        </p:tgtEl>
                                      </p:cBhvr>
                                    </p:animEffect>
                                    <p:anim calcmode="lin" valueType="num">
                                      <p:cBhvr>
                                        <p:cTn id="85"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0" dur="26">
                                          <p:stCondLst>
                                            <p:cond delay="650"/>
                                          </p:stCondLst>
                                        </p:cTn>
                                        <p:tgtEl>
                                          <p:spTgt spid="3">
                                            <p:txEl>
                                              <p:pRg st="5" end="5"/>
                                            </p:txEl>
                                          </p:spTgt>
                                        </p:tgtEl>
                                      </p:cBhvr>
                                      <p:to x="100000" y="60000"/>
                                    </p:animScale>
                                    <p:animScale>
                                      <p:cBhvr>
                                        <p:cTn id="91" dur="166" decel="50000">
                                          <p:stCondLst>
                                            <p:cond delay="676"/>
                                          </p:stCondLst>
                                        </p:cTn>
                                        <p:tgtEl>
                                          <p:spTgt spid="3">
                                            <p:txEl>
                                              <p:pRg st="5" end="5"/>
                                            </p:txEl>
                                          </p:spTgt>
                                        </p:tgtEl>
                                      </p:cBhvr>
                                      <p:to x="100000" y="100000"/>
                                    </p:animScale>
                                    <p:animScale>
                                      <p:cBhvr>
                                        <p:cTn id="92" dur="26">
                                          <p:stCondLst>
                                            <p:cond delay="1312"/>
                                          </p:stCondLst>
                                        </p:cTn>
                                        <p:tgtEl>
                                          <p:spTgt spid="3">
                                            <p:txEl>
                                              <p:pRg st="5" end="5"/>
                                            </p:txEl>
                                          </p:spTgt>
                                        </p:tgtEl>
                                      </p:cBhvr>
                                      <p:to x="100000" y="80000"/>
                                    </p:animScale>
                                    <p:animScale>
                                      <p:cBhvr>
                                        <p:cTn id="93" dur="166" decel="50000">
                                          <p:stCondLst>
                                            <p:cond delay="1338"/>
                                          </p:stCondLst>
                                        </p:cTn>
                                        <p:tgtEl>
                                          <p:spTgt spid="3">
                                            <p:txEl>
                                              <p:pRg st="5" end="5"/>
                                            </p:txEl>
                                          </p:spTgt>
                                        </p:tgtEl>
                                      </p:cBhvr>
                                      <p:to x="100000" y="100000"/>
                                    </p:animScale>
                                    <p:animScale>
                                      <p:cBhvr>
                                        <p:cTn id="94" dur="26">
                                          <p:stCondLst>
                                            <p:cond delay="1642"/>
                                          </p:stCondLst>
                                        </p:cTn>
                                        <p:tgtEl>
                                          <p:spTgt spid="3">
                                            <p:txEl>
                                              <p:pRg st="5" end="5"/>
                                            </p:txEl>
                                          </p:spTgt>
                                        </p:tgtEl>
                                      </p:cBhvr>
                                      <p:to x="100000" y="90000"/>
                                    </p:animScale>
                                    <p:animScale>
                                      <p:cBhvr>
                                        <p:cTn id="95" dur="166" decel="50000">
                                          <p:stCondLst>
                                            <p:cond delay="1668"/>
                                          </p:stCondLst>
                                        </p:cTn>
                                        <p:tgtEl>
                                          <p:spTgt spid="3">
                                            <p:txEl>
                                              <p:pRg st="5" end="5"/>
                                            </p:txEl>
                                          </p:spTgt>
                                        </p:tgtEl>
                                      </p:cBhvr>
                                      <p:to x="100000" y="100000"/>
                                    </p:animScale>
                                    <p:animScale>
                                      <p:cBhvr>
                                        <p:cTn id="96" dur="26">
                                          <p:stCondLst>
                                            <p:cond delay="1808"/>
                                          </p:stCondLst>
                                        </p:cTn>
                                        <p:tgtEl>
                                          <p:spTgt spid="3">
                                            <p:txEl>
                                              <p:pRg st="5" end="5"/>
                                            </p:txEl>
                                          </p:spTgt>
                                        </p:tgtEl>
                                      </p:cBhvr>
                                      <p:to x="100000" y="95000"/>
                                    </p:animScale>
                                    <p:animScale>
                                      <p:cBhvr>
                                        <p:cTn id="97" dur="166" decel="50000">
                                          <p:stCondLst>
                                            <p:cond delay="1834"/>
                                          </p:stCondLst>
                                        </p:cTn>
                                        <p:tgtEl>
                                          <p:spTgt spid="3">
                                            <p:txEl>
                                              <p:pRg st="5" end="5"/>
                                            </p:txEl>
                                          </p:spTgt>
                                        </p:tgtEl>
                                      </p:cBhvr>
                                      <p:to x="100000" y="100000"/>
                                    </p:animScale>
                                  </p:childTnLst>
                                </p:cTn>
                              </p:par>
                            </p:childTnLst>
                          </p:cTn>
                        </p:par>
                      </p:childTnLst>
                    </p:cTn>
                  </p:par>
                  <p:par>
                    <p:cTn id="98" fill="hold">
                      <p:stCondLst>
                        <p:cond delay="indefinite"/>
                      </p:stCondLst>
                      <p:childTnLst>
                        <p:par>
                          <p:cTn id="99" fill="hold">
                            <p:stCondLst>
                              <p:cond delay="0"/>
                            </p:stCondLst>
                            <p:childTnLst>
                              <p:par>
                                <p:cTn id="100" presetID="26" presetClass="entr" presetSubtype="0" fill="hold" nodeType="clickEffect">
                                  <p:stCondLst>
                                    <p:cond delay="0"/>
                                  </p:stCondLst>
                                  <p:childTnLst>
                                    <p:set>
                                      <p:cBhvr>
                                        <p:cTn id="101" dur="1" fill="hold">
                                          <p:stCondLst>
                                            <p:cond delay="0"/>
                                          </p:stCondLst>
                                        </p:cTn>
                                        <p:tgtEl>
                                          <p:spTgt spid="3">
                                            <p:txEl>
                                              <p:pRg st="6" end="6"/>
                                            </p:txEl>
                                          </p:spTgt>
                                        </p:tgtEl>
                                        <p:attrNameLst>
                                          <p:attrName>style.visibility</p:attrName>
                                        </p:attrNameLst>
                                      </p:cBhvr>
                                      <p:to>
                                        <p:strVal val="visible"/>
                                      </p:to>
                                    </p:set>
                                    <p:animEffect transition="in" filter="wipe(down)">
                                      <p:cBhvr>
                                        <p:cTn id="102" dur="580">
                                          <p:stCondLst>
                                            <p:cond delay="0"/>
                                          </p:stCondLst>
                                        </p:cTn>
                                        <p:tgtEl>
                                          <p:spTgt spid="3">
                                            <p:txEl>
                                              <p:pRg st="6" end="6"/>
                                            </p:txEl>
                                          </p:spTgt>
                                        </p:tgtEl>
                                      </p:cBhvr>
                                    </p:animEffect>
                                    <p:anim calcmode="lin" valueType="num">
                                      <p:cBhvr>
                                        <p:cTn id="103"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04"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05"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06"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07"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08" dur="26">
                                          <p:stCondLst>
                                            <p:cond delay="650"/>
                                          </p:stCondLst>
                                        </p:cTn>
                                        <p:tgtEl>
                                          <p:spTgt spid="3">
                                            <p:txEl>
                                              <p:pRg st="6" end="6"/>
                                            </p:txEl>
                                          </p:spTgt>
                                        </p:tgtEl>
                                      </p:cBhvr>
                                      <p:to x="100000" y="60000"/>
                                    </p:animScale>
                                    <p:animScale>
                                      <p:cBhvr>
                                        <p:cTn id="109" dur="166" decel="50000">
                                          <p:stCondLst>
                                            <p:cond delay="676"/>
                                          </p:stCondLst>
                                        </p:cTn>
                                        <p:tgtEl>
                                          <p:spTgt spid="3">
                                            <p:txEl>
                                              <p:pRg st="6" end="6"/>
                                            </p:txEl>
                                          </p:spTgt>
                                        </p:tgtEl>
                                      </p:cBhvr>
                                      <p:to x="100000" y="100000"/>
                                    </p:animScale>
                                    <p:animScale>
                                      <p:cBhvr>
                                        <p:cTn id="110" dur="26">
                                          <p:stCondLst>
                                            <p:cond delay="1312"/>
                                          </p:stCondLst>
                                        </p:cTn>
                                        <p:tgtEl>
                                          <p:spTgt spid="3">
                                            <p:txEl>
                                              <p:pRg st="6" end="6"/>
                                            </p:txEl>
                                          </p:spTgt>
                                        </p:tgtEl>
                                      </p:cBhvr>
                                      <p:to x="100000" y="80000"/>
                                    </p:animScale>
                                    <p:animScale>
                                      <p:cBhvr>
                                        <p:cTn id="111" dur="166" decel="50000">
                                          <p:stCondLst>
                                            <p:cond delay="1338"/>
                                          </p:stCondLst>
                                        </p:cTn>
                                        <p:tgtEl>
                                          <p:spTgt spid="3">
                                            <p:txEl>
                                              <p:pRg st="6" end="6"/>
                                            </p:txEl>
                                          </p:spTgt>
                                        </p:tgtEl>
                                      </p:cBhvr>
                                      <p:to x="100000" y="100000"/>
                                    </p:animScale>
                                    <p:animScale>
                                      <p:cBhvr>
                                        <p:cTn id="112" dur="26">
                                          <p:stCondLst>
                                            <p:cond delay="1642"/>
                                          </p:stCondLst>
                                        </p:cTn>
                                        <p:tgtEl>
                                          <p:spTgt spid="3">
                                            <p:txEl>
                                              <p:pRg st="6" end="6"/>
                                            </p:txEl>
                                          </p:spTgt>
                                        </p:tgtEl>
                                      </p:cBhvr>
                                      <p:to x="100000" y="90000"/>
                                    </p:animScale>
                                    <p:animScale>
                                      <p:cBhvr>
                                        <p:cTn id="113" dur="166" decel="50000">
                                          <p:stCondLst>
                                            <p:cond delay="1668"/>
                                          </p:stCondLst>
                                        </p:cTn>
                                        <p:tgtEl>
                                          <p:spTgt spid="3">
                                            <p:txEl>
                                              <p:pRg st="6" end="6"/>
                                            </p:txEl>
                                          </p:spTgt>
                                        </p:tgtEl>
                                      </p:cBhvr>
                                      <p:to x="100000" y="100000"/>
                                    </p:animScale>
                                    <p:animScale>
                                      <p:cBhvr>
                                        <p:cTn id="114" dur="26">
                                          <p:stCondLst>
                                            <p:cond delay="1808"/>
                                          </p:stCondLst>
                                        </p:cTn>
                                        <p:tgtEl>
                                          <p:spTgt spid="3">
                                            <p:txEl>
                                              <p:pRg st="6" end="6"/>
                                            </p:txEl>
                                          </p:spTgt>
                                        </p:tgtEl>
                                      </p:cBhvr>
                                      <p:to x="100000" y="95000"/>
                                    </p:animScale>
                                    <p:animScale>
                                      <p:cBhvr>
                                        <p:cTn id="115" dur="166" decel="50000">
                                          <p:stCondLst>
                                            <p:cond delay="1834"/>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Hình ảnh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3069" y="1395463"/>
            <a:ext cx="5858723" cy="4709123"/>
          </a:xfrm>
          <a:prstGeom prst="rect">
            <a:avLst/>
          </a:prstGeom>
        </p:spPr>
      </p:pic>
      <p:pic>
        <p:nvPicPr>
          <p:cNvPr id="6" name="Hình ảnh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569" y="1390918"/>
            <a:ext cx="5492598" cy="4713668"/>
          </a:xfrm>
          <a:prstGeom prst="rect">
            <a:avLst/>
          </a:prstGeom>
        </p:spPr>
      </p:pic>
      <p:sp>
        <p:nvSpPr>
          <p:cNvPr id="7" name="Hộp Văn bản 6"/>
          <p:cNvSpPr txBox="1"/>
          <p:nvPr/>
        </p:nvSpPr>
        <p:spPr>
          <a:xfrm>
            <a:off x="296569" y="862884"/>
            <a:ext cx="1463862" cy="369332"/>
          </a:xfrm>
          <a:prstGeom prst="rect">
            <a:avLst/>
          </a:prstGeom>
          <a:noFill/>
        </p:spPr>
        <p:txBody>
          <a:bodyPr wrap="none" rtlCol="0">
            <a:spAutoFit/>
          </a:bodyPr>
          <a:lstStyle/>
          <a:p>
            <a:r>
              <a:rPr lang="en-US"/>
              <a:t>SourceCode:</a:t>
            </a:r>
          </a:p>
        </p:txBody>
      </p:sp>
      <p:sp>
        <p:nvSpPr>
          <p:cNvPr id="8" name="Hộp Văn bản 7"/>
          <p:cNvSpPr txBox="1"/>
          <p:nvPr/>
        </p:nvSpPr>
        <p:spPr>
          <a:xfrm>
            <a:off x="6053069" y="862884"/>
            <a:ext cx="1200970" cy="369332"/>
          </a:xfrm>
          <a:prstGeom prst="rect">
            <a:avLst/>
          </a:prstGeom>
          <a:noFill/>
        </p:spPr>
        <p:txBody>
          <a:bodyPr wrap="none" rtlCol="0">
            <a:spAutoFit/>
          </a:bodyPr>
          <a:lstStyle/>
          <a:p>
            <a:r>
              <a:rPr lang="en-US"/>
              <a:t>Minh họa:</a:t>
            </a:r>
          </a:p>
        </p:txBody>
      </p:sp>
      <p:sp>
        <p:nvSpPr>
          <p:cNvPr id="11" name="Hộp Văn bản 10"/>
          <p:cNvSpPr txBox="1"/>
          <p:nvPr/>
        </p:nvSpPr>
        <p:spPr>
          <a:xfrm>
            <a:off x="1293328" y="334850"/>
            <a:ext cx="2312756" cy="369332"/>
          </a:xfrm>
          <a:prstGeom prst="rect">
            <a:avLst/>
          </a:prstGeom>
          <a:noFill/>
        </p:spPr>
        <p:txBody>
          <a:bodyPr wrap="square" rtlCol="0">
            <a:spAutoFit/>
          </a:bodyPr>
          <a:lstStyle/>
          <a:p>
            <a:r>
              <a:rPr lang="en-US" i="1">
                <a:solidFill>
                  <a:srgbClr val="002060"/>
                </a:solidFill>
                <a:latin typeface="Arial" panose="020B0604020202020204" pitchFamily="34" charset="0"/>
                <a:cs typeface="Arial" panose="020B0604020202020204" pitchFamily="34" charset="0"/>
              </a:rPr>
              <a:t>Brute Force</a:t>
            </a:r>
            <a:endParaRPr lang="en-US"/>
          </a:p>
        </p:txBody>
      </p:sp>
    </p:spTree>
    <p:extLst>
      <p:ext uri="{BB962C8B-B14F-4D97-AF65-F5344CB8AC3E}">
        <p14:creationId xmlns:p14="http://schemas.microsoft.com/office/powerpoint/2010/main" val="201620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20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2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20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normAutofit/>
          </a:bodyPr>
          <a:lstStyle/>
          <a:p>
            <a:r>
              <a:rPr lang="en-US" sz="2400">
                <a:latin typeface="Arial" panose="020B0604020202020204" pitchFamily="34" charset="0"/>
                <a:cs typeface="Arial" panose="020B0604020202020204" pitchFamily="34" charset="0"/>
              </a:rPr>
              <a:t>Độ phức tạp thuật toán </a:t>
            </a:r>
            <a:r>
              <a:rPr lang="en-US" sz="2400" i="1">
                <a:solidFill>
                  <a:srgbClr val="002060"/>
                </a:solidFill>
                <a:latin typeface="Arial" panose="020B0604020202020204" pitchFamily="34" charset="0"/>
                <a:cs typeface="Arial" panose="020B0604020202020204" pitchFamily="34" charset="0"/>
              </a:rPr>
              <a:t>Brute Force</a:t>
            </a:r>
            <a:endParaRPr lang="en-US" sz="2400">
              <a:latin typeface="Arial" panose="020B0604020202020204" pitchFamily="34" charset="0"/>
              <a:cs typeface="Arial" panose="020B0604020202020204" pitchFamily="34" charset="0"/>
            </a:endParaRPr>
          </a:p>
        </p:txBody>
      </p:sp>
      <p:sp>
        <p:nvSpPr>
          <p:cNvPr id="3" name="Chỗ dành sẵn cho Nội dung 2"/>
          <p:cNvSpPr>
            <a:spLocks noGrp="1"/>
          </p:cNvSpPr>
          <p:nvPr>
            <p:ph idx="1"/>
          </p:nvPr>
        </p:nvSpPr>
        <p:spPr/>
        <p:txBody>
          <a:bodyPr>
            <a:normAutofit/>
          </a:bodyPr>
          <a:lstStyle/>
          <a:p>
            <a:endParaRPr lang="en-US" dirty="0"/>
          </a:p>
          <a:p>
            <a:r>
              <a:rPr lang="en-US" sz="2400" dirty="0">
                <a:latin typeface="Arial" pitchFamily="34" charset="0"/>
                <a:cs typeface="Arial" pitchFamily="34" charset="0"/>
              </a:rPr>
              <a:t>Giả sử kích </a:t>
            </a:r>
            <a:r>
              <a:rPr lang="en-US" sz="2400">
                <a:latin typeface="Arial" pitchFamily="34" charset="0"/>
                <a:cs typeface="Arial" pitchFamily="34" charset="0"/>
              </a:rPr>
              <a:t>thước chuỗi </a:t>
            </a:r>
            <a:r>
              <a:rPr lang="en-US" sz="2400" dirty="0">
                <a:latin typeface="Arial" pitchFamily="34" charset="0"/>
                <a:cs typeface="Arial" pitchFamily="34" charset="0"/>
              </a:rPr>
              <a:t>con là N</a:t>
            </a:r>
            <a:r>
              <a:rPr lang="en-US" sz="2400">
                <a:latin typeface="Arial" pitchFamily="34" charset="0"/>
                <a:cs typeface="Arial" pitchFamily="34" charset="0"/>
              </a:rPr>
              <a:t>, chuỗi </a:t>
            </a:r>
            <a:r>
              <a:rPr lang="en-US" sz="2400" dirty="0">
                <a:latin typeface="Arial" pitchFamily="34" charset="0"/>
                <a:cs typeface="Arial" pitchFamily="34" charset="0"/>
              </a:rPr>
              <a:t>mẹ là M</a:t>
            </a:r>
          </a:p>
          <a:p>
            <a:r>
              <a:rPr lang="en-US" sz="2400" dirty="0">
                <a:latin typeface="Arial" pitchFamily="34" charset="0"/>
                <a:cs typeface="Arial" pitchFamily="34" charset="0"/>
              </a:rPr>
              <a:t>Trường hợp tốt nhất 1</a:t>
            </a:r>
            <a:r>
              <a:rPr lang="en-US" sz="2400">
                <a:latin typeface="Arial" pitchFamily="34" charset="0"/>
                <a:cs typeface="Arial" pitchFamily="34" charset="0"/>
              </a:rPr>
              <a:t>: chuỗi </a:t>
            </a:r>
            <a:r>
              <a:rPr lang="en-US" sz="2400" dirty="0">
                <a:latin typeface="Arial" pitchFamily="34" charset="0"/>
                <a:cs typeface="Arial" pitchFamily="34" charset="0"/>
              </a:rPr>
              <a:t>con xuất hiện ngay </a:t>
            </a:r>
            <a:r>
              <a:rPr lang="en-US" sz="2400">
                <a:latin typeface="Arial" pitchFamily="34" charset="0"/>
                <a:cs typeface="Arial" pitchFamily="34" charset="0"/>
              </a:rPr>
              <a:t>đầu chuỗi </a:t>
            </a:r>
            <a:r>
              <a:rPr lang="en-US" sz="2400" dirty="0">
                <a:latin typeface="Arial" pitchFamily="34" charset="0"/>
                <a:cs typeface="Arial" pitchFamily="34" charset="0"/>
              </a:rPr>
              <a:t>mẹ</a:t>
            </a:r>
          </a:p>
          <a:p>
            <a:pPr marL="0" indent="0">
              <a:buNone/>
            </a:pPr>
            <a:r>
              <a:rPr lang="en-US" sz="2400" dirty="0">
                <a:latin typeface="Arial" pitchFamily="34" charset="0"/>
                <a:cs typeface="Arial" pitchFamily="34" charset="0"/>
              </a:rPr>
              <a:t>	- Độ phức tạp: O(N)</a:t>
            </a:r>
          </a:p>
          <a:p>
            <a:r>
              <a:rPr lang="en-US" sz="2400" dirty="0">
                <a:latin typeface="Arial" pitchFamily="34" charset="0"/>
                <a:cs typeface="Arial" pitchFamily="34" charset="0"/>
              </a:rPr>
              <a:t>Trường hợp tốt nhất 2</a:t>
            </a:r>
            <a:r>
              <a:rPr lang="en-US" sz="2400">
                <a:latin typeface="Arial" pitchFamily="34" charset="0"/>
                <a:cs typeface="Arial" pitchFamily="34" charset="0"/>
              </a:rPr>
              <a:t>: chuỗi con hoàn toàn không </a:t>
            </a:r>
            <a:r>
              <a:rPr lang="en-US" sz="2400" dirty="0">
                <a:latin typeface="Arial" pitchFamily="34" charset="0"/>
                <a:cs typeface="Arial" pitchFamily="34" charset="0"/>
              </a:rPr>
              <a:t>xuất hiện trong mẹ</a:t>
            </a:r>
          </a:p>
          <a:p>
            <a:pPr marL="0" indent="0">
              <a:buNone/>
            </a:pPr>
            <a:r>
              <a:rPr lang="en-US" sz="2400" dirty="0">
                <a:latin typeface="Arial" pitchFamily="34" charset="0"/>
                <a:cs typeface="Arial" pitchFamily="34" charset="0"/>
              </a:rPr>
              <a:t>	- Độ phức tạp: O(M)</a:t>
            </a:r>
          </a:p>
          <a:p>
            <a:r>
              <a:rPr lang="en-US" sz="2400" dirty="0">
                <a:latin typeface="Arial" pitchFamily="34" charset="0"/>
                <a:cs typeface="Arial" pitchFamily="34" charset="0"/>
              </a:rPr>
              <a:t>Trường hợp xấu nhất: So sánh mọi ký </a:t>
            </a:r>
            <a:r>
              <a:rPr lang="en-US" sz="2400">
                <a:latin typeface="Arial" pitchFamily="34" charset="0"/>
                <a:cs typeface="Arial" pitchFamily="34" charset="0"/>
              </a:rPr>
              <a:t>tự chuỗi </a:t>
            </a:r>
            <a:r>
              <a:rPr lang="en-US" sz="2400" dirty="0">
                <a:latin typeface="Arial" pitchFamily="34" charset="0"/>
                <a:cs typeface="Arial" pitchFamily="34" charset="0"/>
              </a:rPr>
              <a:t>con với mọi ký </a:t>
            </a:r>
            <a:r>
              <a:rPr lang="en-US" sz="2400">
                <a:latin typeface="Arial" pitchFamily="34" charset="0"/>
                <a:cs typeface="Arial" pitchFamily="34" charset="0"/>
              </a:rPr>
              <a:t>tự chuỗi </a:t>
            </a:r>
            <a:r>
              <a:rPr lang="en-US" sz="2400" dirty="0">
                <a:latin typeface="Arial" pitchFamily="34" charset="0"/>
                <a:cs typeface="Arial" pitchFamily="34" charset="0"/>
              </a:rPr>
              <a:t>mẹ</a:t>
            </a:r>
          </a:p>
          <a:p>
            <a:pPr marL="0" indent="0">
              <a:buNone/>
            </a:pPr>
            <a:r>
              <a:rPr lang="en-US" sz="2400" dirty="0">
                <a:latin typeface="Arial" pitchFamily="34" charset="0"/>
                <a:cs typeface="Arial" pitchFamily="34" charset="0"/>
              </a:rPr>
              <a:t>	- Độ phức tạp: O(NM)</a:t>
            </a:r>
          </a:p>
        </p:txBody>
      </p:sp>
    </p:spTree>
    <p:extLst>
      <p:ext uri="{BB962C8B-B14F-4D97-AF65-F5344CB8AC3E}">
        <p14:creationId xmlns:p14="http://schemas.microsoft.com/office/powerpoint/2010/main" val="2384980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anim calcmode="lin" valueType="num">
                                      <p:cBhvr>
                                        <p:cTn id="3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1000"/>
                                        <p:tgtEl>
                                          <p:spTgt spid="3">
                                            <p:txEl>
                                              <p:pRg st="7" end="7"/>
                                            </p:txEl>
                                          </p:spTgt>
                                        </p:tgtEl>
                                      </p:cBhvr>
                                    </p:animEffect>
                                    <p:anim calcmode="lin" valueType="num">
                                      <p:cBhvr>
                                        <p:cTn id="3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Hình chữ nhật 3"/>
          <p:cNvSpPr/>
          <p:nvPr/>
        </p:nvSpPr>
        <p:spPr>
          <a:xfrm>
            <a:off x="3107613" y="2328919"/>
            <a:ext cx="666427" cy="681925"/>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A</a:t>
            </a:r>
          </a:p>
        </p:txBody>
      </p:sp>
      <p:sp>
        <p:nvSpPr>
          <p:cNvPr id="5" name="Hình chữ nhật 4"/>
          <p:cNvSpPr/>
          <p:nvPr/>
        </p:nvSpPr>
        <p:spPr>
          <a:xfrm>
            <a:off x="7732888" y="2328919"/>
            <a:ext cx="666427" cy="681925"/>
          </a:xfrm>
          <a:prstGeom prst="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002060"/>
                </a:solidFill>
              </a:rPr>
              <a:t>G</a:t>
            </a:r>
          </a:p>
        </p:txBody>
      </p:sp>
      <p:sp>
        <p:nvSpPr>
          <p:cNvPr id="6" name="Hình chữ nhật 5"/>
          <p:cNvSpPr/>
          <p:nvPr/>
        </p:nvSpPr>
        <p:spPr>
          <a:xfrm>
            <a:off x="7066461" y="2328919"/>
            <a:ext cx="666427" cy="68192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002060"/>
                </a:solidFill>
              </a:rPr>
              <a:t>X</a:t>
            </a:r>
          </a:p>
        </p:txBody>
      </p:sp>
      <p:sp>
        <p:nvSpPr>
          <p:cNvPr id="7" name="Hình chữ nhật 6"/>
          <p:cNvSpPr/>
          <p:nvPr/>
        </p:nvSpPr>
        <p:spPr>
          <a:xfrm>
            <a:off x="5098822" y="2328922"/>
            <a:ext cx="666427" cy="681925"/>
          </a:xfrm>
          <a:prstGeom prst="rect">
            <a:avLst/>
          </a:prstGeom>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002060"/>
                </a:solidFill>
              </a:rPr>
              <a:t>T</a:t>
            </a:r>
          </a:p>
        </p:txBody>
      </p:sp>
      <p:sp>
        <p:nvSpPr>
          <p:cNvPr id="8" name="Hình chữ nhật 7"/>
          <p:cNvSpPr/>
          <p:nvPr/>
        </p:nvSpPr>
        <p:spPr>
          <a:xfrm>
            <a:off x="5770415" y="2328923"/>
            <a:ext cx="666427" cy="681925"/>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A</a:t>
            </a:r>
          </a:p>
        </p:txBody>
      </p:sp>
      <p:sp>
        <p:nvSpPr>
          <p:cNvPr id="9" name="Hình chữ nhật 8"/>
          <p:cNvSpPr/>
          <p:nvPr/>
        </p:nvSpPr>
        <p:spPr>
          <a:xfrm>
            <a:off x="6436842" y="2328919"/>
            <a:ext cx="666427" cy="681925"/>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A</a:t>
            </a:r>
          </a:p>
        </p:txBody>
      </p:sp>
      <p:sp>
        <p:nvSpPr>
          <p:cNvPr id="10" name="Hình chữ nhật 9"/>
          <p:cNvSpPr/>
          <p:nvPr/>
        </p:nvSpPr>
        <p:spPr>
          <a:xfrm>
            <a:off x="3755636" y="2328920"/>
            <a:ext cx="666427" cy="681925"/>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A</a:t>
            </a:r>
          </a:p>
        </p:txBody>
      </p:sp>
      <p:sp>
        <p:nvSpPr>
          <p:cNvPr id="11" name="Hình chữ nhật 10"/>
          <p:cNvSpPr/>
          <p:nvPr/>
        </p:nvSpPr>
        <p:spPr>
          <a:xfrm>
            <a:off x="4422063" y="2328922"/>
            <a:ext cx="666427" cy="681925"/>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A</a:t>
            </a:r>
          </a:p>
        </p:txBody>
      </p:sp>
      <p:sp>
        <p:nvSpPr>
          <p:cNvPr id="38" name="Hình chữ nhật 37"/>
          <p:cNvSpPr/>
          <p:nvPr/>
        </p:nvSpPr>
        <p:spPr>
          <a:xfrm>
            <a:off x="4403659" y="3285107"/>
            <a:ext cx="666427" cy="68192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002060"/>
                </a:solidFill>
              </a:rPr>
              <a:t>X</a:t>
            </a:r>
          </a:p>
        </p:txBody>
      </p:sp>
      <p:sp>
        <p:nvSpPr>
          <p:cNvPr id="39" name="Hình chữ nhật 38"/>
          <p:cNvSpPr/>
          <p:nvPr/>
        </p:nvSpPr>
        <p:spPr>
          <a:xfrm>
            <a:off x="3107613" y="3285111"/>
            <a:ext cx="666427" cy="681925"/>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A</a:t>
            </a:r>
          </a:p>
        </p:txBody>
      </p:sp>
      <p:sp>
        <p:nvSpPr>
          <p:cNvPr id="40" name="Hình chữ nhật 39"/>
          <p:cNvSpPr/>
          <p:nvPr/>
        </p:nvSpPr>
        <p:spPr>
          <a:xfrm>
            <a:off x="3774040" y="3285107"/>
            <a:ext cx="666427" cy="681925"/>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A</a:t>
            </a:r>
          </a:p>
        </p:txBody>
      </p:sp>
      <p:sp>
        <p:nvSpPr>
          <p:cNvPr id="41" name="Hình chữ nhật 40"/>
          <p:cNvSpPr/>
          <p:nvPr/>
        </p:nvSpPr>
        <p:spPr>
          <a:xfrm>
            <a:off x="5070086" y="3285103"/>
            <a:ext cx="666427" cy="68192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002060"/>
                </a:solidFill>
              </a:rPr>
              <a:t>X</a:t>
            </a:r>
          </a:p>
        </p:txBody>
      </p:sp>
      <p:sp>
        <p:nvSpPr>
          <p:cNvPr id="42" name="Hình chữ nhật 41"/>
          <p:cNvSpPr/>
          <p:nvPr/>
        </p:nvSpPr>
        <p:spPr>
          <a:xfrm>
            <a:off x="3774040" y="3285107"/>
            <a:ext cx="666427" cy="681925"/>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A</a:t>
            </a:r>
          </a:p>
        </p:txBody>
      </p:sp>
      <p:sp>
        <p:nvSpPr>
          <p:cNvPr id="43" name="Hình chữ nhật 42"/>
          <p:cNvSpPr/>
          <p:nvPr/>
        </p:nvSpPr>
        <p:spPr>
          <a:xfrm>
            <a:off x="4440467" y="3285103"/>
            <a:ext cx="666427" cy="681925"/>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A</a:t>
            </a:r>
          </a:p>
        </p:txBody>
      </p:sp>
      <p:sp>
        <p:nvSpPr>
          <p:cNvPr id="44" name="Hình chữ nhật 43"/>
          <p:cNvSpPr/>
          <p:nvPr/>
        </p:nvSpPr>
        <p:spPr>
          <a:xfrm>
            <a:off x="5736513" y="3285099"/>
            <a:ext cx="666427" cy="68192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002060"/>
                </a:solidFill>
              </a:rPr>
              <a:t>X</a:t>
            </a:r>
          </a:p>
        </p:txBody>
      </p:sp>
      <p:sp>
        <p:nvSpPr>
          <p:cNvPr id="45" name="Hình chữ nhật 44"/>
          <p:cNvSpPr/>
          <p:nvPr/>
        </p:nvSpPr>
        <p:spPr>
          <a:xfrm>
            <a:off x="4440467" y="3285103"/>
            <a:ext cx="666427" cy="681925"/>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A</a:t>
            </a:r>
          </a:p>
        </p:txBody>
      </p:sp>
      <p:sp>
        <p:nvSpPr>
          <p:cNvPr id="46" name="Hình chữ nhật 45"/>
          <p:cNvSpPr/>
          <p:nvPr/>
        </p:nvSpPr>
        <p:spPr>
          <a:xfrm>
            <a:off x="5106894" y="3285099"/>
            <a:ext cx="666427" cy="681925"/>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A</a:t>
            </a:r>
          </a:p>
        </p:txBody>
      </p:sp>
      <p:sp>
        <p:nvSpPr>
          <p:cNvPr id="47" name="Hình chữ nhật 46"/>
          <p:cNvSpPr/>
          <p:nvPr/>
        </p:nvSpPr>
        <p:spPr>
          <a:xfrm>
            <a:off x="6400034" y="3285099"/>
            <a:ext cx="666427" cy="68192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002060"/>
                </a:solidFill>
              </a:rPr>
              <a:t>X</a:t>
            </a:r>
          </a:p>
        </p:txBody>
      </p:sp>
      <p:sp>
        <p:nvSpPr>
          <p:cNvPr id="48" name="Hình chữ nhật 47"/>
          <p:cNvSpPr/>
          <p:nvPr/>
        </p:nvSpPr>
        <p:spPr>
          <a:xfrm>
            <a:off x="5103988" y="3285103"/>
            <a:ext cx="666427" cy="681925"/>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A</a:t>
            </a:r>
          </a:p>
        </p:txBody>
      </p:sp>
      <p:sp>
        <p:nvSpPr>
          <p:cNvPr id="49" name="Hình chữ nhật 48"/>
          <p:cNvSpPr/>
          <p:nvPr/>
        </p:nvSpPr>
        <p:spPr>
          <a:xfrm>
            <a:off x="5770415" y="3285099"/>
            <a:ext cx="666427" cy="681925"/>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A</a:t>
            </a:r>
          </a:p>
        </p:txBody>
      </p:sp>
      <p:sp>
        <p:nvSpPr>
          <p:cNvPr id="50" name="Hình chữ nhật 49"/>
          <p:cNvSpPr/>
          <p:nvPr/>
        </p:nvSpPr>
        <p:spPr>
          <a:xfrm>
            <a:off x="7066461" y="3285099"/>
            <a:ext cx="666427" cy="68192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002060"/>
                </a:solidFill>
              </a:rPr>
              <a:t>X</a:t>
            </a:r>
          </a:p>
        </p:txBody>
      </p:sp>
      <p:sp>
        <p:nvSpPr>
          <p:cNvPr id="51" name="Hình chữ nhật 50"/>
          <p:cNvSpPr/>
          <p:nvPr/>
        </p:nvSpPr>
        <p:spPr>
          <a:xfrm>
            <a:off x="5770415" y="3285103"/>
            <a:ext cx="666427" cy="681925"/>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A</a:t>
            </a:r>
          </a:p>
        </p:txBody>
      </p:sp>
      <p:sp>
        <p:nvSpPr>
          <p:cNvPr id="52" name="Hình chữ nhật 51"/>
          <p:cNvSpPr/>
          <p:nvPr/>
        </p:nvSpPr>
        <p:spPr>
          <a:xfrm>
            <a:off x="6436842" y="3285099"/>
            <a:ext cx="666427" cy="681925"/>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5">
                    <a:lumMod val="50000"/>
                  </a:schemeClr>
                </a:solidFill>
              </a:rPr>
              <a:t>A</a:t>
            </a:r>
          </a:p>
        </p:txBody>
      </p:sp>
      <p:sp>
        <p:nvSpPr>
          <p:cNvPr id="55" name="Tiêu đề 54"/>
          <p:cNvSpPr>
            <a:spLocks noGrp="1"/>
          </p:cNvSpPr>
          <p:nvPr>
            <p:ph type="title"/>
          </p:nvPr>
        </p:nvSpPr>
        <p:spPr/>
        <p:txBody>
          <a:bodyPr>
            <a:normAutofit/>
          </a:bodyPr>
          <a:lstStyle/>
          <a:p>
            <a:r>
              <a:rPr lang="en-US" sz="2400">
                <a:latin typeface="Arial" panose="020B0604020202020204" pitchFamily="34" charset="0"/>
                <a:cs typeface="Arial" panose="020B0604020202020204" pitchFamily="34" charset="0"/>
              </a:rPr>
              <a:t>Demo </a:t>
            </a:r>
            <a:r>
              <a:rPr lang="en-US" sz="2400" i="1">
                <a:solidFill>
                  <a:srgbClr val="002060"/>
                </a:solidFill>
                <a:latin typeface="Arial" panose="020B0604020202020204" pitchFamily="34" charset="0"/>
                <a:cs typeface="Arial" panose="020B0604020202020204" pitchFamily="34" charset="0"/>
              </a:rPr>
              <a:t>Brute Force: </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917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4"/>
                                        </p:tgtEl>
                                        <p:attrNameLst>
                                          <p:attrName>style.color</p:attrName>
                                        </p:attrNameLst>
                                      </p:cBhvr>
                                      <p:to>
                                        <a:srgbClr val="92D050"/>
                                      </p:to>
                                    </p:animClr>
                                    <p:animClr clrSpc="rgb" dir="cw">
                                      <p:cBhvr>
                                        <p:cTn id="7" dur="250" autoRev="1" fill="remove"/>
                                        <p:tgtEl>
                                          <p:spTgt spid="4"/>
                                        </p:tgtEl>
                                        <p:attrNameLst>
                                          <p:attrName>fillcolor</p:attrName>
                                        </p:attrNameLst>
                                      </p:cBhvr>
                                      <p:to>
                                        <a:srgbClr val="92D050"/>
                                      </p:to>
                                    </p:animClr>
                                    <p:set>
                                      <p:cBhvr>
                                        <p:cTn id="8" dur="250" autoRev="1" fill="remove"/>
                                        <p:tgtEl>
                                          <p:spTgt spid="4"/>
                                        </p:tgtEl>
                                        <p:attrNameLst>
                                          <p:attrName>fill.type</p:attrName>
                                        </p:attrNameLst>
                                      </p:cBhvr>
                                      <p:to>
                                        <p:strVal val="solid"/>
                                      </p:to>
                                    </p:set>
                                    <p:set>
                                      <p:cBhvr>
                                        <p:cTn id="9" dur="250" autoRev="1" fill="remove"/>
                                        <p:tgtEl>
                                          <p:spTgt spid="4"/>
                                        </p:tgtEl>
                                        <p:attrNameLst>
                                          <p:attrName>fill.on</p:attrName>
                                        </p:attrNameLst>
                                      </p:cBhvr>
                                      <p:to>
                                        <p:strVal val="true"/>
                                      </p:to>
                                    </p:set>
                                  </p:childTnLst>
                                </p:cTn>
                              </p:par>
                              <p:par>
                                <p:cTn id="10" presetID="27" presetClass="emph" presetSubtype="0" fill="remove" grpId="0" nodeType="withEffect">
                                  <p:stCondLst>
                                    <p:cond delay="0"/>
                                  </p:stCondLst>
                                  <p:childTnLst>
                                    <p:animClr clrSpc="rgb" dir="cw">
                                      <p:cBhvr override="childStyle">
                                        <p:cTn id="11" dur="250" autoRev="1" fill="remove"/>
                                        <p:tgtEl>
                                          <p:spTgt spid="39"/>
                                        </p:tgtEl>
                                        <p:attrNameLst>
                                          <p:attrName>style.color</p:attrName>
                                        </p:attrNameLst>
                                      </p:cBhvr>
                                      <p:to>
                                        <a:srgbClr val="92D050"/>
                                      </p:to>
                                    </p:animClr>
                                    <p:animClr clrSpc="rgb" dir="cw">
                                      <p:cBhvr>
                                        <p:cTn id="12" dur="250" autoRev="1" fill="remove"/>
                                        <p:tgtEl>
                                          <p:spTgt spid="39"/>
                                        </p:tgtEl>
                                        <p:attrNameLst>
                                          <p:attrName>fillcolor</p:attrName>
                                        </p:attrNameLst>
                                      </p:cBhvr>
                                      <p:to>
                                        <a:srgbClr val="92D050"/>
                                      </p:to>
                                    </p:animClr>
                                    <p:set>
                                      <p:cBhvr>
                                        <p:cTn id="13" dur="250" autoRev="1" fill="remove"/>
                                        <p:tgtEl>
                                          <p:spTgt spid="39"/>
                                        </p:tgtEl>
                                        <p:attrNameLst>
                                          <p:attrName>fill.type</p:attrName>
                                        </p:attrNameLst>
                                      </p:cBhvr>
                                      <p:to>
                                        <p:strVal val="solid"/>
                                      </p:to>
                                    </p:set>
                                    <p:set>
                                      <p:cBhvr>
                                        <p:cTn id="14" dur="250" autoRev="1" fill="remove"/>
                                        <p:tgtEl>
                                          <p:spTgt spid="39"/>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27" presetClass="emph" presetSubtype="0" fill="remove" grpId="0" nodeType="clickEffect">
                                  <p:stCondLst>
                                    <p:cond delay="0"/>
                                  </p:stCondLst>
                                  <p:childTnLst>
                                    <p:animClr clrSpc="rgb" dir="cw">
                                      <p:cBhvr override="childStyle">
                                        <p:cTn id="18" dur="250" autoRev="1" fill="remove"/>
                                        <p:tgtEl>
                                          <p:spTgt spid="10"/>
                                        </p:tgtEl>
                                        <p:attrNameLst>
                                          <p:attrName>style.color</p:attrName>
                                        </p:attrNameLst>
                                      </p:cBhvr>
                                      <p:to>
                                        <a:srgbClr val="92D050"/>
                                      </p:to>
                                    </p:animClr>
                                    <p:animClr clrSpc="rgb" dir="cw">
                                      <p:cBhvr>
                                        <p:cTn id="19" dur="250" autoRev="1" fill="remove"/>
                                        <p:tgtEl>
                                          <p:spTgt spid="10"/>
                                        </p:tgtEl>
                                        <p:attrNameLst>
                                          <p:attrName>fillcolor</p:attrName>
                                        </p:attrNameLst>
                                      </p:cBhvr>
                                      <p:to>
                                        <a:srgbClr val="92D050"/>
                                      </p:to>
                                    </p:animClr>
                                    <p:set>
                                      <p:cBhvr>
                                        <p:cTn id="20" dur="250" autoRev="1" fill="remove"/>
                                        <p:tgtEl>
                                          <p:spTgt spid="10"/>
                                        </p:tgtEl>
                                        <p:attrNameLst>
                                          <p:attrName>fill.type</p:attrName>
                                        </p:attrNameLst>
                                      </p:cBhvr>
                                      <p:to>
                                        <p:strVal val="solid"/>
                                      </p:to>
                                    </p:set>
                                    <p:set>
                                      <p:cBhvr>
                                        <p:cTn id="21" dur="250" autoRev="1" fill="remove"/>
                                        <p:tgtEl>
                                          <p:spTgt spid="10"/>
                                        </p:tgtEl>
                                        <p:attrNameLst>
                                          <p:attrName>fill.on</p:attrName>
                                        </p:attrNameLst>
                                      </p:cBhvr>
                                      <p:to>
                                        <p:strVal val="true"/>
                                      </p:to>
                                    </p:set>
                                  </p:childTnLst>
                                </p:cTn>
                              </p:par>
                              <p:par>
                                <p:cTn id="22" presetID="27" presetClass="emph" presetSubtype="0" fill="remove" grpId="0" nodeType="withEffect">
                                  <p:stCondLst>
                                    <p:cond delay="0"/>
                                  </p:stCondLst>
                                  <p:childTnLst>
                                    <p:animClr clrSpc="rgb" dir="cw">
                                      <p:cBhvr override="childStyle">
                                        <p:cTn id="23" dur="250" autoRev="1" fill="remove"/>
                                        <p:tgtEl>
                                          <p:spTgt spid="40"/>
                                        </p:tgtEl>
                                        <p:attrNameLst>
                                          <p:attrName>style.color</p:attrName>
                                        </p:attrNameLst>
                                      </p:cBhvr>
                                      <p:to>
                                        <a:srgbClr val="92D050"/>
                                      </p:to>
                                    </p:animClr>
                                    <p:animClr clrSpc="rgb" dir="cw">
                                      <p:cBhvr>
                                        <p:cTn id="24" dur="250" autoRev="1" fill="remove"/>
                                        <p:tgtEl>
                                          <p:spTgt spid="40"/>
                                        </p:tgtEl>
                                        <p:attrNameLst>
                                          <p:attrName>fillcolor</p:attrName>
                                        </p:attrNameLst>
                                      </p:cBhvr>
                                      <p:to>
                                        <a:srgbClr val="92D050"/>
                                      </p:to>
                                    </p:animClr>
                                    <p:set>
                                      <p:cBhvr>
                                        <p:cTn id="25" dur="250" autoRev="1" fill="remove"/>
                                        <p:tgtEl>
                                          <p:spTgt spid="40"/>
                                        </p:tgtEl>
                                        <p:attrNameLst>
                                          <p:attrName>fill.type</p:attrName>
                                        </p:attrNameLst>
                                      </p:cBhvr>
                                      <p:to>
                                        <p:strVal val="solid"/>
                                      </p:to>
                                    </p:set>
                                    <p:set>
                                      <p:cBhvr>
                                        <p:cTn id="26" dur="250" autoRev="1" fill="remove"/>
                                        <p:tgtEl>
                                          <p:spTgt spid="40"/>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27" presetClass="emph" presetSubtype="0" fill="remove" grpId="0" nodeType="clickEffect">
                                  <p:stCondLst>
                                    <p:cond delay="0"/>
                                  </p:stCondLst>
                                  <p:childTnLst>
                                    <p:animClr clrSpc="rgb" dir="cw">
                                      <p:cBhvr override="childStyle">
                                        <p:cTn id="30" dur="250" autoRev="1" fill="remove"/>
                                        <p:tgtEl>
                                          <p:spTgt spid="11"/>
                                        </p:tgtEl>
                                        <p:attrNameLst>
                                          <p:attrName>style.color</p:attrName>
                                        </p:attrNameLst>
                                      </p:cBhvr>
                                      <p:to>
                                        <a:srgbClr val="FF0000"/>
                                      </p:to>
                                    </p:animClr>
                                    <p:animClr clrSpc="rgb" dir="cw">
                                      <p:cBhvr>
                                        <p:cTn id="31" dur="250" autoRev="1" fill="remove"/>
                                        <p:tgtEl>
                                          <p:spTgt spid="11"/>
                                        </p:tgtEl>
                                        <p:attrNameLst>
                                          <p:attrName>fillcolor</p:attrName>
                                        </p:attrNameLst>
                                      </p:cBhvr>
                                      <p:to>
                                        <a:srgbClr val="FF0000"/>
                                      </p:to>
                                    </p:animClr>
                                    <p:set>
                                      <p:cBhvr>
                                        <p:cTn id="32" dur="250" autoRev="1" fill="remove"/>
                                        <p:tgtEl>
                                          <p:spTgt spid="11"/>
                                        </p:tgtEl>
                                        <p:attrNameLst>
                                          <p:attrName>fill.type</p:attrName>
                                        </p:attrNameLst>
                                      </p:cBhvr>
                                      <p:to>
                                        <p:strVal val="solid"/>
                                      </p:to>
                                    </p:set>
                                    <p:set>
                                      <p:cBhvr>
                                        <p:cTn id="33" dur="250" autoRev="1" fill="remove"/>
                                        <p:tgtEl>
                                          <p:spTgt spid="11"/>
                                        </p:tgtEl>
                                        <p:attrNameLst>
                                          <p:attrName>fill.on</p:attrName>
                                        </p:attrNameLst>
                                      </p:cBhvr>
                                      <p:to>
                                        <p:strVal val="true"/>
                                      </p:to>
                                    </p:set>
                                  </p:childTnLst>
                                </p:cTn>
                              </p:par>
                              <p:par>
                                <p:cTn id="34" presetID="27" presetClass="emph" presetSubtype="0" fill="remove" grpId="0" nodeType="withEffect">
                                  <p:stCondLst>
                                    <p:cond delay="0"/>
                                  </p:stCondLst>
                                  <p:childTnLst>
                                    <p:animClr clrSpc="rgb" dir="cw">
                                      <p:cBhvr override="childStyle">
                                        <p:cTn id="35" dur="250" autoRev="1" fill="remove"/>
                                        <p:tgtEl>
                                          <p:spTgt spid="38"/>
                                        </p:tgtEl>
                                        <p:attrNameLst>
                                          <p:attrName>style.color</p:attrName>
                                        </p:attrNameLst>
                                      </p:cBhvr>
                                      <p:to>
                                        <a:srgbClr val="FF0000"/>
                                      </p:to>
                                    </p:animClr>
                                    <p:animClr clrSpc="rgb" dir="cw">
                                      <p:cBhvr>
                                        <p:cTn id="36" dur="250" autoRev="1" fill="remove"/>
                                        <p:tgtEl>
                                          <p:spTgt spid="38"/>
                                        </p:tgtEl>
                                        <p:attrNameLst>
                                          <p:attrName>fillcolor</p:attrName>
                                        </p:attrNameLst>
                                      </p:cBhvr>
                                      <p:to>
                                        <a:srgbClr val="FF0000"/>
                                      </p:to>
                                    </p:animClr>
                                    <p:set>
                                      <p:cBhvr>
                                        <p:cTn id="37" dur="250" autoRev="1" fill="remove"/>
                                        <p:tgtEl>
                                          <p:spTgt spid="38"/>
                                        </p:tgtEl>
                                        <p:attrNameLst>
                                          <p:attrName>fill.type</p:attrName>
                                        </p:attrNameLst>
                                      </p:cBhvr>
                                      <p:to>
                                        <p:strVal val="solid"/>
                                      </p:to>
                                    </p:set>
                                    <p:set>
                                      <p:cBhvr>
                                        <p:cTn id="38" dur="250" autoRev="1" fill="remove"/>
                                        <p:tgtEl>
                                          <p:spTgt spid="38"/>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2" presetClass="exit" presetSubtype="2" fill="hold" grpId="1" nodeType="clickEffect">
                                  <p:stCondLst>
                                    <p:cond delay="0"/>
                                  </p:stCondLst>
                                  <p:childTnLst>
                                    <p:anim calcmode="lin" valueType="num">
                                      <p:cBhvr additive="base">
                                        <p:cTn id="42" dur="500"/>
                                        <p:tgtEl>
                                          <p:spTgt spid="39"/>
                                        </p:tgtEl>
                                        <p:attrNameLst>
                                          <p:attrName>ppt_x</p:attrName>
                                        </p:attrNameLst>
                                      </p:cBhvr>
                                      <p:tavLst>
                                        <p:tav tm="0">
                                          <p:val>
                                            <p:strVal val="#ppt_x"/>
                                          </p:val>
                                        </p:tav>
                                        <p:tav tm="100000">
                                          <p:val>
                                            <p:strVal val="#ppt_x+#ppt_w*1.125000"/>
                                          </p:val>
                                        </p:tav>
                                      </p:tavLst>
                                    </p:anim>
                                    <p:animEffect transition="out" filter="wipe(right)">
                                      <p:cBhvr>
                                        <p:cTn id="43" dur="500"/>
                                        <p:tgtEl>
                                          <p:spTgt spid="39"/>
                                        </p:tgtEl>
                                      </p:cBhvr>
                                    </p:animEffect>
                                    <p:set>
                                      <p:cBhvr>
                                        <p:cTn id="44" dur="1" fill="hold">
                                          <p:stCondLst>
                                            <p:cond delay="499"/>
                                          </p:stCondLst>
                                        </p:cTn>
                                        <p:tgtEl>
                                          <p:spTgt spid="39"/>
                                        </p:tgtEl>
                                        <p:attrNameLst>
                                          <p:attrName>style.visibility</p:attrName>
                                        </p:attrNameLst>
                                      </p:cBhvr>
                                      <p:to>
                                        <p:strVal val="hidden"/>
                                      </p:to>
                                    </p:set>
                                  </p:childTnLst>
                                </p:cTn>
                              </p:par>
                              <p:par>
                                <p:cTn id="45" presetID="12" presetClass="exit" presetSubtype="2" fill="hold" grpId="1" nodeType="withEffect">
                                  <p:stCondLst>
                                    <p:cond delay="0"/>
                                  </p:stCondLst>
                                  <p:childTnLst>
                                    <p:anim calcmode="lin" valueType="num">
                                      <p:cBhvr additive="base">
                                        <p:cTn id="46" dur="500"/>
                                        <p:tgtEl>
                                          <p:spTgt spid="40"/>
                                        </p:tgtEl>
                                        <p:attrNameLst>
                                          <p:attrName>ppt_x</p:attrName>
                                        </p:attrNameLst>
                                      </p:cBhvr>
                                      <p:tavLst>
                                        <p:tav tm="0">
                                          <p:val>
                                            <p:strVal val="#ppt_x"/>
                                          </p:val>
                                        </p:tav>
                                        <p:tav tm="100000">
                                          <p:val>
                                            <p:strVal val="#ppt_x+#ppt_w*1.125000"/>
                                          </p:val>
                                        </p:tav>
                                      </p:tavLst>
                                    </p:anim>
                                    <p:animEffect transition="out" filter="wipe(right)">
                                      <p:cBhvr>
                                        <p:cTn id="47" dur="500"/>
                                        <p:tgtEl>
                                          <p:spTgt spid="40"/>
                                        </p:tgtEl>
                                      </p:cBhvr>
                                    </p:animEffect>
                                    <p:set>
                                      <p:cBhvr>
                                        <p:cTn id="48" dur="1" fill="hold">
                                          <p:stCondLst>
                                            <p:cond delay="499"/>
                                          </p:stCondLst>
                                        </p:cTn>
                                        <p:tgtEl>
                                          <p:spTgt spid="40"/>
                                        </p:tgtEl>
                                        <p:attrNameLst>
                                          <p:attrName>style.visibility</p:attrName>
                                        </p:attrNameLst>
                                      </p:cBhvr>
                                      <p:to>
                                        <p:strVal val="hidden"/>
                                      </p:to>
                                    </p:set>
                                  </p:childTnLst>
                                </p:cTn>
                              </p:par>
                              <p:par>
                                <p:cTn id="49" presetID="12" presetClass="exit" presetSubtype="2" fill="hold" grpId="1" nodeType="withEffect">
                                  <p:stCondLst>
                                    <p:cond delay="0"/>
                                  </p:stCondLst>
                                  <p:childTnLst>
                                    <p:anim calcmode="lin" valueType="num">
                                      <p:cBhvr additive="base">
                                        <p:cTn id="50" dur="500"/>
                                        <p:tgtEl>
                                          <p:spTgt spid="38"/>
                                        </p:tgtEl>
                                        <p:attrNameLst>
                                          <p:attrName>ppt_x</p:attrName>
                                        </p:attrNameLst>
                                      </p:cBhvr>
                                      <p:tavLst>
                                        <p:tav tm="0">
                                          <p:val>
                                            <p:strVal val="#ppt_x"/>
                                          </p:val>
                                        </p:tav>
                                        <p:tav tm="100000">
                                          <p:val>
                                            <p:strVal val="#ppt_x+#ppt_w*1.125000"/>
                                          </p:val>
                                        </p:tav>
                                      </p:tavLst>
                                    </p:anim>
                                    <p:animEffect transition="out" filter="wipe(right)">
                                      <p:cBhvr>
                                        <p:cTn id="51" dur="500"/>
                                        <p:tgtEl>
                                          <p:spTgt spid="38"/>
                                        </p:tgtEl>
                                      </p:cBhvr>
                                    </p:animEffect>
                                    <p:set>
                                      <p:cBhvr>
                                        <p:cTn id="52" dur="1" fill="hold">
                                          <p:stCondLst>
                                            <p:cond delay="499"/>
                                          </p:stCondLst>
                                        </p:cTn>
                                        <p:tgtEl>
                                          <p:spTgt spid="38"/>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2" presetClass="entr" presetSubtype="8" fill="hold" grpId="0" nodeType="clickEffect">
                                  <p:stCondLst>
                                    <p:cond delay="0"/>
                                  </p:stCondLst>
                                  <p:childTnLst>
                                    <p:set>
                                      <p:cBhvr>
                                        <p:cTn id="56" dur="1" fill="hold">
                                          <p:stCondLst>
                                            <p:cond delay="0"/>
                                          </p:stCondLst>
                                        </p:cTn>
                                        <p:tgtEl>
                                          <p:spTgt spid="42"/>
                                        </p:tgtEl>
                                        <p:attrNameLst>
                                          <p:attrName>style.visibility</p:attrName>
                                        </p:attrNameLst>
                                      </p:cBhvr>
                                      <p:to>
                                        <p:strVal val="visible"/>
                                      </p:to>
                                    </p:set>
                                    <p:anim calcmode="lin" valueType="num">
                                      <p:cBhvr additive="base">
                                        <p:cTn id="57" dur="500"/>
                                        <p:tgtEl>
                                          <p:spTgt spid="42"/>
                                        </p:tgtEl>
                                        <p:attrNameLst>
                                          <p:attrName>ppt_x</p:attrName>
                                        </p:attrNameLst>
                                      </p:cBhvr>
                                      <p:tavLst>
                                        <p:tav tm="0">
                                          <p:val>
                                            <p:strVal val="#ppt_x-#ppt_w*1.125000"/>
                                          </p:val>
                                        </p:tav>
                                        <p:tav tm="100000">
                                          <p:val>
                                            <p:strVal val="#ppt_x"/>
                                          </p:val>
                                        </p:tav>
                                      </p:tavLst>
                                    </p:anim>
                                    <p:animEffect transition="in" filter="wipe(right)">
                                      <p:cBhvr>
                                        <p:cTn id="58" dur="500"/>
                                        <p:tgtEl>
                                          <p:spTgt spid="42"/>
                                        </p:tgtEl>
                                      </p:cBhvr>
                                    </p:animEffect>
                                  </p:childTnLst>
                                </p:cTn>
                              </p:par>
                              <p:par>
                                <p:cTn id="59" presetID="12" presetClass="entr" presetSubtype="8"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anim calcmode="lin" valueType="num">
                                      <p:cBhvr additive="base">
                                        <p:cTn id="61" dur="500"/>
                                        <p:tgtEl>
                                          <p:spTgt spid="43"/>
                                        </p:tgtEl>
                                        <p:attrNameLst>
                                          <p:attrName>ppt_x</p:attrName>
                                        </p:attrNameLst>
                                      </p:cBhvr>
                                      <p:tavLst>
                                        <p:tav tm="0">
                                          <p:val>
                                            <p:strVal val="#ppt_x-#ppt_w*1.125000"/>
                                          </p:val>
                                        </p:tav>
                                        <p:tav tm="100000">
                                          <p:val>
                                            <p:strVal val="#ppt_x"/>
                                          </p:val>
                                        </p:tav>
                                      </p:tavLst>
                                    </p:anim>
                                    <p:animEffect transition="in" filter="wipe(right)">
                                      <p:cBhvr>
                                        <p:cTn id="62" dur="500"/>
                                        <p:tgtEl>
                                          <p:spTgt spid="43"/>
                                        </p:tgtEl>
                                      </p:cBhvr>
                                    </p:animEffect>
                                  </p:childTnLst>
                                </p:cTn>
                              </p:par>
                              <p:par>
                                <p:cTn id="63" presetID="12" presetClass="entr" presetSubtype="8"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anim calcmode="lin" valueType="num">
                                      <p:cBhvr additive="base">
                                        <p:cTn id="65" dur="500"/>
                                        <p:tgtEl>
                                          <p:spTgt spid="41"/>
                                        </p:tgtEl>
                                        <p:attrNameLst>
                                          <p:attrName>ppt_x</p:attrName>
                                        </p:attrNameLst>
                                      </p:cBhvr>
                                      <p:tavLst>
                                        <p:tav tm="0">
                                          <p:val>
                                            <p:strVal val="#ppt_x-#ppt_w*1.125000"/>
                                          </p:val>
                                        </p:tav>
                                        <p:tav tm="100000">
                                          <p:val>
                                            <p:strVal val="#ppt_x"/>
                                          </p:val>
                                        </p:tav>
                                      </p:tavLst>
                                    </p:anim>
                                    <p:animEffect transition="in" filter="wipe(right)">
                                      <p:cBhvr>
                                        <p:cTn id="66" dur="500"/>
                                        <p:tgtEl>
                                          <p:spTgt spid="41"/>
                                        </p:tgtEl>
                                      </p:cBhvr>
                                    </p:animEffect>
                                  </p:childTnLst>
                                </p:cTn>
                              </p:par>
                            </p:childTnLst>
                          </p:cTn>
                        </p:par>
                      </p:childTnLst>
                    </p:cTn>
                  </p:par>
                  <p:par>
                    <p:cTn id="67" fill="hold">
                      <p:stCondLst>
                        <p:cond delay="indefinite"/>
                      </p:stCondLst>
                      <p:childTnLst>
                        <p:par>
                          <p:cTn id="68" fill="hold">
                            <p:stCondLst>
                              <p:cond delay="0"/>
                            </p:stCondLst>
                            <p:childTnLst>
                              <p:par>
                                <p:cTn id="69" presetID="27" presetClass="emph" presetSubtype="0" fill="remove" grpId="1" nodeType="clickEffect">
                                  <p:stCondLst>
                                    <p:cond delay="0"/>
                                  </p:stCondLst>
                                  <p:childTnLst>
                                    <p:animClr clrSpc="rgb" dir="cw">
                                      <p:cBhvr override="childStyle">
                                        <p:cTn id="70" dur="250" autoRev="1" fill="remove"/>
                                        <p:tgtEl>
                                          <p:spTgt spid="10"/>
                                        </p:tgtEl>
                                        <p:attrNameLst>
                                          <p:attrName>style.color</p:attrName>
                                        </p:attrNameLst>
                                      </p:cBhvr>
                                      <p:to>
                                        <a:srgbClr val="92D050"/>
                                      </p:to>
                                    </p:animClr>
                                    <p:animClr clrSpc="rgb" dir="cw">
                                      <p:cBhvr>
                                        <p:cTn id="71" dur="250" autoRev="1" fill="remove"/>
                                        <p:tgtEl>
                                          <p:spTgt spid="10"/>
                                        </p:tgtEl>
                                        <p:attrNameLst>
                                          <p:attrName>fillcolor</p:attrName>
                                        </p:attrNameLst>
                                      </p:cBhvr>
                                      <p:to>
                                        <a:srgbClr val="92D050"/>
                                      </p:to>
                                    </p:animClr>
                                    <p:set>
                                      <p:cBhvr>
                                        <p:cTn id="72" dur="250" autoRev="1" fill="remove"/>
                                        <p:tgtEl>
                                          <p:spTgt spid="10"/>
                                        </p:tgtEl>
                                        <p:attrNameLst>
                                          <p:attrName>fill.type</p:attrName>
                                        </p:attrNameLst>
                                      </p:cBhvr>
                                      <p:to>
                                        <p:strVal val="solid"/>
                                      </p:to>
                                    </p:set>
                                    <p:set>
                                      <p:cBhvr>
                                        <p:cTn id="73" dur="250" autoRev="1" fill="remove"/>
                                        <p:tgtEl>
                                          <p:spTgt spid="10"/>
                                        </p:tgtEl>
                                        <p:attrNameLst>
                                          <p:attrName>fill.on</p:attrName>
                                        </p:attrNameLst>
                                      </p:cBhvr>
                                      <p:to>
                                        <p:strVal val="true"/>
                                      </p:to>
                                    </p:set>
                                  </p:childTnLst>
                                </p:cTn>
                              </p:par>
                              <p:par>
                                <p:cTn id="74" presetID="27" presetClass="emph" presetSubtype="0" fill="remove" grpId="1" nodeType="withEffect">
                                  <p:stCondLst>
                                    <p:cond delay="0"/>
                                  </p:stCondLst>
                                  <p:childTnLst>
                                    <p:animClr clrSpc="rgb" dir="cw">
                                      <p:cBhvr override="childStyle">
                                        <p:cTn id="75" dur="250" autoRev="1" fill="remove"/>
                                        <p:tgtEl>
                                          <p:spTgt spid="42"/>
                                        </p:tgtEl>
                                        <p:attrNameLst>
                                          <p:attrName>style.color</p:attrName>
                                        </p:attrNameLst>
                                      </p:cBhvr>
                                      <p:to>
                                        <a:srgbClr val="92D050"/>
                                      </p:to>
                                    </p:animClr>
                                    <p:animClr clrSpc="rgb" dir="cw">
                                      <p:cBhvr>
                                        <p:cTn id="76" dur="250" autoRev="1" fill="remove"/>
                                        <p:tgtEl>
                                          <p:spTgt spid="42"/>
                                        </p:tgtEl>
                                        <p:attrNameLst>
                                          <p:attrName>fillcolor</p:attrName>
                                        </p:attrNameLst>
                                      </p:cBhvr>
                                      <p:to>
                                        <a:srgbClr val="92D050"/>
                                      </p:to>
                                    </p:animClr>
                                    <p:set>
                                      <p:cBhvr>
                                        <p:cTn id="77" dur="250" autoRev="1" fill="remove"/>
                                        <p:tgtEl>
                                          <p:spTgt spid="42"/>
                                        </p:tgtEl>
                                        <p:attrNameLst>
                                          <p:attrName>fill.type</p:attrName>
                                        </p:attrNameLst>
                                      </p:cBhvr>
                                      <p:to>
                                        <p:strVal val="solid"/>
                                      </p:to>
                                    </p:set>
                                    <p:set>
                                      <p:cBhvr>
                                        <p:cTn id="78" dur="250" autoRev="1" fill="remove"/>
                                        <p:tgtEl>
                                          <p:spTgt spid="42"/>
                                        </p:tgtEl>
                                        <p:attrNameLst>
                                          <p:attrName>fill.on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27" presetClass="emph" presetSubtype="0" fill="remove" grpId="1" nodeType="clickEffect">
                                  <p:stCondLst>
                                    <p:cond delay="0"/>
                                  </p:stCondLst>
                                  <p:childTnLst>
                                    <p:animClr clrSpc="rgb" dir="cw">
                                      <p:cBhvr override="childStyle">
                                        <p:cTn id="82" dur="250" autoRev="1" fill="remove"/>
                                        <p:tgtEl>
                                          <p:spTgt spid="11"/>
                                        </p:tgtEl>
                                        <p:attrNameLst>
                                          <p:attrName>style.color</p:attrName>
                                        </p:attrNameLst>
                                      </p:cBhvr>
                                      <p:to>
                                        <a:srgbClr val="92D050"/>
                                      </p:to>
                                    </p:animClr>
                                    <p:animClr clrSpc="rgb" dir="cw">
                                      <p:cBhvr>
                                        <p:cTn id="83" dur="250" autoRev="1" fill="remove"/>
                                        <p:tgtEl>
                                          <p:spTgt spid="11"/>
                                        </p:tgtEl>
                                        <p:attrNameLst>
                                          <p:attrName>fillcolor</p:attrName>
                                        </p:attrNameLst>
                                      </p:cBhvr>
                                      <p:to>
                                        <a:srgbClr val="92D050"/>
                                      </p:to>
                                    </p:animClr>
                                    <p:set>
                                      <p:cBhvr>
                                        <p:cTn id="84" dur="250" autoRev="1" fill="remove"/>
                                        <p:tgtEl>
                                          <p:spTgt spid="11"/>
                                        </p:tgtEl>
                                        <p:attrNameLst>
                                          <p:attrName>fill.type</p:attrName>
                                        </p:attrNameLst>
                                      </p:cBhvr>
                                      <p:to>
                                        <p:strVal val="solid"/>
                                      </p:to>
                                    </p:set>
                                    <p:set>
                                      <p:cBhvr>
                                        <p:cTn id="85" dur="250" autoRev="1" fill="remove"/>
                                        <p:tgtEl>
                                          <p:spTgt spid="11"/>
                                        </p:tgtEl>
                                        <p:attrNameLst>
                                          <p:attrName>fill.on</p:attrName>
                                        </p:attrNameLst>
                                      </p:cBhvr>
                                      <p:to>
                                        <p:strVal val="true"/>
                                      </p:to>
                                    </p:set>
                                  </p:childTnLst>
                                </p:cTn>
                              </p:par>
                              <p:par>
                                <p:cTn id="86" presetID="27" presetClass="emph" presetSubtype="0" fill="remove" grpId="1" nodeType="withEffect">
                                  <p:stCondLst>
                                    <p:cond delay="0"/>
                                  </p:stCondLst>
                                  <p:childTnLst>
                                    <p:animClr clrSpc="rgb" dir="cw">
                                      <p:cBhvr override="childStyle">
                                        <p:cTn id="87" dur="250" autoRev="1" fill="remove"/>
                                        <p:tgtEl>
                                          <p:spTgt spid="43"/>
                                        </p:tgtEl>
                                        <p:attrNameLst>
                                          <p:attrName>style.color</p:attrName>
                                        </p:attrNameLst>
                                      </p:cBhvr>
                                      <p:to>
                                        <a:srgbClr val="92D050"/>
                                      </p:to>
                                    </p:animClr>
                                    <p:animClr clrSpc="rgb" dir="cw">
                                      <p:cBhvr>
                                        <p:cTn id="88" dur="250" autoRev="1" fill="remove"/>
                                        <p:tgtEl>
                                          <p:spTgt spid="43"/>
                                        </p:tgtEl>
                                        <p:attrNameLst>
                                          <p:attrName>fillcolor</p:attrName>
                                        </p:attrNameLst>
                                      </p:cBhvr>
                                      <p:to>
                                        <a:srgbClr val="92D050"/>
                                      </p:to>
                                    </p:animClr>
                                    <p:set>
                                      <p:cBhvr>
                                        <p:cTn id="89" dur="250" autoRev="1" fill="remove"/>
                                        <p:tgtEl>
                                          <p:spTgt spid="43"/>
                                        </p:tgtEl>
                                        <p:attrNameLst>
                                          <p:attrName>fill.type</p:attrName>
                                        </p:attrNameLst>
                                      </p:cBhvr>
                                      <p:to>
                                        <p:strVal val="solid"/>
                                      </p:to>
                                    </p:set>
                                    <p:set>
                                      <p:cBhvr>
                                        <p:cTn id="90" dur="250" autoRev="1" fill="remove"/>
                                        <p:tgtEl>
                                          <p:spTgt spid="43"/>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27" presetClass="emph" presetSubtype="0" fill="remove" grpId="1" nodeType="clickEffect">
                                  <p:stCondLst>
                                    <p:cond delay="0"/>
                                  </p:stCondLst>
                                  <p:childTnLst>
                                    <p:animClr clrSpc="rgb" dir="cw">
                                      <p:cBhvr override="childStyle">
                                        <p:cTn id="94" dur="250" autoRev="1" fill="remove"/>
                                        <p:tgtEl>
                                          <p:spTgt spid="41"/>
                                        </p:tgtEl>
                                        <p:attrNameLst>
                                          <p:attrName>style.color</p:attrName>
                                        </p:attrNameLst>
                                      </p:cBhvr>
                                      <p:to>
                                        <a:srgbClr val="FF0000"/>
                                      </p:to>
                                    </p:animClr>
                                    <p:animClr clrSpc="rgb" dir="cw">
                                      <p:cBhvr>
                                        <p:cTn id="95" dur="250" autoRev="1" fill="remove"/>
                                        <p:tgtEl>
                                          <p:spTgt spid="41"/>
                                        </p:tgtEl>
                                        <p:attrNameLst>
                                          <p:attrName>fillcolor</p:attrName>
                                        </p:attrNameLst>
                                      </p:cBhvr>
                                      <p:to>
                                        <a:srgbClr val="FF0000"/>
                                      </p:to>
                                    </p:animClr>
                                    <p:set>
                                      <p:cBhvr>
                                        <p:cTn id="96" dur="250" autoRev="1" fill="remove"/>
                                        <p:tgtEl>
                                          <p:spTgt spid="41"/>
                                        </p:tgtEl>
                                        <p:attrNameLst>
                                          <p:attrName>fill.type</p:attrName>
                                        </p:attrNameLst>
                                      </p:cBhvr>
                                      <p:to>
                                        <p:strVal val="solid"/>
                                      </p:to>
                                    </p:set>
                                    <p:set>
                                      <p:cBhvr>
                                        <p:cTn id="97" dur="250" autoRev="1" fill="remove"/>
                                        <p:tgtEl>
                                          <p:spTgt spid="41"/>
                                        </p:tgtEl>
                                        <p:attrNameLst>
                                          <p:attrName>fill.on</p:attrName>
                                        </p:attrNameLst>
                                      </p:cBhvr>
                                      <p:to>
                                        <p:strVal val="true"/>
                                      </p:to>
                                    </p:set>
                                  </p:childTnLst>
                                </p:cTn>
                              </p:par>
                              <p:par>
                                <p:cTn id="98" presetID="27" presetClass="emph" presetSubtype="0" fill="remove" grpId="0" nodeType="withEffect">
                                  <p:stCondLst>
                                    <p:cond delay="0"/>
                                  </p:stCondLst>
                                  <p:childTnLst>
                                    <p:animClr clrSpc="rgb" dir="cw">
                                      <p:cBhvr override="childStyle">
                                        <p:cTn id="99" dur="250" autoRev="1" fill="remove"/>
                                        <p:tgtEl>
                                          <p:spTgt spid="7"/>
                                        </p:tgtEl>
                                        <p:attrNameLst>
                                          <p:attrName>style.color</p:attrName>
                                        </p:attrNameLst>
                                      </p:cBhvr>
                                      <p:to>
                                        <a:srgbClr val="FF0000"/>
                                      </p:to>
                                    </p:animClr>
                                    <p:animClr clrSpc="rgb" dir="cw">
                                      <p:cBhvr>
                                        <p:cTn id="100" dur="250" autoRev="1" fill="remove"/>
                                        <p:tgtEl>
                                          <p:spTgt spid="7"/>
                                        </p:tgtEl>
                                        <p:attrNameLst>
                                          <p:attrName>fillcolor</p:attrName>
                                        </p:attrNameLst>
                                      </p:cBhvr>
                                      <p:to>
                                        <a:srgbClr val="FF0000"/>
                                      </p:to>
                                    </p:animClr>
                                    <p:set>
                                      <p:cBhvr>
                                        <p:cTn id="101" dur="250" autoRev="1" fill="remove"/>
                                        <p:tgtEl>
                                          <p:spTgt spid="7"/>
                                        </p:tgtEl>
                                        <p:attrNameLst>
                                          <p:attrName>fill.type</p:attrName>
                                        </p:attrNameLst>
                                      </p:cBhvr>
                                      <p:to>
                                        <p:strVal val="solid"/>
                                      </p:to>
                                    </p:set>
                                    <p:set>
                                      <p:cBhvr>
                                        <p:cTn id="102" dur="250" autoRev="1" fill="remove"/>
                                        <p:tgtEl>
                                          <p:spTgt spid="7"/>
                                        </p:tgtEl>
                                        <p:attrNameLst>
                                          <p:attrName>fill.on</p:attrName>
                                        </p:attrNameLst>
                                      </p:cBhvr>
                                      <p:to>
                                        <p:strVal val="true"/>
                                      </p:to>
                                    </p:set>
                                  </p:childTnLst>
                                </p:cTn>
                              </p:par>
                            </p:childTnLst>
                          </p:cTn>
                        </p:par>
                      </p:childTnLst>
                    </p:cTn>
                  </p:par>
                  <p:par>
                    <p:cTn id="103" fill="hold">
                      <p:stCondLst>
                        <p:cond delay="indefinite"/>
                      </p:stCondLst>
                      <p:childTnLst>
                        <p:par>
                          <p:cTn id="104" fill="hold">
                            <p:stCondLst>
                              <p:cond delay="0"/>
                            </p:stCondLst>
                            <p:childTnLst>
                              <p:par>
                                <p:cTn id="105" presetID="12" presetClass="exit" presetSubtype="2" fill="hold" grpId="2" nodeType="clickEffect">
                                  <p:stCondLst>
                                    <p:cond delay="0"/>
                                  </p:stCondLst>
                                  <p:childTnLst>
                                    <p:anim calcmode="lin" valueType="num">
                                      <p:cBhvr additive="base">
                                        <p:cTn id="106" dur="500"/>
                                        <p:tgtEl>
                                          <p:spTgt spid="42"/>
                                        </p:tgtEl>
                                        <p:attrNameLst>
                                          <p:attrName>ppt_x</p:attrName>
                                        </p:attrNameLst>
                                      </p:cBhvr>
                                      <p:tavLst>
                                        <p:tav tm="0">
                                          <p:val>
                                            <p:strVal val="#ppt_x"/>
                                          </p:val>
                                        </p:tav>
                                        <p:tav tm="100000">
                                          <p:val>
                                            <p:strVal val="#ppt_x+#ppt_w*1.125000"/>
                                          </p:val>
                                        </p:tav>
                                      </p:tavLst>
                                    </p:anim>
                                    <p:animEffect transition="out" filter="wipe(right)">
                                      <p:cBhvr>
                                        <p:cTn id="107" dur="500"/>
                                        <p:tgtEl>
                                          <p:spTgt spid="42"/>
                                        </p:tgtEl>
                                      </p:cBhvr>
                                    </p:animEffect>
                                    <p:set>
                                      <p:cBhvr>
                                        <p:cTn id="108" dur="1" fill="hold">
                                          <p:stCondLst>
                                            <p:cond delay="499"/>
                                          </p:stCondLst>
                                        </p:cTn>
                                        <p:tgtEl>
                                          <p:spTgt spid="42"/>
                                        </p:tgtEl>
                                        <p:attrNameLst>
                                          <p:attrName>style.visibility</p:attrName>
                                        </p:attrNameLst>
                                      </p:cBhvr>
                                      <p:to>
                                        <p:strVal val="hidden"/>
                                      </p:to>
                                    </p:set>
                                  </p:childTnLst>
                                </p:cTn>
                              </p:par>
                              <p:par>
                                <p:cTn id="109" presetID="12" presetClass="exit" presetSubtype="2" fill="hold" grpId="2" nodeType="withEffect">
                                  <p:stCondLst>
                                    <p:cond delay="0"/>
                                  </p:stCondLst>
                                  <p:childTnLst>
                                    <p:anim calcmode="lin" valueType="num">
                                      <p:cBhvr additive="base">
                                        <p:cTn id="110" dur="500"/>
                                        <p:tgtEl>
                                          <p:spTgt spid="43"/>
                                        </p:tgtEl>
                                        <p:attrNameLst>
                                          <p:attrName>ppt_x</p:attrName>
                                        </p:attrNameLst>
                                      </p:cBhvr>
                                      <p:tavLst>
                                        <p:tav tm="0">
                                          <p:val>
                                            <p:strVal val="#ppt_x"/>
                                          </p:val>
                                        </p:tav>
                                        <p:tav tm="100000">
                                          <p:val>
                                            <p:strVal val="#ppt_x+#ppt_w*1.125000"/>
                                          </p:val>
                                        </p:tav>
                                      </p:tavLst>
                                    </p:anim>
                                    <p:animEffect transition="out" filter="wipe(right)">
                                      <p:cBhvr>
                                        <p:cTn id="111" dur="500"/>
                                        <p:tgtEl>
                                          <p:spTgt spid="43"/>
                                        </p:tgtEl>
                                      </p:cBhvr>
                                    </p:animEffect>
                                    <p:set>
                                      <p:cBhvr>
                                        <p:cTn id="112" dur="1" fill="hold">
                                          <p:stCondLst>
                                            <p:cond delay="499"/>
                                          </p:stCondLst>
                                        </p:cTn>
                                        <p:tgtEl>
                                          <p:spTgt spid="43"/>
                                        </p:tgtEl>
                                        <p:attrNameLst>
                                          <p:attrName>style.visibility</p:attrName>
                                        </p:attrNameLst>
                                      </p:cBhvr>
                                      <p:to>
                                        <p:strVal val="hidden"/>
                                      </p:to>
                                    </p:set>
                                  </p:childTnLst>
                                </p:cTn>
                              </p:par>
                              <p:par>
                                <p:cTn id="113" presetID="12" presetClass="exit" presetSubtype="2" fill="hold" grpId="2" nodeType="withEffect">
                                  <p:stCondLst>
                                    <p:cond delay="0"/>
                                  </p:stCondLst>
                                  <p:childTnLst>
                                    <p:anim calcmode="lin" valueType="num">
                                      <p:cBhvr additive="base">
                                        <p:cTn id="114" dur="500"/>
                                        <p:tgtEl>
                                          <p:spTgt spid="41"/>
                                        </p:tgtEl>
                                        <p:attrNameLst>
                                          <p:attrName>ppt_x</p:attrName>
                                        </p:attrNameLst>
                                      </p:cBhvr>
                                      <p:tavLst>
                                        <p:tav tm="0">
                                          <p:val>
                                            <p:strVal val="#ppt_x"/>
                                          </p:val>
                                        </p:tav>
                                        <p:tav tm="100000">
                                          <p:val>
                                            <p:strVal val="#ppt_x+#ppt_w*1.125000"/>
                                          </p:val>
                                        </p:tav>
                                      </p:tavLst>
                                    </p:anim>
                                    <p:animEffect transition="out" filter="wipe(right)">
                                      <p:cBhvr>
                                        <p:cTn id="115" dur="500"/>
                                        <p:tgtEl>
                                          <p:spTgt spid="41"/>
                                        </p:tgtEl>
                                      </p:cBhvr>
                                    </p:animEffect>
                                    <p:set>
                                      <p:cBhvr>
                                        <p:cTn id="116" dur="1" fill="hold">
                                          <p:stCondLst>
                                            <p:cond delay="499"/>
                                          </p:stCondLst>
                                        </p:cTn>
                                        <p:tgtEl>
                                          <p:spTgt spid="41"/>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2" presetClass="entr" presetSubtype="8" fill="hold" grpId="0" nodeType="clickEffect">
                                  <p:stCondLst>
                                    <p:cond delay="0"/>
                                  </p:stCondLst>
                                  <p:childTnLst>
                                    <p:set>
                                      <p:cBhvr>
                                        <p:cTn id="120" dur="1" fill="hold">
                                          <p:stCondLst>
                                            <p:cond delay="0"/>
                                          </p:stCondLst>
                                        </p:cTn>
                                        <p:tgtEl>
                                          <p:spTgt spid="44"/>
                                        </p:tgtEl>
                                        <p:attrNameLst>
                                          <p:attrName>style.visibility</p:attrName>
                                        </p:attrNameLst>
                                      </p:cBhvr>
                                      <p:to>
                                        <p:strVal val="visible"/>
                                      </p:to>
                                    </p:set>
                                    <p:anim calcmode="lin" valueType="num">
                                      <p:cBhvr additive="base">
                                        <p:cTn id="121" dur="500"/>
                                        <p:tgtEl>
                                          <p:spTgt spid="44"/>
                                        </p:tgtEl>
                                        <p:attrNameLst>
                                          <p:attrName>ppt_x</p:attrName>
                                        </p:attrNameLst>
                                      </p:cBhvr>
                                      <p:tavLst>
                                        <p:tav tm="0">
                                          <p:val>
                                            <p:strVal val="#ppt_x-#ppt_w*1.125000"/>
                                          </p:val>
                                        </p:tav>
                                        <p:tav tm="100000">
                                          <p:val>
                                            <p:strVal val="#ppt_x"/>
                                          </p:val>
                                        </p:tav>
                                      </p:tavLst>
                                    </p:anim>
                                    <p:animEffect transition="in" filter="wipe(right)">
                                      <p:cBhvr>
                                        <p:cTn id="122" dur="500"/>
                                        <p:tgtEl>
                                          <p:spTgt spid="44"/>
                                        </p:tgtEl>
                                      </p:cBhvr>
                                    </p:animEffect>
                                  </p:childTnLst>
                                </p:cTn>
                              </p:par>
                              <p:par>
                                <p:cTn id="123" presetID="12" presetClass="entr" presetSubtype="8" fill="hold" grpId="0" nodeType="withEffect">
                                  <p:stCondLst>
                                    <p:cond delay="0"/>
                                  </p:stCondLst>
                                  <p:childTnLst>
                                    <p:set>
                                      <p:cBhvr>
                                        <p:cTn id="124" dur="1" fill="hold">
                                          <p:stCondLst>
                                            <p:cond delay="0"/>
                                          </p:stCondLst>
                                        </p:cTn>
                                        <p:tgtEl>
                                          <p:spTgt spid="45"/>
                                        </p:tgtEl>
                                        <p:attrNameLst>
                                          <p:attrName>style.visibility</p:attrName>
                                        </p:attrNameLst>
                                      </p:cBhvr>
                                      <p:to>
                                        <p:strVal val="visible"/>
                                      </p:to>
                                    </p:set>
                                    <p:anim calcmode="lin" valueType="num">
                                      <p:cBhvr additive="base">
                                        <p:cTn id="125" dur="500"/>
                                        <p:tgtEl>
                                          <p:spTgt spid="45"/>
                                        </p:tgtEl>
                                        <p:attrNameLst>
                                          <p:attrName>ppt_x</p:attrName>
                                        </p:attrNameLst>
                                      </p:cBhvr>
                                      <p:tavLst>
                                        <p:tav tm="0">
                                          <p:val>
                                            <p:strVal val="#ppt_x-#ppt_w*1.125000"/>
                                          </p:val>
                                        </p:tav>
                                        <p:tav tm="100000">
                                          <p:val>
                                            <p:strVal val="#ppt_x"/>
                                          </p:val>
                                        </p:tav>
                                      </p:tavLst>
                                    </p:anim>
                                    <p:animEffect transition="in" filter="wipe(right)">
                                      <p:cBhvr>
                                        <p:cTn id="126" dur="500"/>
                                        <p:tgtEl>
                                          <p:spTgt spid="45"/>
                                        </p:tgtEl>
                                      </p:cBhvr>
                                    </p:animEffect>
                                  </p:childTnLst>
                                </p:cTn>
                              </p:par>
                              <p:par>
                                <p:cTn id="127" presetID="12" presetClass="entr" presetSubtype="8" fill="hold" grpId="0" nodeType="withEffect">
                                  <p:stCondLst>
                                    <p:cond delay="0"/>
                                  </p:stCondLst>
                                  <p:childTnLst>
                                    <p:set>
                                      <p:cBhvr>
                                        <p:cTn id="128" dur="1" fill="hold">
                                          <p:stCondLst>
                                            <p:cond delay="0"/>
                                          </p:stCondLst>
                                        </p:cTn>
                                        <p:tgtEl>
                                          <p:spTgt spid="46"/>
                                        </p:tgtEl>
                                        <p:attrNameLst>
                                          <p:attrName>style.visibility</p:attrName>
                                        </p:attrNameLst>
                                      </p:cBhvr>
                                      <p:to>
                                        <p:strVal val="visible"/>
                                      </p:to>
                                    </p:set>
                                    <p:anim calcmode="lin" valueType="num">
                                      <p:cBhvr additive="base">
                                        <p:cTn id="129" dur="500"/>
                                        <p:tgtEl>
                                          <p:spTgt spid="46"/>
                                        </p:tgtEl>
                                        <p:attrNameLst>
                                          <p:attrName>ppt_x</p:attrName>
                                        </p:attrNameLst>
                                      </p:cBhvr>
                                      <p:tavLst>
                                        <p:tav tm="0">
                                          <p:val>
                                            <p:strVal val="#ppt_x-#ppt_w*1.125000"/>
                                          </p:val>
                                        </p:tav>
                                        <p:tav tm="100000">
                                          <p:val>
                                            <p:strVal val="#ppt_x"/>
                                          </p:val>
                                        </p:tav>
                                      </p:tavLst>
                                    </p:anim>
                                    <p:animEffect transition="in" filter="wipe(right)">
                                      <p:cBhvr>
                                        <p:cTn id="130" dur="500"/>
                                        <p:tgtEl>
                                          <p:spTgt spid="46"/>
                                        </p:tgtEl>
                                      </p:cBhvr>
                                    </p:animEffect>
                                  </p:childTnLst>
                                </p:cTn>
                              </p:par>
                            </p:childTnLst>
                          </p:cTn>
                        </p:par>
                      </p:childTnLst>
                    </p:cTn>
                  </p:par>
                  <p:par>
                    <p:cTn id="131" fill="hold">
                      <p:stCondLst>
                        <p:cond delay="indefinite"/>
                      </p:stCondLst>
                      <p:childTnLst>
                        <p:par>
                          <p:cTn id="132" fill="hold">
                            <p:stCondLst>
                              <p:cond delay="0"/>
                            </p:stCondLst>
                            <p:childTnLst>
                              <p:par>
                                <p:cTn id="133" presetID="27" presetClass="emph" presetSubtype="0" fill="remove" grpId="2" nodeType="clickEffect">
                                  <p:stCondLst>
                                    <p:cond delay="0"/>
                                  </p:stCondLst>
                                  <p:childTnLst>
                                    <p:animClr clrSpc="rgb" dir="cw">
                                      <p:cBhvr override="childStyle">
                                        <p:cTn id="134" dur="250" autoRev="1" fill="remove"/>
                                        <p:tgtEl>
                                          <p:spTgt spid="11"/>
                                        </p:tgtEl>
                                        <p:attrNameLst>
                                          <p:attrName>style.color</p:attrName>
                                        </p:attrNameLst>
                                      </p:cBhvr>
                                      <p:to>
                                        <a:srgbClr val="92D050"/>
                                      </p:to>
                                    </p:animClr>
                                    <p:animClr clrSpc="rgb" dir="cw">
                                      <p:cBhvr>
                                        <p:cTn id="135" dur="250" autoRev="1" fill="remove"/>
                                        <p:tgtEl>
                                          <p:spTgt spid="11"/>
                                        </p:tgtEl>
                                        <p:attrNameLst>
                                          <p:attrName>fillcolor</p:attrName>
                                        </p:attrNameLst>
                                      </p:cBhvr>
                                      <p:to>
                                        <a:srgbClr val="92D050"/>
                                      </p:to>
                                    </p:animClr>
                                    <p:set>
                                      <p:cBhvr>
                                        <p:cTn id="136" dur="250" autoRev="1" fill="remove"/>
                                        <p:tgtEl>
                                          <p:spTgt spid="11"/>
                                        </p:tgtEl>
                                        <p:attrNameLst>
                                          <p:attrName>fill.type</p:attrName>
                                        </p:attrNameLst>
                                      </p:cBhvr>
                                      <p:to>
                                        <p:strVal val="solid"/>
                                      </p:to>
                                    </p:set>
                                    <p:set>
                                      <p:cBhvr>
                                        <p:cTn id="137" dur="250" autoRev="1" fill="remove"/>
                                        <p:tgtEl>
                                          <p:spTgt spid="11"/>
                                        </p:tgtEl>
                                        <p:attrNameLst>
                                          <p:attrName>fill.on</p:attrName>
                                        </p:attrNameLst>
                                      </p:cBhvr>
                                      <p:to>
                                        <p:strVal val="true"/>
                                      </p:to>
                                    </p:set>
                                  </p:childTnLst>
                                </p:cTn>
                              </p:par>
                              <p:par>
                                <p:cTn id="138" presetID="27" presetClass="emph" presetSubtype="0" fill="remove" grpId="1" nodeType="withEffect">
                                  <p:stCondLst>
                                    <p:cond delay="0"/>
                                  </p:stCondLst>
                                  <p:childTnLst>
                                    <p:animClr clrSpc="rgb" dir="cw">
                                      <p:cBhvr override="childStyle">
                                        <p:cTn id="139" dur="250" autoRev="1" fill="remove"/>
                                        <p:tgtEl>
                                          <p:spTgt spid="45"/>
                                        </p:tgtEl>
                                        <p:attrNameLst>
                                          <p:attrName>style.color</p:attrName>
                                        </p:attrNameLst>
                                      </p:cBhvr>
                                      <p:to>
                                        <a:srgbClr val="92D050"/>
                                      </p:to>
                                    </p:animClr>
                                    <p:animClr clrSpc="rgb" dir="cw">
                                      <p:cBhvr>
                                        <p:cTn id="140" dur="250" autoRev="1" fill="remove"/>
                                        <p:tgtEl>
                                          <p:spTgt spid="45"/>
                                        </p:tgtEl>
                                        <p:attrNameLst>
                                          <p:attrName>fillcolor</p:attrName>
                                        </p:attrNameLst>
                                      </p:cBhvr>
                                      <p:to>
                                        <a:srgbClr val="92D050"/>
                                      </p:to>
                                    </p:animClr>
                                    <p:set>
                                      <p:cBhvr>
                                        <p:cTn id="141" dur="250" autoRev="1" fill="remove"/>
                                        <p:tgtEl>
                                          <p:spTgt spid="45"/>
                                        </p:tgtEl>
                                        <p:attrNameLst>
                                          <p:attrName>fill.type</p:attrName>
                                        </p:attrNameLst>
                                      </p:cBhvr>
                                      <p:to>
                                        <p:strVal val="solid"/>
                                      </p:to>
                                    </p:set>
                                    <p:set>
                                      <p:cBhvr>
                                        <p:cTn id="142" dur="250" autoRev="1" fill="remove"/>
                                        <p:tgtEl>
                                          <p:spTgt spid="45"/>
                                        </p:tgtEl>
                                        <p:attrNameLst>
                                          <p:attrName>fill.on</p:attrName>
                                        </p:attrNameLst>
                                      </p:cBhvr>
                                      <p:to>
                                        <p:strVal val="true"/>
                                      </p:to>
                                    </p:set>
                                  </p:childTnLst>
                                </p:cTn>
                              </p:par>
                            </p:childTnLst>
                          </p:cTn>
                        </p:par>
                      </p:childTnLst>
                    </p:cTn>
                  </p:par>
                  <p:par>
                    <p:cTn id="143" fill="hold">
                      <p:stCondLst>
                        <p:cond delay="indefinite"/>
                      </p:stCondLst>
                      <p:childTnLst>
                        <p:par>
                          <p:cTn id="144" fill="hold">
                            <p:stCondLst>
                              <p:cond delay="0"/>
                            </p:stCondLst>
                            <p:childTnLst>
                              <p:par>
                                <p:cTn id="145" presetID="27" presetClass="emph" presetSubtype="0" fill="remove" grpId="1" nodeType="clickEffect">
                                  <p:stCondLst>
                                    <p:cond delay="0"/>
                                  </p:stCondLst>
                                  <p:childTnLst>
                                    <p:animClr clrSpc="rgb" dir="cw">
                                      <p:cBhvr override="childStyle">
                                        <p:cTn id="146" dur="250" autoRev="1" fill="remove"/>
                                        <p:tgtEl>
                                          <p:spTgt spid="7"/>
                                        </p:tgtEl>
                                        <p:attrNameLst>
                                          <p:attrName>style.color</p:attrName>
                                        </p:attrNameLst>
                                      </p:cBhvr>
                                      <p:to>
                                        <a:srgbClr val="FF0000"/>
                                      </p:to>
                                    </p:animClr>
                                    <p:animClr clrSpc="rgb" dir="cw">
                                      <p:cBhvr>
                                        <p:cTn id="147" dur="250" autoRev="1" fill="remove"/>
                                        <p:tgtEl>
                                          <p:spTgt spid="7"/>
                                        </p:tgtEl>
                                        <p:attrNameLst>
                                          <p:attrName>fillcolor</p:attrName>
                                        </p:attrNameLst>
                                      </p:cBhvr>
                                      <p:to>
                                        <a:srgbClr val="FF0000"/>
                                      </p:to>
                                    </p:animClr>
                                    <p:set>
                                      <p:cBhvr>
                                        <p:cTn id="148" dur="250" autoRev="1" fill="remove"/>
                                        <p:tgtEl>
                                          <p:spTgt spid="7"/>
                                        </p:tgtEl>
                                        <p:attrNameLst>
                                          <p:attrName>fill.type</p:attrName>
                                        </p:attrNameLst>
                                      </p:cBhvr>
                                      <p:to>
                                        <p:strVal val="solid"/>
                                      </p:to>
                                    </p:set>
                                    <p:set>
                                      <p:cBhvr>
                                        <p:cTn id="149" dur="250" autoRev="1" fill="remove"/>
                                        <p:tgtEl>
                                          <p:spTgt spid="7"/>
                                        </p:tgtEl>
                                        <p:attrNameLst>
                                          <p:attrName>fill.on</p:attrName>
                                        </p:attrNameLst>
                                      </p:cBhvr>
                                      <p:to>
                                        <p:strVal val="true"/>
                                      </p:to>
                                    </p:set>
                                  </p:childTnLst>
                                </p:cTn>
                              </p:par>
                              <p:par>
                                <p:cTn id="150" presetID="27" presetClass="emph" presetSubtype="0" fill="remove" grpId="1" nodeType="withEffect">
                                  <p:stCondLst>
                                    <p:cond delay="0"/>
                                  </p:stCondLst>
                                  <p:childTnLst>
                                    <p:animClr clrSpc="rgb" dir="cw">
                                      <p:cBhvr override="childStyle">
                                        <p:cTn id="151" dur="250" autoRev="1" fill="remove"/>
                                        <p:tgtEl>
                                          <p:spTgt spid="46"/>
                                        </p:tgtEl>
                                        <p:attrNameLst>
                                          <p:attrName>style.color</p:attrName>
                                        </p:attrNameLst>
                                      </p:cBhvr>
                                      <p:to>
                                        <a:srgbClr val="FF0000"/>
                                      </p:to>
                                    </p:animClr>
                                    <p:animClr clrSpc="rgb" dir="cw">
                                      <p:cBhvr>
                                        <p:cTn id="152" dur="250" autoRev="1" fill="remove"/>
                                        <p:tgtEl>
                                          <p:spTgt spid="46"/>
                                        </p:tgtEl>
                                        <p:attrNameLst>
                                          <p:attrName>fillcolor</p:attrName>
                                        </p:attrNameLst>
                                      </p:cBhvr>
                                      <p:to>
                                        <a:srgbClr val="FF0000"/>
                                      </p:to>
                                    </p:animClr>
                                    <p:set>
                                      <p:cBhvr>
                                        <p:cTn id="153" dur="250" autoRev="1" fill="remove"/>
                                        <p:tgtEl>
                                          <p:spTgt spid="46"/>
                                        </p:tgtEl>
                                        <p:attrNameLst>
                                          <p:attrName>fill.type</p:attrName>
                                        </p:attrNameLst>
                                      </p:cBhvr>
                                      <p:to>
                                        <p:strVal val="solid"/>
                                      </p:to>
                                    </p:set>
                                    <p:set>
                                      <p:cBhvr>
                                        <p:cTn id="154" dur="250" autoRev="1" fill="remove"/>
                                        <p:tgtEl>
                                          <p:spTgt spid="46"/>
                                        </p:tgtEl>
                                        <p:attrNameLst>
                                          <p:attrName>fill.on</p:attrName>
                                        </p:attrNameLst>
                                      </p:cBhvr>
                                      <p:to>
                                        <p:strVal val="true"/>
                                      </p:to>
                                    </p:set>
                                  </p:childTnLst>
                                </p:cTn>
                              </p:par>
                            </p:childTnLst>
                          </p:cTn>
                        </p:par>
                      </p:childTnLst>
                    </p:cTn>
                  </p:par>
                  <p:par>
                    <p:cTn id="155" fill="hold">
                      <p:stCondLst>
                        <p:cond delay="indefinite"/>
                      </p:stCondLst>
                      <p:childTnLst>
                        <p:par>
                          <p:cTn id="156" fill="hold">
                            <p:stCondLst>
                              <p:cond delay="0"/>
                            </p:stCondLst>
                            <p:childTnLst>
                              <p:par>
                                <p:cTn id="157" presetID="12" presetClass="exit" presetSubtype="2" fill="hold" grpId="1" nodeType="clickEffect">
                                  <p:stCondLst>
                                    <p:cond delay="0"/>
                                  </p:stCondLst>
                                  <p:childTnLst>
                                    <p:anim calcmode="lin" valueType="num">
                                      <p:cBhvr additive="base">
                                        <p:cTn id="158" dur="500"/>
                                        <p:tgtEl>
                                          <p:spTgt spid="44"/>
                                        </p:tgtEl>
                                        <p:attrNameLst>
                                          <p:attrName>ppt_x</p:attrName>
                                        </p:attrNameLst>
                                      </p:cBhvr>
                                      <p:tavLst>
                                        <p:tav tm="0">
                                          <p:val>
                                            <p:strVal val="#ppt_x"/>
                                          </p:val>
                                        </p:tav>
                                        <p:tav tm="100000">
                                          <p:val>
                                            <p:strVal val="#ppt_x+#ppt_w*1.125000"/>
                                          </p:val>
                                        </p:tav>
                                      </p:tavLst>
                                    </p:anim>
                                    <p:animEffect transition="out" filter="wipe(right)">
                                      <p:cBhvr>
                                        <p:cTn id="159" dur="500"/>
                                        <p:tgtEl>
                                          <p:spTgt spid="44"/>
                                        </p:tgtEl>
                                      </p:cBhvr>
                                    </p:animEffect>
                                    <p:set>
                                      <p:cBhvr>
                                        <p:cTn id="160" dur="1" fill="hold">
                                          <p:stCondLst>
                                            <p:cond delay="499"/>
                                          </p:stCondLst>
                                        </p:cTn>
                                        <p:tgtEl>
                                          <p:spTgt spid="44"/>
                                        </p:tgtEl>
                                        <p:attrNameLst>
                                          <p:attrName>style.visibility</p:attrName>
                                        </p:attrNameLst>
                                      </p:cBhvr>
                                      <p:to>
                                        <p:strVal val="hidden"/>
                                      </p:to>
                                    </p:set>
                                  </p:childTnLst>
                                </p:cTn>
                              </p:par>
                              <p:par>
                                <p:cTn id="161" presetID="12" presetClass="exit" presetSubtype="2" fill="hold" grpId="2" nodeType="withEffect">
                                  <p:stCondLst>
                                    <p:cond delay="0"/>
                                  </p:stCondLst>
                                  <p:childTnLst>
                                    <p:anim calcmode="lin" valueType="num">
                                      <p:cBhvr additive="base">
                                        <p:cTn id="162" dur="500"/>
                                        <p:tgtEl>
                                          <p:spTgt spid="45"/>
                                        </p:tgtEl>
                                        <p:attrNameLst>
                                          <p:attrName>ppt_x</p:attrName>
                                        </p:attrNameLst>
                                      </p:cBhvr>
                                      <p:tavLst>
                                        <p:tav tm="0">
                                          <p:val>
                                            <p:strVal val="#ppt_x"/>
                                          </p:val>
                                        </p:tav>
                                        <p:tav tm="100000">
                                          <p:val>
                                            <p:strVal val="#ppt_x+#ppt_w*1.125000"/>
                                          </p:val>
                                        </p:tav>
                                      </p:tavLst>
                                    </p:anim>
                                    <p:animEffect transition="out" filter="wipe(right)">
                                      <p:cBhvr>
                                        <p:cTn id="163" dur="500"/>
                                        <p:tgtEl>
                                          <p:spTgt spid="45"/>
                                        </p:tgtEl>
                                      </p:cBhvr>
                                    </p:animEffect>
                                    <p:set>
                                      <p:cBhvr>
                                        <p:cTn id="164" dur="1" fill="hold">
                                          <p:stCondLst>
                                            <p:cond delay="499"/>
                                          </p:stCondLst>
                                        </p:cTn>
                                        <p:tgtEl>
                                          <p:spTgt spid="45"/>
                                        </p:tgtEl>
                                        <p:attrNameLst>
                                          <p:attrName>style.visibility</p:attrName>
                                        </p:attrNameLst>
                                      </p:cBhvr>
                                      <p:to>
                                        <p:strVal val="hidden"/>
                                      </p:to>
                                    </p:set>
                                  </p:childTnLst>
                                </p:cTn>
                              </p:par>
                              <p:par>
                                <p:cTn id="165" presetID="12" presetClass="exit" presetSubtype="2" fill="hold" grpId="2" nodeType="withEffect">
                                  <p:stCondLst>
                                    <p:cond delay="0"/>
                                  </p:stCondLst>
                                  <p:childTnLst>
                                    <p:anim calcmode="lin" valueType="num">
                                      <p:cBhvr additive="base">
                                        <p:cTn id="166" dur="500"/>
                                        <p:tgtEl>
                                          <p:spTgt spid="46"/>
                                        </p:tgtEl>
                                        <p:attrNameLst>
                                          <p:attrName>ppt_x</p:attrName>
                                        </p:attrNameLst>
                                      </p:cBhvr>
                                      <p:tavLst>
                                        <p:tav tm="0">
                                          <p:val>
                                            <p:strVal val="#ppt_x"/>
                                          </p:val>
                                        </p:tav>
                                        <p:tav tm="100000">
                                          <p:val>
                                            <p:strVal val="#ppt_x+#ppt_w*1.125000"/>
                                          </p:val>
                                        </p:tav>
                                      </p:tavLst>
                                    </p:anim>
                                    <p:animEffect transition="out" filter="wipe(right)">
                                      <p:cBhvr>
                                        <p:cTn id="167" dur="500"/>
                                        <p:tgtEl>
                                          <p:spTgt spid="46"/>
                                        </p:tgtEl>
                                      </p:cBhvr>
                                    </p:animEffect>
                                    <p:set>
                                      <p:cBhvr>
                                        <p:cTn id="168" dur="1" fill="hold">
                                          <p:stCondLst>
                                            <p:cond delay="499"/>
                                          </p:stCondLst>
                                        </p:cTn>
                                        <p:tgtEl>
                                          <p:spTgt spid="46"/>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2" presetClass="entr" presetSubtype="8" fill="hold" grpId="0" nodeType="clickEffect">
                                  <p:stCondLst>
                                    <p:cond delay="0"/>
                                  </p:stCondLst>
                                  <p:childTnLst>
                                    <p:set>
                                      <p:cBhvr>
                                        <p:cTn id="172" dur="1" fill="hold">
                                          <p:stCondLst>
                                            <p:cond delay="0"/>
                                          </p:stCondLst>
                                        </p:cTn>
                                        <p:tgtEl>
                                          <p:spTgt spid="47"/>
                                        </p:tgtEl>
                                        <p:attrNameLst>
                                          <p:attrName>style.visibility</p:attrName>
                                        </p:attrNameLst>
                                      </p:cBhvr>
                                      <p:to>
                                        <p:strVal val="visible"/>
                                      </p:to>
                                    </p:set>
                                    <p:anim calcmode="lin" valueType="num">
                                      <p:cBhvr additive="base">
                                        <p:cTn id="173" dur="500"/>
                                        <p:tgtEl>
                                          <p:spTgt spid="47"/>
                                        </p:tgtEl>
                                        <p:attrNameLst>
                                          <p:attrName>ppt_x</p:attrName>
                                        </p:attrNameLst>
                                      </p:cBhvr>
                                      <p:tavLst>
                                        <p:tav tm="0">
                                          <p:val>
                                            <p:strVal val="#ppt_x-#ppt_w*1.125000"/>
                                          </p:val>
                                        </p:tav>
                                        <p:tav tm="100000">
                                          <p:val>
                                            <p:strVal val="#ppt_x"/>
                                          </p:val>
                                        </p:tav>
                                      </p:tavLst>
                                    </p:anim>
                                    <p:animEffect transition="in" filter="wipe(right)">
                                      <p:cBhvr>
                                        <p:cTn id="174" dur="500"/>
                                        <p:tgtEl>
                                          <p:spTgt spid="47"/>
                                        </p:tgtEl>
                                      </p:cBhvr>
                                    </p:animEffect>
                                  </p:childTnLst>
                                </p:cTn>
                              </p:par>
                              <p:par>
                                <p:cTn id="175" presetID="12" presetClass="entr" presetSubtype="8" fill="hold" grpId="0" nodeType="withEffect">
                                  <p:stCondLst>
                                    <p:cond delay="0"/>
                                  </p:stCondLst>
                                  <p:childTnLst>
                                    <p:set>
                                      <p:cBhvr>
                                        <p:cTn id="176" dur="1" fill="hold">
                                          <p:stCondLst>
                                            <p:cond delay="0"/>
                                          </p:stCondLst>
                                        </p:cTn>
                                        <p:tgtEl>
                                          <p:spTgt spid="48"/>
                                        </p:tgtEl>
                                        <p:attrNameLst>
                                          <p:attrName>style.visibility</p:attrName>
                                        </p:attrNameLst>
                                      </p:cBhvr>
                                      <p:to>
                                        <p:strVal val="visible"/>
                                      </p:to>
                                    </p:set>
                                    <p:anim calcmode="lin" valueType="num">
                                      <p:cBhvr additive="base">
                                        <p:cTn id="177" dur="500"/>
                                        <p:tgtEl>
                                          <p:spTgt spid="48"/>
                                        </p:tgtEl>
                                        <p:attrNameLst>
                                          <p:attrName>ppt_x</p:attrName>
                                        </p:attrNameLst>
                                      </p:cBhvr>
                                      <p:tavLst>
                                        <p:tav tm="0">
                                          <p:val>
                                            <p:strVal val="#ppt_x-#ppt_w*1.125000"/>
                                          </p:val>
                                        </p:tav>
                                        <p:tav tm="100000">
                                          <p:val>
                                            <p:strVal val="#ppt_x"/>
                                          </p:val>
                                        </p:tav>
                                      </p:tavLst>
                                    </p:anim>
                                    <p:animEffect transition="in" filter="wipe(right)">
                                      <p:cBhvr>
                                        <p:cTn id="178" dur="500"/>
                                        <p:tgtEl>
                                          <p:spTgt spid="48"/>
                                        </p:tgtEl>
                                      </p:cBhvr>
                                    </p:animEffect>
                                  </p:childTnLst>
                                </p:cTn>
                              </p:par>
                              <p:par>
                                <p:cTn id="179" presetID="12" presetClass="entr" presetSubtype="8" fill="hold" grpId="0" nodeType="withEffect">
                                  <p:stCondLst>
                                    <p:cond delay="0"/>
                                  </p:stCondLst>
                                  <p:childTnLst>
                                    <p:set>
                                      <p:cBhvr>
                                        <p:cTn id="180" dur="1" fill="hold">
                                          <p:stCondLst>
                                            <p:cond delay="0"/>
                                          </p:stCondLst>
                                        </p:cTn>
                                        <p:tgtEl>
                                          <p:spTgt spid="49"/>
                                        </p:tgtEl>
                                        <p:attrNameLst>
                                          <p:attrName>style.visibility</p:attrName>
                                        </p:attrNameLst>
                                      </p:cBhvr>
                                      <p:to>
                                        <p:strVal val="visible"/>
                                      </p:to>
                                    </p:set>
                                    <p:anim calcmode="lin" valueType="num">
                                      <p:cBhvr additive="base">
                                        <p:cTn id="181" dur="500"/>
                                        <p:tgtEl>
                                          <p:spTgt spid="49"/>
                                        </p:tgtEl>
                                        <p:attrNameLst>
                                          <p:attrName>ppt_x</p:attrName>
                                        </p:attrNameLst>
                                      </p:cBhvr>
                                      <p:tavLst>
                                        <p:tav tm="0">
                                          <p:val>
                                            <p:strVal val="#ppt_x-#ppt_w*1.125000"/>
                                          </p:val>
                                        </p:tav>
                                        <p:tav tm="100000">
                                          <p:val>
                                            <p:strVal val="#ppt_x"/>
                                          </p:val>
                                        </p:tav>
                                      </p:tavLst>
                                    </p:anim>
                                    <p:animEffect transition="in" filter="wipe(right)">
                                      <p:cBhvr>
                                        <p:cTn id="182" dur="500"/>
                                        <p:tgtEl>
                                          <p:spTgt spid="49"/>
                                        </p:tgtEl>
                                      </p:cBhvr>
                                    </p:animEffect>
                                  </p:childTnLst>
                                </p:cTn>
                              </p:par>
                            </p:childTnLst>
                          </p:cTn>
                        </p:par>
                      </p:childTnLst>
                    </p:cTn>
                  </p:par>
                  <p:par>
                    <p:cTn id="183" fill="hold">
                      <p:stCondLst>
                        <p:cond delay="indefinite"/>
                      </p:stCondLst>
                      <p:childTnLst>
                        <p:par>
                          <p:cTn id="184" fill="hold">
                            <p:stCondLst>
                              <p:cond delay="0"/>
                            </p:stCondLst>
                            <p:childTnLst>
                              <p:par>
                                <p:cTn id="185" presetID="27" presetClass="emph" presetSubtype="0" fill="remove" grpId="2" nodeType="clickEffect">
                                  <p:stCondLst>
                                    <p:cond delay="0"/>
                                  </p:stCondLst>
                                  <p:childTnLst>
                                    <p:animClr clrSpc="rgb" dir="cw">
                                      <p:cBhvr override="childStyle">
                                        <p:cTn id="186" dur="250" autoRev="1" fill="remove"/>
                                        <p:tgtEl>
                                          <p:spTgt spid="7"/>
                                        </p:tgtEl>
                                        <p:attrNameLst>
                                          <p:attrName>style.color</p:attrName>
                                        </p:attrNameLst>
                                      </p:cBhvr>
                                      <p:to>
                                        <a:srgbClr val="FF0000"/>
                                      </p:to>
                                    </p:animClr>
                                    <p:animClr clrSpc="rgb" dir="cw">
                                      <p:cBhvr>
                                        <p:cTn id="187" dur="250" autoRev="1" fill="remove"/>
                                        <p:tgtEl>
                                          <p:spTgt spid="7"/>
                                        </p:tgtEl>
                                        <p:attrNameLst>
                                          <p:attrName>fillcolor</p:attrName>
                                        </p:attrNameLst>
                                      </p:cBhvr>
                                      <p:to>
                                        <a:srgbClr val="FF0000"/>
                                      </p:to>
                                    </p:animClr>
                                    <p:set>
                                      <p:cBhvr>
                                        <p:cTn id="188" dur="250" autoRev="1" fill="remove"/>
                                        <p:tgtEl>
                                          <p:spTgt spid="7"/>
                                        </p:tgtEl>
                                        <p:attrNameLst>
                                          <p:attrName>fill.type</p:attrName>
                                        </p:attrNameLst>
                                      </p:cBhvr>
                                      <p:to>
                                        <p:strVal val="solid"/>
                                      </p:to>
                                    </p:set>
                                    <p:set>
                                      <p:cBhvr>
                                        <p:cTn id="189" dur="250" autoRev="1" fill="remove"/>
                                        <p:tgtEl>
                                          <p:spTgt spid="7"/>
                                        </p:tgtEl>
                                        <p:attrNameLst>
                                          <p:attrName>fill.on</p:attrName>
                                        </p:attrNameLst>
                                      </p:cBhvr>
                                      <p:to>
                                        <p:strVal val="true"/>
                                      </p:to>
                                    </p:set>
                                  </p:childTnLst>
                                </p:cTn>
                              </p:par>
                              <p:par>
                                <p:cTn id="190" presetID="27" presetClass="emph" presetSubtype="0" fill="remove" grpId="1" nodeType="withEffect">
                                  <p:stCondLst>
                                    <p:cond delay="0"/>
                                  </p:stCondLst>
                                  <p:childTnLst>
                                    <p:animClr clrSpc="rgb" dir="cw">
                                      <p:cBhvr override="childStyle">
                                        <p:cTn id="191" dur="250" autoRev="1" fill="remove"/>
                                        <p:tgtEl>
                                          <p:spTgt spid="48"/>
                                        </p:tgtEl>
                                        <p:attrNameLst>
                                          <p:attrName>style.color</p:attrName>
                                        </p:attrNameLst>
                                      </p:cBhvr>
                                      <p:to>
                                        <a:srgbClr val="FF0000"/>
                                      </p:to>
                                    </p:animClr>
                                    <p:animClr clrSpc="rgb" dir="cw">
                                      <p:cBhvr>
                                        <p:cTn id="192" dur="250" autoRev="1" fill="remove"/>
                                        <p:tgtEl>
                                          <p:spTgt spid="48"/>
                                        </p:tgtEl>
                                        <p:attrNameLst>
                                          <p:attrName>fillcolor</p:attrName>
                                        </p:attrNameLst>
                                      </p:cBhvr>
                                      <p:to>
                                        <a:srgbClr val="FF0000"/>
                                      </p:to>
                                    </p:animClr>
                                    <p:set>
                                      <p:cBhvr>
                                        <p:cTn id="193" dur="250" autoRev="1" fill="remove"/>
                                        <p:tgtEl>
                                          <p:spTgt spid="48"/>
                                        </p:tgtEl>
                                        <p:attrNameLst>
                                          <p:attrName>fill.type</p:attrName>
                                        </p:attrNameLst>
                                      </p:cBhvr>
                                      <p:to>
                                        <p:strVal val="solid"/>
                                      </p:to>
                                    </p:set>
                                    <p:set>
                                      <p:cBhvr>
                                        <p:cTn id="194" dur="250" autoRev="1" fill="remove"/>
                                        <p:tgtEl>
                                          <p:spTgt spid="48"/>
                                        </p:tgtEl>
                                        <p:attrNameLst>
                                          <p:attrName>fill.on</p:attrName>
                                        </p:attrNameLst>
                                      </p:cBhvr>
                                      <p:to>
                                        <p:strVal val="true"/>
                                      </p:to>
                                    </p:set>
                                  </p:childTnLst>
                                </p:cTn>
                              </p:par>
                            </p:childTnLst>
                          </p:cTn>
                        </p:par>
                      </p:childTnLst>
                    </p:cTn>
                  </p:par>
                  <p:par>
                    <p:cTn id="195" fill="hold">
                      <p:stCondLst>
                        <p:cond delay="indefinite"/>
                      </p:stCondLst>
                      <p:childTnLst>
                        <p:par>
                          <p:cTn id="196" fill="hold">
                            <p:stCondLst>
                              <p:cond delay="0"/>
                            </p:stCondLst>
                            <p:childTnLst>
                              <p:par>
                                <p:cTn id="197" presetID="12" presetClass="exit" presetSubtype="2" fill="hold" grpId="1" nodeType="clickEffect">
                                  <p:stCondLst>
                                    <p:cond delay="0"/>
                                  </p:stCondLst>
                                  <p:childTnLst>
                                    <p:anim calcmode="lin" valueType="num">
                                      <p:cBhvr additive="base">
                                        <p:cTn id="198" dur="500"/>
                                        <p:tgtEl>
                                          <p:spTgt spid="47"/>
                                        </p:tgtEl>
                                        <p:attrNameLst>
                                          <p:attrName>ppt_x</p:attrName>
                                        </p:attrNameLst>
                                      </p:cBhvr>
                                      <p:tavLst>
                                        <p:tav tm="0">
                                          <p:val>
                                            <p:strVal val="#ppt_x"/>
                                          </p:val>
                                        </p:tav>
                                        <p:tav tm="100000">
                                          <p:val>
                                            <p:strVal val="#ppt_x+#ppt_w*1.125000"/>
                                          </p:val>
                                        </p:tav>
                                      </p:tavLst>
                                    </p:anim>
                                    <p:animEffect transition="out" filter="wipe(right)">
                                      <p:cBhvr>
                                        <p:cTn id="199" dur="500"/>
                                        <p:tgtEl>
                                          <p:spTgt spid="47"/>
                                        </p:tgtEl>
                                      </p:cBhvr>
                                    </p:animEffect>
                                    <p:set>
                                      <p:cBhvr>
                                        <p:cTn id="200" dur="1" fill="hold">
                                          <p:stCondLst>
                                            <p:cond delay="499"/>
                                          </p:stCondLst>
                                        </p:cTn>
                                        <p:tgtEl>
                                          <p:spTgt spid="47"/>
                                        </p:tgtEl>
                                        <p:attrNameLst>
                                          <p:attrName>style.visibility</p:attrName>
                                        </p:attrNameLst>
                                      </p:cBhvr>
                                      <p:to>
                                        <p:strVal val="hidden"/>
                                      </p:to>
                                    </p:set>
                                  </p:childTnLst>
                                </p:cTn>
                              </p:par>
                              <p:par>
                                <p:cTn id="201" presetID="12" presetClass="exit" presetSubtype="2" fill="hold" grpId="2" nodeType="withEffect">
                                  <p:stCondLst>
                                    <p:cond delay="0"/>
                                  </p:stCondLst>
                                  <p:childTnLst>
                                    <p:anim calcmode="lin" valueType="num">
                                      <p:cBhvr additive="base">
                                        <p:cTn id="202" dur="500"/>
                                        <p:tgtEl>
                                          <p:spTgt spid="48"/>
                                        </p:tgtEl>
                                        <p:attrNameLst>
                                          <p:attrName>ppt_x</p:attrName>
                                        </p:attrNameLst>
                                      </p:cBhvr>
                                      <p:tavLst>
                                        <p:tav tm="0">
                                          <p:val>
                                            <p:strVal val="#ppt_x"/>
                                          </p:val>
                                        </p:tav>
                                        <p:tav tm="100000">
                                          <p:val>
                                            <p:strVal val="#ppt_x+#ppt_w*1.125000"/>
                                          </p:val>
                                        </p:tav>
                                      </p:tavLst>
                                    </p:anim>
                                    <p:animEffect transition="out" filter="wipe(right)">
                                      <p:cBhvr>
                                        <p:cTn id="203" dur="500"/>
                                        <p:tgtEl>
                                          <p:spTgt spid="48"/>
                                        </p:tgtEl>
                                      </p:cBhvr>
                                    </p:animEffect>
                                    <p:set>
                                      <p:cBhvr>
                                        <p:cTn id="204" dur="1" fill="hold">
                                          <p:stCondLst>
                                            <p:cond delay="499"/>
                                          </p:stCondLst>
                                        </p:cTn>
                                        <p:tgtEl>
                                          <p:spTgt spid="48"/>
                                        </p:tgtEl>
                                        <p:attrNameLst>
                                          <p:attrName>style.visibility</p:attrName>
                                        </p:attrNameLst>
                                      </p:cBhvr>
                                      <p:to>
                                        <p:strVal val="hidden"/>
                                      </p:to>
                                    </p:set>
                                  </p:childTnLst>
                                </p:cTn>
                              </p:par>
                              <p:par>
                                <p:cTn id="205" presetID="12" presetClass="exit" presetSubtype="2" fill="hold" grpId="1" nodeType="withEffect">
                                  <p:stCondLst>
                                    <p:cond delay="0"/>
                                  </p:stCondLst>
                                  <p:childTnLst>
                                    <p:anim calcmode="lin" valueType="num">
                                      <p:cBhvr additive="base">
                                        <p:cTn id="206" dur="500"/>
                                        <p:tgtEl>
                                          <p:spTgt spid="49"/>
                                        </p:tgtEl>
                                        <p:attrNameLst>
                                          <p:attrName>ppt_x</p:attrName>
                                        </p:attrNameLst>
                                      </p:cBhvr>
                                      <p:tavLst>
                                        <p:tav tm="0">
                                          <p:val>
                                            <p:strVal val="#ppt_x"/>
                                          </p:val>
                                        </p:tav>
                                        <p:tav tm="100000">
                                          <p:val>
                                            <p:strVal val="#ppt_x+#ppt_w*1.125000"/>
                                          </p:val>
                                        </p:tav>
                                      </p:tavLst>
                                    </p:anim>
                                    <p:animEffect transition="out" filter="wipe(right)">
                                      <p:cBhvr>
                                        <p:cTn id="207" dur="500"/>
                                        <p:tgtEl>
                                          <p:spTgt spid="49"/>
                                        </p:tgtEl>
                                      </p:cBhvr>
                                    </p:animEffect>
                                    <p:set>
                                      <p:cBhvr>
                                        <p:cTn id="208" dur="1" fill="hold">
                                          <p:stCondLst>
                                            <p:cond delay="499"/>
                                          </p:stCondLst>
                                        </p:cTn>
                                        <p:tgtEl>
                                          <p:spTgt spid="49"/>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12" presetClass="entr" presetSubtype="8" fill="hold" grpId="0" nodeType="clickEffect">
                                  <p:stCondLst>
                                    <p:cond delay="0"/>
                                  </p:stCondLst>
                                  <p:childTnLst>
                                    <p:set>
                                      <p:cBhvr>
                                        <p:cTn id="212" dur="1" fill="hold">
                                          <p:stCondLst>
                                            <p:cond delay="0"/>
                                          </p:stCondLst>
                                        </p:cTn>
                                        <p:tgtEl>
                                          <p:spTgt spid="50"/>
                                        </p:tgtEl>
                                        <p:attrNameLst>
                                          <p:attrName>style.visibility</p:attrName>
                                        </p:attrNameLst>
                                      </p:cBhvr>
                                      <p:to>
                                        <p:strVal val="visible"/>
                                      </p:to>
                                    </p:set>
                                    <p:anim calcmode="lin" valueType="num">
                                      <p:cBhvr additive="base">
                                        <p:cTn id="213" dur="500"/>
                                        <p:tgtEl>
                                          <p:spTgt spid="50"/>
                                        </p:tgtEl>
                                        <p:attrNameLst>
                                          <p:attrName>ppt_x</p:attrName>
                                        </p:attrNameLst>
                                      </p:cBhvr>
                                      <p:tavLst>
                                        <p:tav tm="0">
                                          <p:val>
                                            <p:strVal val="#ppt_x-#ppt_w*1.125000"/>
                                          </p:val>
                                        </p:tav>
                                        <p:tav tm="100000">
                                          <p:val>
                                            <p:strVal val="#ppt_x"/>
                                          </p:val>
                                        </p:tav>
                                      </p:tavLst>
                                    </p:anim>
                                    <p:animEffect transition="in" filter="wipe(right)">
                                      <p:cBhvr>
                                        <p:cTn id="214" dur="500"/>
                                        <p:tgtEl>
                                          <p:spTgt spid="50"/>
                                        </p:tgtEl>
                                      </p:cBhvr>
                                    </p:animEffect>
                                  </p:childTnLst>
                                </p:cTn>
                              </p:par>
                              <p:par>
                                <p:cTn id="215" presetID="12" presetClass="entr" presetSubtype="8" fill="hold" grpId="0" nodeType="withEffect">
                                  <p:stCondLst>
                                    <p:cond delay="0"/>
                                  </p:stCondLst>
                                  <p:childTnLst>
                                    <p:set>
                                      <p:cBhvr>
                                        <p:cTn id="216" dur="1" fill="hold">
                                          <p:stCondLst>
                                            <p:cond delay="0"/>
                                          </p:stCondLst>
                                        </p:cTn>
                                        <p:tgtEl>
                                          <p:spTgt spid="51"/>
                                        </p:tgtEl>
                                        <p:attrNameLst>
                                          <p:attrName>style.visibility</p:attrName>
                                        </p:attrNameLst>
                                      </p:cBhvr>
                                      <p:to>
                                        <p:strVal val="visible"/>
                                      </p:to>
                                    </p:set>
                                    <p:anim calcmode="lin" valueType="num">
                                      <p:cBhvr additive="base">
                                        <p:cTn id="217" dur="500"/>
                                        <p:tgtEl>
                                          <p:spTgt spid="51"/>
                                        </p:tgtEl>
                                        <p:attrNameLst>
                                          <p:attrName>ppt_x</p:attrName>
                                        </p:attrNameLst>
                                      </p:cBhvr>
                                      <p:tavLst>
                                        <p:tav tm="0">
                                          <p:val>
                                            <p:strVal val="#ppt_x-#ppt_w*1.125000"/>
                                          </p:val>
                                        </p:tav>
                                        <p:tav tm="100000">
                                          <p:val>
                                            <p:strVal val="#ppt_x"/>
                                          </p:val>
                                        </p:tav>
                                      </p:tavLst>
                                    </p:anim>
                                    <p:animEffect transition="in" filter="wipe(right)">
                                      <p:cBhvr>
                                        <p:cTn id="218" dur="500"/>
                                        <p:tgtEl>
                                          <p:spTgt spid="51"/>
                                        </p:tgtEl>
                                      </p:cBhvr>
                                    </p:animEffect>
                                  </p:childTnLst>
                                </p:cTn>
                              </p:par>
                              <p:par>
                                <p:cTn id="219" presetID="12" presetClass="entr" presetSubtype="8" fill="hold" grpId="0" nodeType="withEffect">
                                  <p:stCondLst>
                                    <p:cond delay="0"/>
                                  </p:stCondLst>
                                  <p:childTnLst>
                                    <p:set>
                                      <p:cBhvr>
                                        <p:cTn id="220" dur="1" fill="hold">
                                          <p:stCondLst>
                                            <p:cond delay="0"/>
                                          </p:stCondLst>
                                        </p:cTn>
                                        <p:tgtEl>
                                          <p:spTgt spid="52"/>
                                        </p:tgtEl>
                                        <p:attrNameLst>
                                          <p:attrName>style.visibility</p:attrName>
                                        </p:attrNameLst>
                                      </p:cBhvr>
                                      <p:to>
                                        <p:strVal val="visible"/>
                                      </p:to>
                                    </p:set>
                                    <p:anim calcmode="lin" valueType="num">
                                      <p:cBhvr additive="base">
                                        <p:cTn id="221" dur="500"/>
                                        <p:tgtEl>
                                          <p:spTgt spid="52"/>
                                        </p:tgtEl>
                                        <p:attrNameLst>
                                          <p:attrName>ppt_x</p:attrName>
                                        </p:attrNameLst>
                                      </p:cBhvr>
                                      <p:tavLst>
                                        <p:tav tm="0">
                                          <p:val>
                                            <p:strVal val="#ppt_x-#ppt_w*1.125000"/>
                                          </p:val>
                                        </p:tav>
                                        <p:tav tm="100000">
                                          <p:val>
                                            <p:strVal val="#ppt_x"/>
                                          </p:val>
                                        </p:tav>
                                      </p:tavLst>
                                    </p:anim>
                                    <p:animEffect transition="in" filter="wipe(right)">
                                      <p:cBhvr>
                                        <p:cTn id="222" dur="500"/>
                                        <p:tgtEl>
                                          <p:spTgt spid="52"/>
                                        </p:tgtEl>
                                      </p:cBhvr>
                                    </p:animEffect>
                                  </p:childTnLst>
                                </p:cTn>
                              </p:par>
                            </p:childTnLst>
                          </p:cTn>
                        </p:par>
                      </p:childTnLst>
                    </p:cTn>
                  </p:par>
                  <p:par>
                    <p:cTn id="223" fill="hold">
                      <p:stCondLst>
                        <p:cond delay="indefinite"/>
                      </p:stCondLst>
                      <p:childTnLst>
                        <p:par>
                          <p:cTn id="224" fill="hold">
                            <p:stCondLst>
                              <p:cond delay="0"/>
                            </p:stCondLst>
                            <p:childTnLst>
                              <p:par>
                                <p:cTn id="225" presetID="27" presetClass="emph" presetSubtype="0" fill="remove" grpId="1" nodeType="clickEffect">
                                  <p:stCondLst>
                                    <p:cond delay="0"/>
                                  </p:stCondLst>
                                  <p:childTnLst>
                                    <p:animClr clrSpc="rgb" dir="cw">
                                      <p:cBhvr override="childStyle">
                                        <p:cTn id="226" dur="250" autoRev="1" fill="remove"/>
                                        <p:tgtEl>
                                          <p:spTgt spid="51"/>
                                        </p:tgtEl>
                                        <p:attrNameLst>
                                          <p:attrName>style.color</p:attrName>
                                        </p:attrNameLst>
                                      </p:cBhvr>
                                      <p:to>
                                        <a:srgbClr val="92D050"/>
                                      </p:to>
                                    </p:animClr>
                                    <p:animClr clrSpc="rgb" dir="cw">
                                      <p:cBhvr>
                                        <p:cTn id="227" dur="250" autoRev="1" fill="remove"/>
                                        <p:tgtEl>
                                          <p:spTgt spid="51"/>
                                        </p:tgtEl>
                                        <p:attrNameLst>
                                          <p:attrName>fillcolor</p:attrName>
                                        </p:attrNameLst>
                                      </p:cBhvr>
                                      <p:to>
                                        <a:srgbClr val="92D050"/>
                                      </p:to>
                                    </p:animClr>
                                    <p:set>
                                      <p:cBhvr>
                                        <p:cTn id="228" dur="250" autoRev="1" fill="remove"/>
                                        <p:tgtEl>
                                          <p:spTgt spid="51"/>
                                        </p:tgtEl>
                                        <p:attrNameLst>
                                          <p:attrName>fill.type</p:attrName>
                                        </p:attrNameLst>
                                      </p:cBhvr>
                                      <p:to>
                                        <p:strVal val="solid"/>
                                      </p:to>
                                    </p:set>
                                    <p:set>
                                      <p:cBhvr>
                                        <p:cTn id="229" dur="250" autoRev="1" fill="remove"/>
                                        <p:tgtEl>
                                          <p:spTgt spid="51"/>
                                        </p:tgtEl>
                                        <p:attrNameLst>
                                          <p:attrName>fill.on</p:attrName>
                                        </p:attrNameLst>
                                      </p:cBhvr>
                                      <p:to>
                                        <p:strVal val="true"/>
                                      </p:to>
                                    </p:set>
                                  </p:childTnLst>
                                </p:cTn>
                              </p:par>
                              <p:par>
                                <p:cTn id="230" presetID="27" presetClass="emph" presetSubtype="0" fill="remove" grpId="0" nodeType="withEffect">
                                  <p:stCondLst>
                                    <p:cond delay="0"/>
                                  </p:stCondLst>
                                  <p:childTnLst>
                                    <p:animClr clrSpc="rgb" dir="cw">
                                      <p:cBhvr override="childStyle">
                                        <p:cTn id="231" dur="250" autoRev="1" fill="remove"/>
                                        <p:tgtEl>
                                          <p:spTgt spid="8"/>
                                        </p:tgtEl>
                                        <p:attrNameLst>
                                          <p:attrName>style.color</p:attrName>
                                        </p:attrNameLst>
                                      </p:cBhvr>
                                      <p:to>
                                        <a:srgbClr val="92D050"/>
                                      </p:to>
                                    </p:animClr>
                                    <p:animClr clrSpc="rgb" dir="cw">
                                      <p:cBhvr>
                                        <p:cTn id="232" dur="250" autoRev="1" fill="remove"/>
                                        <p:tgtEl>
                                          <p:spTgt spid="8"/>
                                        </p:tgtEl>
                                        <p:attrNameLst>
                                          <p:attrName>fillcolor</p:attrName>
                                        </p:attrNameLst>
                                      </p:cBhvr>
                                      <p:to>
                                        <a:srgbClr val="92D050"/>
                                      </p:to>
                                    </p:animClr>
                                    <p:set>
                                      <p:cBhvr>
                                        <p:cTn id="233" dur="250" autoRev="1" fill="remove"/>
                                        <p:tgtEl>
                                          <p:spTgt spid="8"/>
                                        </p:tgtEl>
                                        <p:attrNameLst>
                                          <p:attrName>fill.type</p:attrName>
                                        </p:attrNameLst>
                                      </p:cBhvr>
                                      <p:to>
                                        <p:strVal val="solid"/>
                                      </p:to>
                                    </p:set>
                                    <p:set>
                                      <p:cBhvr>
                                        <p:cTn id="234" dur="250" autoRev="1" fill="remove"/>
                                        <p:tgtEl>
                                          <p:spTgt spid="8"/>
                                        </p:tgtEl>
                                        <p:attrNameLst>
                                          <p:attrName>fill.on</p:attrName>
                                        </p:attrNameLst>
                                      </p:cBhvr>
                                      <p:to>
                                        <p:strVal val="true"/>
                                      </p:to>
                                    </p:set>
                                  </p:childTnLst>
                                </p:cTn>
                              </p:par>
                            </p:childTnLst>
                          </p:cTn>
                        </p:par>
                      </p:childTnLst>
                    </p:cTn>
                  </p:par>
                  <p:par>
                    <p:cTn id="235" fill="hold">
                      <p:stCondLst>
                        <p:cond delay="indefinite"/>
                      </p:stCondLst>
                      <p:childTnLst>
                        <p:par>
                          <p:cTn id="236" fill="hold">
                            <p:stCondLst>
                              <p:cond delay="0"/>
                            </p:stCondLst>
                            <p:childTnLst>
                              <p:par>
                                <p:cTn id="237" presetID="27" presetClass="emph" presetSubtype="0" fill="remove" grpId="1" nodeType="clickEffect">
                                  <p:stCondLst>
                                    <p:cond delay="0"/>
                                  </p:stCondLst>
                                  <p:childTnLst>
                                    <p:animClr clrSpc="rgb" dir="cw">
                                      <p:cBhvr override="childStyle">
                                        <p:cTn id="238" dur="250" autoRev="1" fill="remove"/>
                                        <p:tgtEl>
                                          <p:spTgt spid="52"/>
                                        </p:tgtEl>
                                        <p:attrNameLst>
                                          <p:attrName>style.color</p:attrName>
                                        </p:attrNameLst>
                                      </p:cBhvr>
                                      <p:to>
                                        <a:srgbClr val="92D050"/>
                                      </p:to>
                                    </p:animClr>
                                    <p:animClr clrSpc="rgb" dir="cw">
                                      <p:cBhvr>
                                        <p:cTn id="239" dur="250" autoRev="1" fill="remove"/>
                                        <p:tgtEl>
                                          <p:spTgt spid="52"/>
                                        </p:tgtEl>
                                        <p:attrNameLst>
                                          <p:attrName>fillcolor</p:attrName>
                                        </p:attrNameLst>
                                      </p:cBhvr>
                                      <p:to>
                                        <a:srgbClr val="92D050"/>
                                      </p:to>
                                    </p:animClr>
                                    <p:set>
                                      <p:cBhvr>
                                        <p:cTn id="240" dur="250" autoRev="1" fill="remove"/>
                                        <p:tgtEl>
                                          <p:spTgt spid="52"/>
                                        </p:tgtEl>
                                        <p:attrNameLst>
                                          <p:attrName>fill.type</p:attrName>
                                        </p:attrNameLst>
                                      </p:cBhvr>
                                      <p:to>
                                        <p:strVal val="solid"/>
                                      </p:to>
                                    </p:set>
                                    <p:set>
                                      <p:cBhvr>
                                        <p:cTn id="241" dur="250" autoRev="1" fill="remove"/>
                                        <p:tgtEl>
                                          <p:spTgt spid="52"/>
                                        </p:tgtEl>
                                        <p:attrNameLst>
                                          <p:attrName>fill.on</p:attrName>
                                        </p:attrNameLst>
                                      </p:cBhvr>
                                      <p:to>
                                        <p:strVal val="true"/>
                                      </p:to>
                                    </p:set>
                                  </p:childTnLst>
                                </p:cTn>
                              </p:par>
                              <p:par>
                                <p:cTn id="242" presetID="27" presetClass="emph" presetSubtype="0" fill="remove" grpId="0" nodeType="withEffect">
                                  <p:stCondLst>
                                    <p:cond delay="0"/>
                                  </p:stCondLst>
                                  <p:childTnLst>
                                    <p:animClr clrSpc="rgb" dir="cw">
                                      <p:cBhvr override="childStyle">
                                        <p:cTn id="243" dur="250" autoRev="1" fill="remove"/>
                                        <p:tgtEl>
                                          <p:spTgt spid="9"/>
                                        </p:tgtEl>
                                        <p:attrNameLst>
                                          <p:attrName>style.color</p:attrName>
                                        </p:attrNameLst>
                                      </p:cBhvr>
                                      <p:to>
                                        <a:srgbClr val="92D050"/>
                                      </p:to>
                                    </p:animClr>
                                    <p:animClr clrSpc="rgb" dir="cw">
                                      <p:cBhvr>
                                        <p:cTn id="244" dur="250" autoRev="1" fill="remove"/>
                                        <p:tgtEl>
                                          <p:spTgt spid="9"/>
                                        </p:tgtEl>
                                        <p:attrNameLst>
                                          <p:attrName>fillcolor</p:attrName>
                                        </p:attrNameLst>
                                      </p:cBhvr>
                                      <p:to>
                                        <a:srgbClr val="92D050"/>
                                      </p:to>
                                    </p:animClr>
                                    <p:set>
                                      <p:cBhvr>
                                        <p:cTn id="245" dur="250" autoRev="1" fill="remove"/>
                                        <p:tgtEl>
                                          <p:spTgt spid="9"/>
                                        </p:tgtEl>
                                        <p:attrNameLst>
                                          <p:attrName>fill.type</p:attrName>
                                        </p:attrNameLst>
                                      </p:cBhvr>
                                      <p:to>
                                        <p:strVal val="solid"/>
                                      </p:to>
                                    </p:set>
                                    <p:set>
                                      <p:cBhvr>
                                        <p:cTn id="246" dur="250" autoRev="1" fill="remove"/>
                                        <p:tgtEl>
                                          <p:spTgt spid="9"/>
                                        </p:tgtEl>
                                        <p:attrNameLst>
                                          <p:attrName>fill.on</p:attrName>
                                        </p:attrNameLst>
                                      </p:cBhvr>
                                      <p:to>
                                        <p:strVal val="true"/>
                                      </p:to>
                                    </p:set>
                                  </p:childTnLst>
                                </p:cTn>
                              </p:par>
                            </p:childTnLst>
                          </p:cTn>
                        </p:par>
                      </p:childTnLst>
                    </p:cTn>
                  </p:par>
                  <p:par>
                    <p:cTn id="247" fill="hold">
                      <p:stCondLst>
                        <p:cond delay="indefinite"/>
                      </p:stCondLst>
                      <p:childTnLst>
                        <p:par>
                          <p:cTn id="248" fill="hold">
                            <p:stCondLst>
                              <p:cond delay="0"/>
                            </p:stCondLst>
                            <p:childTnLst>
                              <p:par>
                                <p:cTn id="249" presetID="27" presetClass="emph" presetSubtype="0" fill="remove" grpId="1" nodeType="clickEffect">
                                  <p:stCondLst>
                                    <p:cond delay="0"/>
                                  </p:stCondLst>
                                  <p:childTnLst>
                                    <p:animClr clrSpc="rgb" dir="cw">
                                      <p:cBhvr override="childStyle">
                                        <p:cTn id="250" dur="250" autoRev="1" fill="remove"/>
                                        <p:tgtEl>
                                          <p:spTgt spid="50"/>
                                        </p:tgtEl>
                                        <p:attrNameLst>
                                          <p:attrName>style.color</p:attrName>
                                        </p:attrNameLst>
                                      </p:cBhvr>
                                      <p:to>
                                        <a:srgbClr val="92D050"/>
                                      </p:to>
                                    </p:animClr>
                                    <p:animClr clrSpc="rgb" dir="cw">
                                      <p:cBhvr>
                                        <p:cTn id="251" dur="250" autoRev="1" fill="remove"/>
                                        <p:tgtEl>
                                          <p:spTgt spid="50"/>
                                        </p:tgtEl>
                                        <p:attrNameLst>
                                          <p:attrName>fillcolor</p:attrName>
                                        </p:attrNameLst>
                                      </p:cBhvr>
                                      <p:to>
                                        <a:srgbClr val="92D050"/>
                                      </p:to>
                                    </p:animClr>
                                    <p:set>
                                      <p:cBhvr>
                                        <p:cTn id="252" dur="250" autoRev="1" fill="remove"/>
                                        <p:tgtEl>
                                          <p:spTgt spid="50"/>
                                        </p:tgtEl>
                                        <p:attrNameLst>
                                          <p:attrName>fill.type</p:attrName>
                                        </p:attrNameLst>
                                      </p:cBhvr>
                                      <p:to>
                                        <p:strVal val="solid"/>
                                      </p:to>
                                    </p:set>
                                    <p:set>
                                      <p:cBhvr>
                                        <p:cTn id="253" dur="250" autoRev="1" fill="remove"/>
                                        <p:tgtEl>
                                          <p:spTgt spid="50"/>
                                        </p:tgtEl>
                                        <p:attrNameLst>
                                          <p:attrName>fill.on</p:attrName>
                                        </p:attrNameLst>
                                      </p:cBhvr>
                                      <p:to>
                                        <p:strVal val="true"/>
                                      </p:to>
                                    </p:set>
                                  </p:childTnLst>
                                </p:cTn>
                              </p:par>
                              <p:par>
                                <p:cTn id="254" presetID="27" presetClass="emph" presetSubtype="0" fill="remove" grpId="0" nodeType="withEffect">
                                  <p:stCondLst>
                                    <p:cond delay="0"/>
                                  </p:stCondLst>
                                  <p:childTnLst>
                                    <p:animClr clrSpc="rgb" dir="cw">
                                      <p:cBhvr override="childStyle">
                                        <p:cTn id="255" dur="250" autoRev="1" fill="remove"/>
                                        <p:tgtEl>
                                          <p:spTgt spid="6"/>
                                        </p:tgtEl>
                                        <p:attrNameLst>
                                          <p:attrName>style.color</p:attrName>
                                        </p:attrNameLst>
                                      </p:cBhvr>
                                      <p:to>
                                        <a:srgbClr val="92D050"/>
                                      </p:to>
                                    </p:animClr>
                                    <p:animClr clrSpc="rgb" dir="cw">
                                      <p:cBhvr>
                                        <p:cTn id="256" dur="250" autoRev="1" fill="remove"/>
                                        <p:tgtEl>
                                          <p:spTgt spid="6"/>
                                        </p:tgtEl>
                                        <p:attrNameLst>
                                          <p:attrName>fillcolor</p:attrName>
                                        </p:attrNameLst>
                                      </p:cBhvr>
                                      <p:to>
                                        <a:srgbClr val="92D050"/>
                                      </p:to>
                                    </p:animClr>
                                    <p:set>
                                      <p:cBhvr>
                                        <p:cTn id="257" dur="250" autoRev="1" fill="remove"/>
                                        <p:tgtEl>
                                          <p:spTgt spid="6"/>
                                        </p:tgtEl>
                                        <p:attrNameLst>
                                          <p:attrName>fill.type</p:attrName>
                                        </p:attrNameLst>
                                      </p:cBhvr>
                                      <p:to>
                                        <p:strVal val="solid"/>
                                      </p:to>
                                    </p:set>
                                    <p:set>
                                      <p:cBhvr>
                                        <p:cTn id="258" dur="250" autoRev="1" fill="remove"/>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7" grpId="1" animBg="1"/>
      <p:bldP spid="7" grpId="2" animBg="1"/>
      <p:bldP spid="8" grpId="0" animBg="1"/>
      <p:bldP spid="9" grpId="0" animBg="1"/>
      <p:bldP spid="10" grpId="0" animBg="1"/>
      <p:bldP spid="10" grpId="1" animBg="1"/>
      <p:bldP spid="11" grpId="0" animBg="1"/>
      <p:bldP spid="11" grpId="1" animBg="1"/>
      <p:bldP spid="11" grpId="2" animBg="1"/>
      <p:bldP spid="38" grpId="0" animBg="1"/>
      <p:bldP spid="38" grpId="1" animBg="1"/>
      <p:bldP spid="39" grpId="0" animBg="1"/>
      <p:bldP spid="39" grpId="1" animBg="1"/>
      <p:bldP spid="40" grpId="0" animBg="1"/>
      <p:bldP spid="40" grpId="1" animBg="1"/>
      <p:bldP spid="41" grpId="0" animBg="1"/>
      <p:bldP spid="41" grpId="1" animBg="1"/>
      <p:bldP spid="41" grpId="2" animBg="1"/>
      <p:bldP spid="42" grpId="0" animBg="1"/>
      <p:bldP spid="42" grpId="1" animBg="1"/>
      <p:bldP spid="42" grpId="2" animBg="1"/>
      <p:bldP spid="43" grpId="0" animBg="1"/>
      <p:bldP spid="43" grpId="1" animBg="1"/>
      <p:bldP spid="43" grpId="2" animBg="1"/>
      <p:bldP spid="44" grpId="0" animBg="1"/>
      <p:bldP spid="44" grpId="1" animBg="1"/>
      <p:bldP spid="45" grpId="0" animBg="1"/>
      <p:bldP spid="45" grpId="1" animBg="1"/>
      <p:bldP spid="45" grpId="2" animBg="1"/>
      <p:bldP spid="46" grpId="0" animBg="1"/>
      <p:bldP spid="46" grpId="1" animBg="1"/>
      <p:bldP spid="46" grpId="2" animBg="1"/>
      <p:bldP spid="47" grpId="0" animBg="1"/>
      <p:bldP spid="47" grpId="1" animBg="1"/>
      <p:bldP spid="48" grpId="0" animBg="1"/>
      <p:bldP spid="48" grpId="1" animBg="1"/>
      <p:bldP spid="48" grpId="2" animBg="1"/>
      <p:bldP spid="49" grpId="0" animBg="1"/>
      <p:bldP spid="49" grpId="1" animBg="1"/>
      <p:bldP spid="50" grpId="0" animBg="1"/>
      <p:bldP spid="50" grpId="1" animBg="1"/>
      <p:bldP spid="51" grpId="0" animBg="1"/>
      <p:bldP spid="51" grpId="1" animBg="1"/>
      <p:bldP spid="52" grpId="0" animBg="1"/>
      <p:bldP spid="52"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pPr algn="ctr"/>
            <a:r>
              <a:rPr lang="en-US" i="1">
                <a:solidFill>
                  <a:srgbClr val="002060"/>
                </a:solidFill>
                <a:latin typeface="Arial" panose="020B0604020202020204" pitchFamily="34" charset="0"/>
                <a:cs typeface="Arial" panose="020B0604020202020204" pitchFamily="34" charset="0"/>
              </a:rPr>
              <a:t>Morris-Pratt</a:t>
            </a:r>
            <a:endParaRPr lang="en-US">
              <a:solidFill>
                <a:srgbClr val="002060"/>
              </a:solidFill>
            </a:endParaRPr>
          </a:p>
        </p:txBody>
      </p:sp>
      <p:sp>
        <p:nvSpPr>
          <p:cNvPr id="3" name="Chỗ dành sẵn cho Nội dung 2"/>
          <p:cNvSpPr>
            <a:spLocks noGrp="1"/>
          </p:cNvSpPr>
          <p:nvPr>
            <p:ph idx="1"/>
          </p:nvPr>
        </p:nvSpPr>
        <p:spPr/>
        <p:txBody>
          <a:bodyPr/>
          <a:lstStyle/>
          <a:p>
            <a:pPr marL="0" indent="0">
              <a:buNone/>
            </a:pPr>
            <a:endParaRPr lang="en-US" dirty="0">
              <a:latin typeface="Arial" panose="020B0604020202020204" pitchFamily="34" charset="0"/>
              <a:cs typeface="Arial" panose="020B0604020202020204" pitchFamily="34" charset="0"/>
            </a:endParaRPr>
          </a:p>
          <a:p>
            <a:pPr>
              <a:buFontTx/>
              <a:buChar char="-"/>
            </a:pPr>
            <a:r>
              <a:rPr lang="en-US" sz="2400" dirty="0">
                <a:latin typeface="Arial" panose="020B0604020202020204" pitchFamily="34" charset="0"/>
                <a:cs typeface="Arial" panose="020B0604020202020204" pitchFamily="34" charset="0"/>
              </a:rPr>
              <a:t>Được phát minh 1977, J.H.Morris &amp; Ronald Pratt</a:t>
            </a:r>
          </a:p>
          <a:p>
            <a:pPr>
              <a:buFontTx/>
              <a:buChar char="-"/>
            </a:pPr>
            <a:r>
              <a:rPr lang="en-US" sz="2400" dirty="0">
                <a:latin typeface="Arial" panose="020B0604020202020204" pitchFamily="34" charset="0"/>
                <a:cs typeface="Arial" panose="020B0604020202020204" pitchFamily="34" charset="0"/>
              </a:rPr>
              <a:t>Cải tiến dựa trên Brute Force </a:t>
            </a:r>
          </a:p>
          <a:p>
            <a:pPr>
              <a:buFontTx/>
              <a:buChar char="-"/>
            </a:pPr>
            <a:r>
              <a:rPr lang="en-US" sz="2400" dirty="0">
                <a:latin typeface="Arial" panose="020B0604020202020204" pitchFamily="34" charset="0"/>
                <a:cs typeface="Arial" panose="020B0604020202020204" pitchFamily="34" charset="0"/>
              </a:rPr>
              <a:t>Là </a:t>
            </a:r>
            <a:r>
              <a:rPr lang="en-US" sz="2400">
                <a:latin typeface="Arial" panose="020B0604020202020204" pitchFamily="34" charset="0"/>
                <a:cs typeface="Arial" panose="020B0604020202020204" pitchFamily="34" charset="0"/>
              </a:rPr>
              <a:t>thuật toán đối sánh chuỗi </a:t>
            </a:r>
            <a:r>
              <a:rPr lang="en-US" sz="2400" dirty="0">
                <a:latin typeface="Arial" panose="020B0604020202020204" pitchFamily="34" charset="0"/>
                <a:cs typeface="Arial" panose="020B0604020202020204" pitchFamily="34" charset="0"/>
              </a:rPr>
              <a:t>có độ phức tạp tuyến tính đầu tiên</a:t>
            </a:r>
          </a:p>
          <a:p>
            <a:pPr>
              <a:buFontTx/>
              <a:buChar char="-"/>
            </a:pPr>
            <a:r>
              <a:rPr lang="en-US" sz="2400" dirty="0">
                <a:latin typeface="Arial" panose="020B0604020202020204" pitchFamily="34" charset="0"/>
                <a:cs typeface="Arial" panose="020B0604020202020204" pitchFamily="34" charset="0"/>
              </a:rPr>
              <a:t>Được Donal Knuth cải tiến thêm thành Knuth Morris Pratt</a:t>
            </a:r>
          </a:p>
          <a:p>
            <a:pPr>
              <a:buFontTx/>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761053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smtClean="0">
            <a:solidFill>
              <a:srgbClr val="FF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0001108" id="{0CB4884D-B293-4ADF-8376-0CD7065CBA9A}" vid="{02E70899-7DB5-4121-975D-D150F5CE78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Chào mừng bạn đến với PowerPoint</Template>
  <TotalTime>859</TotalTime>
  <Words>893</Words>
  <Application>Microsoft Office PowerPoint</Application>
  <PresentationFormat>Màn hình rộng</PresentationFormat>
  <Paragraphs>290</Paragraphs>
  <Slides>19</Slides>
  <Notes>8</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19</vt:i4>
      </vt:variant>
    </vt:vector>
  </HeadingPairs>
  <TitlesOfParts>
    <vt:vector size="25" baseType="lpstr">
      <vt:lpstr>Arial</vt:lpstr>
      <vt:lpstr>Calibri</vt:lpstr>
      <vt:lpstr>Segoe UI</vt:lpstr>
      <vt:lpstr>Segoe UI Light</vt:lpstr>
      <vt:lpstr>Times New Roman</vt:lpstr>
      <vt:lpstr>WelcomeDoc</vt:lpstr>
      <vt:lpstr> String Matching:  Brute Force &amp; Morris-Pratt</vt:lpstr>
      <vt:lpstr>Bản trình bày PowerPoint</vt:lpstr>
      <vt:lpstr>Brute Force</vt:lpstr>
      <vt:lpstr>Brute Force  - Ý tưởng xây dựng thuật toán:</vt:lpstr>
      <vt:lpstr>Brute Force  - Ý tưởng xây dựng thuật toán:</vt:lpstr>
      <vt:lpstr>Bản trình bày PowerPoint</vt:lpstr>
      <vt:lpstr>Độ phức tạp thuật toán Brute Force</vt:lpstr>
      <vt:lpstr>Demo Brute Force: </vt:lpstr>
      <vt:lpstr>Morris-Pratt</vt:lpstr>
      <vt:lpstr>Morris-Pratt:  Đặt vấn đề:   Tại sao phải dùng Morris-Pratt?</vt:lpstr>
      <vt:lpstr>Morris-Pratt:  Đề xuất thuật toán:</vt:lpstr>
      <vt:lpstr>Morris Pratt  - Ý tưởng xây dựng thuật toán: </vt:lpstr>
      <vt:lpstr>Bản trình bày PowerPoint</vt:lpstr>
      <vt:lpstr>Bản trình bày PowerPoint</vt:lpstr>
      <vt:lpstr>Morris Pratt  Xây dựng bảng Next:</vt:lpstr>
      <vt:lpstr>Morris Pratt  Xây dựng bảng Next:</vt:lpstr>
      <vt:lpstr>Độ phức tạp thuật toán Morris-Pratt:</vt:lpstr>
      <vt:lpstr>Demo Morris-Pratt:</vt:lpstr>
      <vt:lpstr>The -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Admin</dc:creator>
  <cp:keywords/>
  <cp:lastModifiedBy>Admin</cp:lastModifiedBy>
  <cp:revision>77</cp:revision>
  <dcterms:created xsi:type="dcterms:W3CDTF">2016-12-13T16:25:39Z</dcterms:created>
  <dcterms:modified xsi:type="dcterms:W3CDTF">2016-12-20T14:02:00Z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TM10001108</vt:lpwstr>
  </property>
</Properties>
</file>