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9" r:id="rId3"/>
    <p:sldId id="270" r:id="rId4"/>
    <p:sldId id="271" r:id="rId5"/>
    <p:sldId id="272" r:id="rId6"/>
    <p:sldId id="273" r:id="rId7"/>
    <p:sldId id="275" r:id="rId8"/>
    <p:sldId id="276" r:id="rId9"/>
    <p:sldId id="277" r:id="rId10"/>
    <p:sldId id="274" r:id="rId11"/>
    <p:sldId id="278" r:id="rId12"/>
    <p:sldId id="279"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7D418B-FC7D-4696-95AE-0017792FA222}" v="22" dt="2024-01-22T12:25:16.721"/>
    <p1510:client id="{FAA7B63B-BB18-38AB-B286-27B7C10D6BF4}" v="181" dt="2024-01-23T14:24:24.8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man, Mahfuzur" userId="S::mrahman06@mynbcc.ca::470ee03d-4ad6-4c09-8f77-57a012db49cc" providerId="AD" clId="Web-{FAA7B63B-BB18-38AB-B286-27B7C10D6BF4}"/>
    <pc:docChg chg="addSld delSld modSld addMainMaster delMainMaster">
      <pc:chgData name="Rahman, Mahfuzur" userId="S::mrahman06@mynbcc.ca::470ee03d-4ad6-4c09-8f77-57a012db49cc" providerId="AD" clId="Web-{FAA7B63B-BB18-38AB-B286-27B7C10D6BF4}" dt="2024-01-23T14:24:24.879" v="182" actId="20577"/>
      <pc:docMkLst>
        <pc:docMk/>
      </pc:docMkLst>
      <pc:sldChg chg="addSp delSp modSp mod setBg modClrScheme chgLayout">
        <pc:chgData name="Rahman, Mahfuzur" userId="S::mrahman06@mynbcc.ca::470ee03d-4ad6-4c09-8f77-57a012db49cc" providerId="AD" clId="Web-{FAA7B63B-BB18-38AB-B286-27B7C10D6BF4}" dt="2024-01-23T13:24:56.648" v="4"/>
        <pc:sldMkLst>
          <pc:docMk/>
          <pc:sldMk cId="109857222" sldId="256"/>
        </pc:sldMkLst>
        <pc:spChg chg="mod">
          <ac:chgData name="Rahman, Mahfuzur" userId="S::mrahman06@mynbcc.ca::470ee03d-4ad6-4c09-8f77-57a012db49cc" providerId="AD" clId="Web-{FAA7B63B-BB18-38AB-B286-27B7C10D6BF4}" dt="2024-01-23T13:24:56.648" v="4"/>
          <ac:spMkLst>
            <pc:docMk/>
            <pc:sldMk cId="109857222" sldId="256"/>
            <ac:spMk id="2" creationId="{00000000-0000-0000-0000-000000000000}"/>
          </ac:spMkLst>
        </pc:spChg>
        <pc:spChg chg="mod">
          <ac:chgData name="Rahman, Mahfuzur" userId="S::mrahman06@mynbcc.ca::470ee03d-4ad6-4c09-8f77-57a012db49cc" providerId="AD" clId="Web-{FAA7B63B-BB18-38AB-B286-27B7C10D6BF4}" dt="2024-01-23T13:24:56.648" v="4"/>
          <ac:spMkLst>
            <pc:docMk/>
            <pc:sldMk cId="109857222" sldId="256"/>
            <ac:spMk id="3" creationId="{00000000-0000-0000-0000-000000000000}"/>
          </ac:spMkLst>
        </pc:spChg>
        <pc:spChg chg="add">
          <ac:chgData name="Rahman, Mahfuzur" userId="S::mrahman06@mynbcc.ca::470ee03d-4ad6-4c09-8f77-57a012db49cc" providerId="AD" clId="Web-{FAA7B63B-BB18-38AB-B286-27B7C10D6BF4}" dt="2024-01-23T13:24:56.648" v="4"/>
          <ac:spMkLst>
            <pc:docMk/>
            <pc:sldMk cId="109857222" sldId="256"/>
            <ac:spMk id="5" creationId="{8930EBA3-4D2E-42E8-B828-834555328D85}"/>
          </ac:spMkLst>
        </pc:spChg>
        <pc:spChg chg="add del">
          <ac:chgData name="Rahman, Mahfuzur" userId="S::mrahman06@mynbcc.ca::470ee03d-4ad6-4c09-8f77-57a012db49cc" providerId="AD" clId="Web-{FAA7B63B-BB18-38AB-B286-27B7C10D6BF4}" dt="2024-01-23T13:24:48.773" v="3"/>
          <ac:spMkLst>
            <pc:docMk/>
            <pc:sldMk cId="109857222" sldId="256"/>
            <ac:spMk id="9" creationId="{9B45BA4C-9B54-4496-821F-9E0985CA984D}"/>
          </ac:spMkLst>
        </pc:spChg>
        <pc:spChg chg="add">
          <ac:chgData name="Rahman, Mahfuzur" userId="S::mrahman06@mynbcc.ca::470ee03d-4ad6-4c09-8f77-57a012db49cc" providerId="AD" clId="Web-{FAA7B63B-BB18-38AB-B286-27B7C10D6BF4}" dt="2024-01-23T13:24:56.648" v="4"/>
          <ac:spMkLst>
            <pc:docMk/>
            <pc:sldMk cId="109857222" sldId="256"/>
            <ac:spMk id="11" creationId="{E58B2195-5055-402F-A3E7-53FF0E4980C3}"/>
          </ac:spMkLst>
        </pc:spChg>
        <pc:spChg chg="add">
          <ac:chgData name="Rahman, Mahfuzur" userId="S::mrahman06@mynbcc.ca::470ee03d-4ad6-4c09-8f77-57a012db49cc" providerId="AD" clId="Web-{FAA7B63B-BB18-38AB-B286-27B7C10D6BF4}" dt="2024-01-23T13:24:56.648" v="4"/>
          <ac:spMkLst>
            <pc:docMk/>
            <pc:sldMk cId="109857222" sldId="256"/>
            <ac:spMk id="13" creationId="{528AA953-F4F9-4DC5-97C7-491F4AF937DC}"/>
          </ac:spMkLst>
        </pc:spChg>
        <pc:picChg chg="add del">
          <ac:chgData name="Rahman, Mahfuzur" userId="S::mrahman06@mynbcc.ca::470ee03d-4ad6-4c09-8f77-57a012db49cc" providerId="AD" clId="Web-{FAA7B63B-BB18-38AB-B286-27B7C10D6BF4}" dt="2024-01-23T13:24:48.773" v="3"/>
          <ac:picMkLst>
            <pc:docMk/>
            <pc:sldMk cId="109857222" sldId="256"/>
            <ac:picMk id="4" creationId="{86921B4B-9C5E-5701-BC7B-5154D4F892B4}"/>
          </ac:picMkLst>
        </pc:picChg>
        <pc:picChg chg="add">
          <ac:chgData name="Rahman, Mahfuzur" userId="S::mrahman06@mynbcc.ca::470ee03d-4ad6-4c09-8f77-57a012db49cc" providerId="AD" clId="Web-{FAA7B63B-BB18-38AB-B286-27B7C10D6BF4}" dt="2024-01-23T13:24:56.648" v="4"/>
          <ac:picMkLst>
            <pc:docMk/>
            <pc:sldMk cId="109857222" sldId="256"/>
            <ac:picMk id="6" creationId="{AB0D8F72-AED6-4F44-9FC3-4CC366264B4B}"/>
          </ac:picMkLst>
        </pc:picChg>
      </pc:sldChg>
      <pc:sldChg chg="modSp new">
        <pc:chgData name="Rahman, Mahfuzur" userId="S::mrahman06@mynbcc.ca::470ee03d-4ad6-4c09-8f77-57a012db49cc" providerId="AD" clId="Web-{FAA7B63B-BB18-38AB-B286-27B7C10D6BF4}" dt="2024-01-23T13:44:01.167" v="77" actId="20577"/>
        <pc:sldMkLst>
          <pc:docMk/>
          <pc:sldMk cId="4268754614" sldId="257"/>
        </pc:sldMkLst>
        <pc:spChg chg="mod">
          <ac:chgData name="Rahman, Mahfuzur" userId="S::mrahman06@mynbcc.ca::470ee03d-4ad6-4c09-8f77-57a012db49cc" providerId="AD" clId="Web-{FAA7B63B-BB18-38AB-B286-27B7C10D6BF4}" dt="2024-01-23T13:25:34.211" v="7" actId="20577"/>
          <ac:spMkLst>
            <pc:docMk/>
            <pc:sldMk cId="4268754614" sldId="257"/>
            <ac:spMk id="2" creationId="{12CF0B87-F23C-83B1-3E4C-A01FEBCD756B}"/>
          </ac:spMkLst>
        </pc:spChg>
        <pc:spChg chg="mod">
          <ac:chgData name="Rahman, Mahfuzur" userId="S::mrahman06@mynbcc.ca::470ee03d-4ad6-4c09-8f77-57a012db49cc" providerId="AD" clId="Web-{FAA7B63B-BB18-38AB-B286-27B7C10D6BF4}" dt="2024-01-23T13:44:01.167" v="77" actId="20577"/>
          <ac:spMkLst>
            <pc:docMk/>
            <pc:sldMk cId="4268754614" sldId="257"/>
            <ac:spMk id="3" creationId="{F4CC7681-4897-F861-0E70-D8389D4F577D}"/>
          </ac:spMkLst>
        </pc:spChg>
      </pc:sldChg>
      <pc:sldChg chg="modSp new">
        <pc:chgData name="Rahman, Mahfuzur" userId="S::mrahman06@mynbcc.ca::470ee03d-4ad6-4c09-8f77-57a012db49cc" providerId="AD" clId="Web-{FAA7B63B-BB18-38AB-B286-27B7C10D6BF4}" dt="2024-01-23T14:07:31.797" v="134" actId="20577"/>
        <pc:sldMkLst>
          <pc:docMk/>
          <pc:sldMk cId="1945905551" sldId="258"/>
        </pc:sldMkLst>
        <pc:spChg chg="mod">
          <ac:chgData name="Rahman, Mahfuzur" userId="S::mrahman06@mynbcc.ca::470ee03d-4ad6-4c09-8f77-57a012db49cc" providerId="AD" clId="Web-{FAA7B63B-BB18-38AB-B286-27B7C10D6BF4}" dt="2024-01-23T13:27:49.448" v="11" actId="20577"/>
          <ac:spMkLst>
            <pc:docMk/>
            <pc:sldMk cId="1945905551" sldId="258"/>
            <ac:spMk id="2" creationId="{929F052A-4B19-2065-A607-C5B323CB612B}"/>
          </ac:spMkLst>
        </pc:spChg>
        <pc:spChg chg="mod">
          <ac:chgData name="Rahman, Mahfuzur" userId="S::mrahman06@mynbcc.ca::470ee03d-4ad6-4c09-8f77-57a012db49cc" providerId="AD" clId="Web-{FAA7B63B-BB18-38AB-B286-27B7C10D6BF4}" dt="2024-01-23T14:07:31.797" v="134" actId="20577"/>
          <ac:spMkLst>
            <pc:docMk/>
            <pc:sldMk cId="1945905551" sldId="258"/>
            <ac:spMk id="3" creationId="{7C4C5185-C84F-56E7-D58E-2848C4D5A589}"/>
          </ac:spMkLst>
        </pc:spChg>
      </pc:sldChg>
      <pc:sldChg chg="modSp add replId">
        <pc:chgData name="Rahman, Mahfuzur" userId="S::mrahman06@mynbcc.ca::470ee03d-4ad6-4c09-8f77-57a012db49cc" providerId="AD" clId="Web-{FAA7B63B-BB18-38AB-B286-27B7C10D6BF4}" dt="2024-01-23T13:50:34.424" v="92" actId="20577"/>
        <pc:sldMkLst>
          <pc:docMk/>
          <pc:sldMk cId="1793562010" sldId="259"/>
        </pc:sldMkLst>
        <pc:spChg chg="mod">
          <ac:chgData name="Rahman, Mahfuzur" userId="S::mrahman06@mynbcc.ca::470ee03d-4ad6-4c09-8f77-57a012db49cc" providerId="AD" clId="Web-{FAA7B63B-BB18-38AB-B286-27B7C10D6BF4}" dt="2024-01-23T13:45:36.372" v="81" actId="20577"/>
          <ac:spMkLst>
            <pc:docMk/>
            <pc:sldMk cId="1793562010" sldId="259"/>
            <ac:spMk id="2" creationId="{B3FF8A46-D8BE-C25F-574E-5D5BCC888A35}"/>
          </ac:spMkLst>
        </pc:spChg>
        <pc:spChg chg="mod">
          <ac:chgData name="Rahman, Mahfuzur" userId="S::mrahman06@mynbcc.ca::470ee03d-4ad6-4c09-8f77-57a012db49cc" providerId="AD" clId="Web-{FAA7B63B-BB18-38AB-B286-27B7C10D6BF4}" dt="2024-01-23T13:50:34.424" v="92" actId="20577"/>
          <ac:spMkLst>
            <pc:docMk/>
            <pc:sldMk cId="1793562010" sldId="259"/>
            <ac:spMk id="3" creationId="{8A75A4D7-772C-F186-2981-7FB6E7999809}"/>
          </ac:spMkLst>
        </pc:spChg>
      </pc:sldChg>
      <pc:sldChg chg="modSp add replId">
        <pc:chgData name="Rahman, Mahfuzur" userId="S::mrahman06@mynbcc.ca::470ee03d-4ad6-4c09-8f77-57a012db49cc" providerId="AD" clId="Web-{FAA7B63B-BB18-38AB-B286-27B7C10D6BF4}" dt="2024-01-23T14:00:16.621" v="109" actId="20577"/>
        <pc:sldMkLst>
          <pc:docMk/>
          <pc:sldMk cId="3581675405" sldId="260"/>
        </pc:sldMkLst>
        <pc:spChg chg="mod">
          <ac:chgData name="Rahman, Mahfuzur" userId="S::mrahman06@mynbcc.ca::470ee03d-4ad6-4c09-8f77-57a012db49cc" providerId="AD" clId="Web-{FAA7B63B-BB18-38AB-B286-27B7C10D6BF4}" dt="2024-01-23T13:52:36.488" v="96" actId="20577"/>
          <ac:spMkLst>
            <pc:docMk/>
            <pc:sldMk cId="3581675405" sldId="260"/>
            <ac:spMk id="2" creationId="{BE3BCD3E-526E-0472-6498-7021D2D6A070}"/>
          </ac:spMkLst>
        </pc:spChg>
        <pc:spChg chg="mod">
          <ac:chgData name="Rahman, Mahfuzur" userId="S::mrahman06@mynbcc.ca::470ee03d-4ad6-4c09-8f77-57a012db49cc" providerId="AD" clId="Web-{FAA7B63B-BB18-38AB-B286-27B7C10D6BF4}" dt="2024-01-23T14:00:16.621" v="109" actId="20577"/>
          <ac:spMkLst>
            <pc:docMk/>
            <pc:sldMk cId="3581675405" sldId="260"/>
            <ac:spMk id="3" creationId="{B710CF4A-EBD3-582F-545D-C9894E68E9D4}"/>
          </ac:spMkLst>
        </pc:spChg>
      </pc:sldChg>
      <pc:sldChg chg="modSp add replId">
        <pc:chgData name="Rahman, Mahfuzur" userId="S::mrahman06@mynbcc.ca::470ee03d-4ad6-4c09-8f77-57a012db49cc" providerId="AD" clId="Web-{FAA7B63B-BB18-38AB-B286-27B7C10D6BF4}" dt="2024-01-23T14:03:07.108" v="126" actId="20577"/>
        <pc:sldMkLst>
          <pc:docMk/>
          <pc:sldMk cId="1799907896" sldId="261"/>
        </pc:sldMkLst>
        <pc:spChg chg="mod">
          <ac:chgData name="Rahman, Mahfuzur" userId="S::mrahman06@mynbcc.ca::470ee03d-4ad6-4c09-8f77-57a012db49cc" providerId="AD" clId="Web-{FAA7B63B-BB18-38AB-B286-27B7C10D6BF4}" dt="2024-01-23T14:02:17.045" v="122" actId="20577"/>
          <ac:spMkLst>
            <pc:docMk/>
            <pc:sldMk cId="1799907896" sldId="261"/>
            <ac:spMk id="2" creationId="{933792CF-9F2A-A116-1DC8-D639A4330A7D}"/>
          </ac:spMkLst>
        </pc:spChg>
        <pc:spChg chg="mod">
          <ac:chgData name="Rahman, Mahfuzur" userId="S::mrahman06@mynbcc.ca::470ee03d-4ad6-4c09-8f77-57a012db49cc" providerId="AD" clId="Web-{FAA7B63B-BB18-38AB-B286-27B7C10D6BF4}" dt="2024-01-23T14:03:07.108" v="126" actId="20577"/>
          <ac:spMkLst>
            <pc:docMk/>
            <pc:sldMk cId="1799907896" sldId="261"/>
            <ac:spMk id="3" creationId="{3A71A6AE-B103-165C-31AA-EB625BF7D08E}"/>
          </ac:spMkLst>
        </pc:spChg>
      </pc:sldChg>
      <pc:sldChg chg="modSp add del replId">
        <pc:chgData name="Rahman, Mahfuzur" userId="S::mrahman06@mynbcc.ca::470ee03d-4ad6-4c09-8f77-57a012db49cc" providerId="AD" clId="Web-{FAA7B63B-BB18-38AB-B286-27B7C10D6BF4}" dt="2024-01-23T14:07:20.093" v="131"/>
        <pc:sldMkLst>
          <pc:docMk/>
          <pc:sldMk cId="581482252" sldId="262"/>
        </pc:sldMkLst>
        <pc:spChg chg="mod">
          <ac:chgData name="Rahman, Mahfuzur" userId="S::mrahman06@mynbcc.ca::470ee03d-4ad6-4c09-8f77-57a012db49cc" providerId="AD" clId="Web-{FAA7B63B-BB18-38AB-B286-27B7C10D6BF4}" dt="2024-01-23T14:07:15.875" v="130" actId="20577"/>
          <ac:spMkLst>
            <pc:docMk/>
            <pc:sldMk cId="581482252" sldId="262"/>
            <ac:spMk id="2" creationId="{D056C013-716C-306A-2AA9-BE457C3B69BC}"/>
          </ac:spMkLst>
        </pc:spChg>
      </pc:sldChg>
      <pc:sldChg chg="modSp add replId">
        <pc:chgData name="Rahman, Mahfuzur" userId="S::mrahman06@mynbcc.ca::470ee03d-4ad6-4c09-8f77-57a012db49cc" providerId="AD" clId="Web-{FAA7B63B-BB18-38AB-B286-27B7C10D6BF4}" dt="2024-01-23T14:14:39.307" v="141" actId="20577"/>
        <pc:sldMkLst>
          <pc:docMk/>
          <pc:sldMk cId="707860845" sldId="262"/>
        </pc:sldMkLst>
        <pc:spChg chg="mod">
          <ac:chgData name="Rahman, Mahfuzur" userId="S::mrahman06@mynbcc.ca::470ee03d-4ad6-4c09-8f77-57a012db49cc" providerId="AD" clId="Web-{FAA7B63B-BB18-38AB-B286-27B7C10D6BF4}" dt="2024-01-23T14:11:37.569" v="136" actId="20577"/>
          <ac:spMkLst>
            <pc:docMk/>
            <pc:sldMk cId="707860845" sldId="262"/>
            <ac:spMk id="2" creationId="{D60CB0DA-0296-95A4-482F-DA6323C27FB6}"/>
          </ac:spMkLst>
        </pc:spChg>
        <pc:spChg chg="mod">
          <ac:chgData name="Rahman, Mahfuzur" userId="S::mrahman06@mynbcc.ca::470ee03d-4ad6-4c09-8f77-57a012db49cc" providerId="AD" clId="Web-{FAA7B63B-BB18-38AB-B286-27B7C10D6BF4}" dt="2024-01-23T14:14:39.307" v="141" actId="20577"/>
          <ac:spMkLst>
            <pc:docMk/>
            <pc:sldMk cId="707860845" sldId="262"/>
            <ac:spMk id="3" creationId="{F361A2ED-EBC4-758C-39D7-8D3FCB3A064E}"/>
          </ac:spMkLst>
        </pc:spChg>
      </pc:sldChg>
      <pc:sldChg chg="addSp modSp add replId">
        <pc:chgData name="Rahman, Mahfuzur" userId="S::mrahman06@mynbcc.ca::470ee03d-4ad6-4c09-8f77-57a012db49cc" providerId="AD" clId="Web-{FAA7B63B-BB18-38AB-B286-27B7C10D6BF4}" dt="2024-01-23T14:16:21.543" v="159" actId="14100"/>
        <pc:sldMkLst>
          <pc:docMk/>
          <pc:sldMk cId="4058661681" sldId="263"/>
        </pc:sldMkLst>
        <pc:spChg chg="mod">
          <ac:chgData name="Rahman, Mahfuzur" userId="S::mrahman06@mynbcc.ca::470ee03d-4ad6-4c09-8f77-57a012db49cc" providerId="AD" clId="Web-{FAA7B63B-BB18-38AB-B286-27B7C10D6BF4}" dt="2024-01-23T14:15:18.261" v="145" actId="20577"/>
          <ac:spMkLst>
            <pc:docMk/>
            <pc:sldMk cId="4058661681" sldId="263"/>
            <ac:spMk id="2" creationId="{F3CCE0FA-FF89-68E5-D632-6C9D601AA42A}"/>
          </ac:spMkLst>
        </pc:spChg>
        <pc:spChg chg="mod">
          <ac:chgData name="Rahman, Mahfuzur" userId="S::mrahman06@mynbcc.ca::470ee03d-4ad6-4c09-8f77-57a012db49cc" providerId="AD" clId="Web-{FAA7B63B-BB18-38AB-B286-27B7C10D6BF4}" dt="2024-01-23T14:15:33.886" v="148" actId="20577"/>
          <ac:spMkLst>
            <pc:docMk/>
            <pc:sldMk cId="4058661681" sldId="263"/>
            <ac:spMk id="3" creationId="{87E7120D-D206-716E-35E9-F0BA0E503841}"/>
          </ac:spMkLst>
        </pc:spChg>
        <pc:picChg chg="add mod">
          <ac:chgData name="Rahman, Mahfuzur" userId="S::mrahman06@mynbcc.ca::470ee03d-4ad6-4c09-8f77-57a012db49cc" providerId="AD" clId="Web-{FAA7B63B-BB18-38AB-B286-27B7C10D6BF4}" dt="2024-01-23T14:16:21.543" v="159" actId="14100"/>
          <ac:picMkLst>
            <pc:docMk/>
            <pc:sldMk cId="4058661681" sldId="263"/>
            <ac:picMk id="4" creationId="{8D9BE20C-6D73-DEB0-6F7A-E95E7D11C4AA}"/>
          </ac:picMkLst>
        </pc:picChg>
      </pc:sldChg>
      <pc:sldChg chg="delSp modSp add replId">
        <pc:chgData name="Rahman, Mahfuzur" userId="S::mrahman06@mynbcc.ca::470ee03d-4ad6-4c09-8f77-57a012db49cc" providerId="AD" clId="Web-{FAA7B63B-BB18-38AB-B286-27B7C10D6BF4}" dt="2024-01-23T14:21:08.813" v="167" actId="20577"/>
        <pc:sldMkLst>
          <pc:docMk/>
          <pc:sldMk cId="921210089" sldId="264"/>
        </pc:sldMkLst>
        <pc:spChg chg="mod">
          <ac:chgData name="Rahman, Mahfuzur" userId="S::mrahman06@mynbcc.ca::470ee03d-4ad6-4c09-8f77-57a012db49cc" providerId="AD" clId="Web-{FAA7B63B-BB18-38AB-B286-27B7C10D6BF4}" dt="2024-01-23T14:18:01.748" v="162" actId="20577"/>
          <ac:spMkLst>
            <pc:docMk/>
            <pc:sldMk cId="921210089" sldId="264"/>
            <ac:spMk id="2" creationId="{93EC46E5-5BAE-D80C-695F-BAD7D7DEF450}"/>
          </ac:spMkLst>
        </pc:spChg>
        <pc:spChg chg="mod">
          <ac:chgData name="Rahman, Mahfuzur" userId="S::mrahman06@mynbcc.ca::470ee03d-4ad6-4c09-8f77-57a012db49cc" providerId="AD" clId="Web-{FAA7B63B-BB18-38AB-B286-27B7C10D6BF4}" dt="2024-01-23T14:21:08.813" v="167" actId="20577"/>
          <ac:spMkLst>
            <pc:docMk/>
            <pc:sldMk cId="921210089" sldId="264"/>
            <ac:spMk id="3" creationId="{44B9D355-573A-89DA-254A-A4909A60A3ED}"/>
          </ac:spMkLst>
        </pc:spChg>
        <pc:picChg chg="del">
          <ac:chgData name="Rahman, Mahfuzur" userId="S::mrahman06@mynbcc.ca::470ee03d-4ad6-4c09-8f77-57a012db49cc" providerId="AD" clId="Web-{FAA7B63B-BB18-38AB-B286-27B7C10D6BF4}" dt="2024-01-23T14:17:53.326" v="161"/>
          <ac:picMkLst>
            <pc:docMk/>
            <pc:sldMk cId="921210089" sldId="264"/>
            <ac:picMk id="4" creationId="{D0BCB36D-F949-A826-9820-23E384B4E778}"/>
          </ac:picMkLst>
        </pc:picChg>
      </pc:sldChg>
      <pc:sldChg chg="addSp modSp add replId">
        <pc:chgData name="Rahman, Mahfuzur" userId="S::mrahman06@mynbcc.ca::470ee03d-4ad6-4c09-8f77-57a012db49cc" providerId="AD" clId="Web-{FAA7B63B-BB18-38AB-B286-27B7C10D6BF4}" dt="2024-01-23T14:22:16.220" v="177" actId="14100"/>
        <pc:sldMkLst>
          <pc:docMk/>
          <pc:sldMk cId="3290567693" sldId="265"/>
        </pc:sldMkLst>
        <pc:spChg chg="mod">
          <ac:chgData name="Rahman, Mahfuzur" userId="S::mrahman06@mynbcc.ca::470ee03d-4ad6-4c09-8f77-57a012db49cc" providerId="AD" clId="Web-{FAA7B63B-BB18-38AB-B286-27B7C10D6BF4}" dt="2024-01-23T14:21:35.751" v="171" actId="20577"/>
          <ac:spMkLst>
            <pc:docMk/>
            <pc:sldMk cId="3290567693" sldId="265"/>
            <ac:spMk id="2" creationId="{92C75E33-D927-2AA5-D4E4-AA0E04B70AB1}"/>
          </ac:spMkLst>
        </pc:spChg>
        <pc:spChg chg="mod">
          <ac:chgData name="Rahman, Mahfuzur" userId="S::mrahman06@mynbcc.ca::470ee03d-4ad6-4c09-8f77-57a012db49cc" providerId="AD" clId="Web-{FAA7B63B-BB18-38AB-B286-27B7C10D6BF4}" dt="2024-01-23T14:21:43.595" v="174" actId="20577"/>
          <ac:spMkLst>
            <pc:docMk/>
            <pc:sldMk cId="3290567693" sldId="265"/>
            <ac:spMk id="3" creationId="{AC1FEE13-68CD-5660-A21D-7BFDEA8A6179}"/>
          </ac:spMkLst>
        </pc:spChg>
        <pc:picChg chg="add mod">
          <ac:chgData name="Rahman, Mahfuzur" userId="S::mrahman06@mynbcc.ca::470ee03d-4ad6-4c09-8f77-57a012db49cc" providerId="AD" clId="Web-{FAA7B63B-BB18-38AB-B286-27B7C10D6BF4}" dt="2024-01-23T14:22:16.220" v="177" actId="14100"/>
          <ac:picMkLst>
            <pc:docMk/>
            <pc:sldMk cId="3290567693" sldId="265"/>
            <ac:picMk id="4" creationId="{250E581B-5D57-37BF-3BA4-0C15B78D1B91}"/>
          </ac:picMkLst>
        </pc:picChg>
      </pc:sldChg>
      <pc:sldChg chg="delSp modSp add replId">
        <pc:chgData name="Rahman, Mahfuzur" userId="S::mrahman06@mynbcc.ca::470ee03d-4ad6-4c09-8f77-57a012db49cc" providerId="AD" clId="Web-{FAA7B63B-BB18-38AB-B286-27B7C10D6BF4}" dt="2024-01-23T14:24:24.879" v="182" actId="20577"/>
        <pc:sldMkLst>
          <pc:docMk/>
          <pc:sldMk cId="3660418783" sldId="266"/>
        </pc:sldMkLst>
        <pc:spChg chg="mod">
          <ac:chgData name="Rahman, Mahfuzur" userId="S::mrahman06@mynbcc.ca::470ee03d-4ad6-4c09-8f77-57a012db49cc" providerId="AD" clId="Web-{FAA7B63B-BB18-38AB-B286-27B7C10D6BF4}" dt="2024-01-23T14:22:58.315" v="179" actId="20577"/>
          <ac:spMkLst>
            <pc:docMk/>
            <pc:sldMk cId="3660418783" sldId="266"/>
            <ac:spMk id="2" creationId="{83740FF6-7439-0767-2D1A-6B8B9F4CC30B}"/>
          </ac:spMkLst>
        </pc:spChg>
        <pc:spChg chg="mod">
          <ac:chgData name="Rahman, Mahfuzur" userId="S::mrahman06@mynbcc.ca::470ee03d-4ad6-4c09-8f77-57a012db49cc" providerId="AD" clId="Web-{FAA7B63B-BB18-38AB-B286-27B7C10D6BF4}" dt="2024-01-23T14:24:24.879" v="182" actId="20577"/>
          <ac:spMkLst>
            <pc:docMk/>
            <pc:sldMk cId="3660418783" sldId="266"/>
            <ac:spMk id="3" creationId="{AA269218-70A7-C162-7C84-06AD713D8FC2}"/>
          </ac:spMkLst>
        </pc:spChg>
        <pc:picChg chg="del">
          <ac:chgData name="Rahman, Mahfuzur" userId="S::mrahman06@mynbcc.ca::470ee03d-4ad6-4c09-8f77-57a012db49cc" providerId="AD" clId="Web-{FAA7B63B-BB18-38AB-B286-27B7C10D6BF4}" dt="2024-01-23T14:23:03.831" v="180"/>
          <ac:picMkLst>
            <pc:docMk/>
            <pc:sldMk cId="3660418783" sldId="266"/>
            <ac:picMk id="4" creationId="{79953A67-C5CA-8103-0250-3604EE2CF7E3}"/>
          </ac:picMkLst>
        </pc:picChg>
      </pc:sldChg>
      <pc:sldMasterChg chg="add del addSldLayout delSldLayout">
        <pc:chgData name="Rahman, Mahfuzur" userId="S::mrahman06@mynbcc.ca::470ee03d-4ad6-4c09-8f77-57a012db49cc" providerId="AD" clId="Web-{FAA7B63B-BB18-38AB-B286-27B7C10D6BF4}" dt="2024-01-23T13:24:56.648" v="4"/>
        <pc:sldMasterMkLst>
          <pc:docMk/>
          <pc:sldMasterMk cId="2460954070" sldId="2147483660"/>
        </pc:sldMasterMkLst>
        <pc:sldLayoutChg chg="add del">
          <pc:chgData name="Rahman, Mahfuzur" userId="S::mrahman06@mynbcc.ca::470ee03d-4ad6-4c09-8f77-57a012db49cc" providerId="AD" clId="Web-{FAA7B63B-BB18-38AB-B286-27B7C10D6BF4}" dt="2024-01-23T13:24:56.648" v="4"/>
          <pc:sldLayoutMkLst>
            <pc:docMk/>
            <pc:sldMasterMk cId="2460954070" sldId="2147483660"/>
            <pc:sldLayoutMk cId="2385387890" sldId="2147483661"/>
          </pc:sldLayoutMkLst>
        </pc:sldLayoutChg>
        <pc:sldLayoutChg chg="add del">
          <pc:chgData name="Rahman, Mahfuzur" userId="S::mrahman06@mynbcc.ca::470ee03d-4ad6-4c09-8f77-57a012db49cc" providerId="AD" clId="Web-{FAA7B63B-BB18-38AB-B286-27B7C10D6BF4}" dt="2024-01-23T13:24:56.648" v="4"/>
          <pc:sldLayoutMkLst>
            <pc:docMk/>
            <pc:sldMasterMk cId="2460954070" sldId="2147483660"/>
            <pc:sldLayoutMk cId="949138452" sldId="2147483662"/>
          </pc:sldLayoutMkLst>
        </pc:sldLayoutChg>
        <pc:sldLayoutChg chg="add del">
          <pc:chgData name="Rahman, Mahfuzur" userId="S::mrahman06@mynbcc.ca::470ee03d-4ad6-4c09-8f77-57a012db49cc" providerId="AD" clId="Web-{FAA7B63B-BB18-38AB-B286-27B7C10D6BF4}" dt="2024-01-23T13:24:56.648" v="4"/>
          <pc:sldLayoutMkLst>
            <pc:docMk/>
            <pc:sldMasterMk cId="2460954070" sldId="2147483660"/>
            <pc:sldLayoutMk cId="2591524520" sldId="2147483663"/>
          </pc:sldLayoutMkLst>
        </pc:sldLayoutChg>
        <pc:sldLayoutChg chg="add del">
          <pc:chgData name="Rahman, Mahfuzur" userId="S::mrahman06@mynbcc.ca::470ee03d-4ad6-4c09-8f77-57a012db49cc" providerId="AD" clId="Web-{FAA7B63B-BB18-38AB-B286-27B7C10D6BF4}" dt="2024-01-23T13:24:56.648" v="4"/>
          <pc:sldLayoutMkLst>
            <pc:docMk/>
            <pc:sldMasterMk cId="2460954070" sldId="2147483660"/>
            <pc:sldLayoutMk cId="1203092039" sldId="2147483664"/>
          </pc:sldLayoutMkLst>
        </pc:sldLayoutChg>
        <pc:sldLayoutChg chg="add del">
          <pc:chgData name="Rahman, Mahfuzur" userId="S::mrahman06@mynbcc.ca::470ee03d-4ad6-4c09-8f77-57a012db49cc" providerId="AD" clId="Web-{FAA7B63B-BB18-38AB-B286-27B7C10D6BF4}" dt="2024-01-23T13:24:56.648" v="4"/>
          <pc:sldLayoutMkLst>
            <pc:docMk/>
            <pc:sldMasterMk cId="2460954070" sldId="2147483660"/>
            <pc:sldLayoutMk cId="3733172339" sldId="2147483665"/>
          </pc:sldLayoutMkLst>
        </pc:sldLayoutChg>
        <pc:sldLayoutChg chg="add del">
          <pc:chgData name="Rahman, Mahfuzur" userId="S::mrahman06@mynbcc.ca::470ee03d-4ad6-4c09-8f77-57a012db49cc" providerId="AD" clId="Web-{FAA7B63B-BB18-38AB-B286-27B7C10D6BF4}" dt="2024-01-23T13:24:56.648" v="4"/>
          <pc:sldLayoutMkLst>
            <pc:docMk/>
            <pc:sldMasterMk cId="2460954070" sldId="2147483660"/>
            <pc:sldLayoutMk cId="3210312558" sldId="2147483666"/>
          </pc:sldLayoutMkLst>
        </pc:sldLayoutChg>
        <pc:sldLayoutChg chg="add del">
          <pc:chgData name="Rahman, Mahfuzur" userId="S::mrahman06@mynbcc.ca::470ee03d-4ad6-4c09-8f77-57a012db49cc" providerId="AD" clId="Web-{FAA7B63B-BB18-38AB-B286-27B7C10D6BF4}" dt="2024-01-23T13:24:56.648" v="4"/>
          <pc:sldLayoutMkLst>
            <pc:docMk/>
            <pc:sldMasterMk cId="2460954070" sldId="2147483660"/>
            <pc:sldLayoutMk cId="3146388984" sldId="2147483667"/>
          </pc:sldLayoutMkLst>
        </pc:sldLayoutChg>
        <pc:sldLayoutChg chg="add del">
          <pc:chgData name="Rahman, Mahfuzur" userId="S::mrahman06@mynbcc.ca::470ee03d-4ad6-4c09-8f77-57a012db49cc" providerId="AD" clId="Web-{FAA7B63B-BB18-38AB-B286-27B7C10D6BF4}" dt="2024-01-23T13:24:56.648" v="4"/>
          <pc:sldLayoutMkLst>
            <pc:docMk/>
            <pc:sldMasterMk cId="2460954070" sldId="2147483660"/>
            <pc:sldLayoutMk cId="3171841454" sldId="2147483668"/>
          </pc:sldLayoutMkLst>
        </pc:sldLayoutChg>
        <pc:sldLayoutChg chg="add del">
          <pc:chgData name="Rahman, Mahfuzur" userId="S::mrahman06@mynbcc.ca::470ee03d-4ad6-4c09-8f77-57a012db49cc" providerId="AD" clId="Web-{FAA7B63B-BB18-38AB-B286-27B7C10D6BF4}" dt="2024-01-23T13:24:56.648" v="4"/>
          <pc:sldLayoutMkLst>
            <pc:docMk/>
            <pc:sldMasterMk cId="2460954070" sldId="2147483660"/>
            <pc:sldLayoutMk cId="1718958274" sldId="2147483669"/>
          </pc:sldLayoutMkLst>
        </pc:sldLayoutChg>
        <pc:sldLayoutChg chg="add del">
          <pc:chgData name="Rahman, Mahfuzur" userId="S::mrahman06@mynbcc.ca::470ee03d-4ad6-4c09-8f77-57a012db49cc" providerId="AD" clId="Web-{FAA7B63B-BB18-38AB-B286-27B7C10D6BF4}" dt="2024-01-23T13:24:56.648" v="4"/>
          <pc:sldLayoutMkLst>
            <pc:docMk/>
            <pc:sldMasterMk cId="2460954070" sldId="2147483660"/>
            <pc:sldLayoutMk cId="2202905451" sldId="2147483670"/>
          </pc:sldLayoutMkLst>
        </pc:sldLayoutChg>
        <pc:sldLayoutChg chg="add del">
          <pc:chgData name="Rahman, Mahfuzur" userId="S::mrahman06@mynbcc.ca::470ee03d-4ad6-4c09-8f77-57a012db49cc" providerId="AD" clId="Web-{FAA7B63B-BB18-38AB-B286-27B7C10D6BF4}" dt="2024-01-23T13:24:56.648" v="4"/>
          <pc:sldLayoutMkLst>
            <pc:docMk/>
            <pc:sldMasterMk cId="2460954070" sldId="2147483660"/>
            <pc:sldLayoutMk cId="3479445657" sldId="2147483671"/>
          </pc:sldLayoutMkLst>
        </pc:sldLayoutChg>
      </pc:sldMasterChg>
      <pc:sldMasterChg chg="add addSldLayout">
        <pc:chgData name="Rahman, Mahfuzur" userId="S::mrahman06@mynbcc.ca::470ee03d-4ad6-4c09-8f77-57a012db49cc" providerId="AD" clId="Web-{FAA7B63B-BB18-38AB-B286-27B7C10D6BF4}" dt="2024-01-23T13:24:56.648" v="4"/>
        <pc:sldMasterMkLst>
          <pc:docMk/>
          <pc:sldMasterMk cId="1113238677" sldId="2147483711"/>
        </pc:sldMasterMkLst>
        <pc:sldLayoutChg chg="add">
          <pc:chgData name="Rahman, Mahfuzur" userId="S::mrahman06@mynbcc.ca::470ee03d-4ad6-4c09-8f77-57a012db49cc" providerId="AD" clId="Web-{FAA7B63B-BB18-38AB-B286-27B7C10D6BF4}" dt="2024-01-23T13:24:56.648" v="4"/>
          <pc:sldLayoutMkLst>
            <pc:docMk/>
            <pc:sldMasterMk cId="1113238677" sldId="2147483711"/>
            <pc:sldLayoutMk cId="1243371163" sldId="2147483700"/>
          </pc:sldLayoutMkLst>
        </pc:sldLayoutChg>
        <pc:sldLayoutChg chg="add">
          <pc:chgData name="Rahman, Mahfuzur" userId="S::mrahman06@mynbcc.ca::470ee03d-4ad6-4c09-8f77-57a012db49cc" providerId="AD" clId="Web-{FAA7B63B-BB18-38AB-B286-27B7C10D6BF4}" dt="2024-01-23T13:24:56.648" v="4"/>
          <pc:sldLayoutMkLst>
            <pc:docMk/>
            <pc:sldMasterMk cId="1113238677" sldId="2147483711"/>
            <pc:sldLayoutMk cId="3227621826" sldId="2147483701"/>
          </pc:sldLayoutMkLst>
        </pc:sldLayoutChg>
        <pc:sldLayoutChg chg="add">
          <pc:chgData name="Rahman, Mahfuzur" userId="S::mrahman06@mynbcc.ca::470ee03d-4ad6-4c09-8f77-57a012db49cc" providerId="AD" clId="Web-{FAA7B63B-BB18-38AB-B286-27B7C10D6BF4}" dt="2024-01-23T13:24:56.648" v="4"/>
          <pc:sldLayoutMkLst>
            <pc:docMk/>
            <pc:sldMasterMk cId="1113238677" sldId="2147483711"/>
            <pc:sldLayoutMk cId="2115460064" sldId="2147483702"/>
          </pc:sldLayoutMkLst>
        </pc:sldLayoutChg>
        <pc:sldLayoutChg chg="add">
          <pc:chgData name="Rahman, Mahfuzur" userId="S::mrahman06@mynbcc.ca::470ee03d-4ad6-4c09-8f77-57a012db49cc" providerId="AD" clId="Web-{FAA7B63B-BB18-38AB-B286-27B7C10D6BF4}" dt="2024-01-23T13:24:56.648" v="4"/>
          <pc:sldLayoutMkLst>
            <pc:docMk/>
            <pc:sldMasterMk cId="1113238677" sldId="2147483711"/>
            <pc:sldLayoutMk cId="1332650860" sldId="2147483703"/>
          </pc:sldLayoutMkLst>
        </pc:sldLayoutChg>
        <pc:sldLayoutChg chg="add">
          <pc:chgData name="Rahman, Mahfuzur" userId="S::mrahman06@mynbcc.ca::470ee03d-4ad6-4c09-8f77-57a012db49cc" providerId="AD" clId="Web-{FAA7B63B-BB18-38AB-B286-27B7C10D6BF4}" dt="2024-01-23T13:24:56.648" v="4"/>
          <pc:sldLayoutMkLst>
            <pc:docMk/>
            <pc:sldMasterMk cId="1113238677" sldId="2147483711"/>
            <pc:sldLayoutMk cId="2423618592" sldId="2147483704"/>
          </pc:sldLayoutMkLst>
        </pc:sldLayoutChg>
        <pc:sldLayoutChg chg="add">
          <pc:chgData name="Rahman, Mahfuzur" userId="S::mrahman06@mynbcc.ca::470ee03d-4ad6-4c09-8f77-57a012db49cc" providerId="AD" clId="Web-{FAA7B63B-BB18-38AB-B286-27B7C10D6BF4}" dt="2024-01-23T13:24:56.648" v="4"/>
          <pc:sldLayoutMkLst>
            <pc:docMk/>
            <pc:sldMasterMk cId="1113238677" sldId="2147483711"/>
            <pc:sldLayoutMk cId="2334029807" sldId="2147483705"/>
          </pc:sldLayoutMkLst>
        </pc:sldLayoutChg>
        <pc:sldLayoutChg chg="add">
          <pc:chgData name="Rahman, Mahfuzur" userId="S::mrahman06@mynbcc.ca::470ee03d-4ad6-4c09-8f77-57a012db49cc" providerId="AD" clId="Web-{FAA7B63B-BB18-38AB-B286-27B7C10D6BF4}" dt="2024-01-23T13:24:56.648" v="4"/>
          <pc:sldLayoutMkLst>
            <pc:docMk/>
            <pc:sldMasterMk cId="1113238677" sldId="2147483711"/>
            <pc:sldLayoutMk cId="116509239" sldId="2147483706"/>
          </pc:sldLayoutMkLst>
        </pc:sldLayoutChg>
        <pc:sldLayoutChg chg="add">
          <pc:chgData name="Rahman, Mahfuzur" userId="S::mrahman06@mynbcc.ca::470ee03d-4ad6-4c09-8f77-57a012db49cc" providerId="AD" clId="Web-{FAA7B63B-BB18-38AB-B286-27B7C10D6BF4}" dt="2024-01-23T13:24:56.648" v="4"/>
          <pc:sldLayoutMkLst>
            <pc:docMk/>
            <pc:sldMasterMk cId="1113238677" sldId="2147483711"/>
            <pc:sldLayoutMk cId="2251847035" sldId="2147483707"/>
          </pc:sldLayoutMkLst>
        </pc:sldLayoutChg>
        <pc:sldLayoutChg chg="add">
          <pc:chgData name="Rahman, Mahfuzur" userId="S::mrahman06@mynbcc.ca::470ee03d-4ad6-4c09-8f77-57a012db49cc" providerId="AD" clId="Web-{FAA7B63B-BB18-38AB-B286-27B7C10D6BF4}" dt="2024-01-23T13:24:56.648" v="4"/>
          <pc:sldLayoutMkLst>
            <pc:docMk/>
            <pc:sldMasterMk cId="1113238677" sldId="2147483711"/>
            <pc:sldLayoutMk cId="670387623" sldId="2147483708"/>
          </pc:sldLayoutMkLst>
        </pc:sldLayoutChg>
        <pc:sldLayoutChg chg="add">
          <pc:chgData name="Rahman, Mahfuzur" userId="S::mrahman06@mynbcc.ca::470ee03d-4ad6-4c09-8f77-57a012db49cc" providerId="AD" clId="Web-{FAA7B63B-BB18-38AB-B286-27B7C10D6BF4}" dt="2024-01-23T13:24:56.648" v="4"/>
          <pc:sldLayoutMkLst>
            <pc:docMk/>
            <pc:sldMasterMk cId="1113238677" sldId="2147483711"/>
            <pc:sldLayoutMk cId="2543105395" sldId="2147483709"/>
          </pc:sldLayoutMkLst>
        </pc:sldLayoutChg>
        <pc:sldLayoutChg chg="add">
          <pc:chgData name="Rahman, Mahfuzur" userId="S::mrahman06@mynbcc.ca::470ee03d-4ad6-4c09-8f77-57a012db49cc" providerId="AD" clId="Web-{FAA7B63B-BB18-38AB-B286-27B7C10D6BF4}" dt="2024-01-23T13:24:56.648" v="4"/>
          <pc:sldLayoutMkLst>
            <pc:docMk/>
            <pc:sldMasterMk cId="1113238677" sldId="2147483711"/>
            <pc:sldLayoutMk cId="4157554487" sldId="2147483710"/>
          </pc:sldLayoutMkLst>
        </pc:sldLayoutChg>
      </pc:sldMasterChg>
      <pc:sldMasterChg chg="add del addSldLayout delSldLayout">
        <pc:chgData name="Rahman, Mahfuzur" userId="S::mrahman06@mynbcc.ca::470ee03d-4ad6-4c09-8f77-57a012db49cc" providerId="AD" clId="Web-{FAA7B63B-BB18-38AB-B286-27B7C10D6BF4}" dt="2024-01-23T13:24:48.773" v="3"/>
        <pc:sldMasterMkLst>
          <pc:docMk/>
          <pc:sldMasterMk cId="2127854624" sldId="2147483737"/>
        </pc:sldMasterMkLst>
        <pc:sldLayoutChg chg="add del">
          <pc:chgData name="Rahman, Mahfuzur" userId="S::mrahman06@mynbcc.ca::470ee03d-4ad6-4c09-8f77-57a012db49cc" providerId="AD" clId="Web-{FAA7B63B-BB18-38AB-B286-27B7C10D6BF4}" dt="2024-01-23T13:24:48.773" v="3"/>
          <pc:sldLayoutMkLst>
            <pc:docMk/>
            <pc:sldMasterMk cId="2127854624" sldId="2147483737"/>
            <pc:sldLayoutMk cId="521838418" sldId="2147483726"/>
          </pc:sldLayoutMkLst>
        </pc:sldLayoutChg>
        <pc:sldLayoutChg chg="add del">
          <pc:chgData name="Rahman, Mahfuzur" userId="S::mrahman06@mynbcc.ca::470ee03d-4ad6-4c09-8f77-57a012db49cc" providerId="AD" clId="Web-{FAA7B63B-BB18-38AB-B286-27B7C10D6BF4}" dt="2024-01-23T13:24:48.773" v="3"/>
          <pc:sldLayoutMkLst>
            <pc:docMk/>
            <pc:sldMasterMk cId="2127854624" sldId="2147483737"/>
            <pc:sldLayoutMk cId="758457007" sldId="2147483727"/>
          </pc:sldLayoutMkLst>
        </pc:sldLayoutChg>
        <pc:sldLayoutChg chg="add del">
          <pc:chgData name="Rahman, Mahfuzur" userId="S::mrahman06@mynbcc.ca::470ee03d-4ad6-4c09-8f77-57a012db49cc" providerId="AD" clId="Web-{FAA7B63B-BB18-38AB-B286-27B7C10D6BF4}" dt="2024-01-23T13:24:48.773" v="3"/>
          <pc:sldLayoutMkLst>
            <pc:docMk/>
            <pc:sldMasterMk cId="2127854624" sldId="2147483737"/>
            <pc:sldLayoutMk cId="1622933319" sldId="2147483728"/>
          </pc:sldLayoutMkLst>
        </pc:sldLayoutChg>
        <pc:sldLayoutChg chg="add del">
          <pc:chgData name="Rahman, Mahfuzur" userId="S::mrahman06@mynbcc.ca::470ee03d-4ad6-4c09-8f77-57a012db49cc" providerId="AD" clId="Web-{FAA7B63B-BB18-38AB-B286-27B7C10D6BF4}" dt="2024-01-23T13:24:48.773" v="3"/>
          <pc:sldLayoutMkLst>
            <pc:docMk/>
            <pc:sldMasterMk cId="2127854624" sldId="2147483737"/>
            <pc:sldLayoutMk cId="209318120" sldId="2147483729"/>
          </pc:sldLayoutMkLst>
        </pc:sldLayoutChg>
        <pc:sldLayoutChg chg="add del">
          <pc:chgData name="Rahman, Mahfuzur" userId="S::mrahman06@mynbcc.ca::470ee03d-4ad6-4c09-8f77-57a012db49cc" providerId="AD" clId="Web-{FAA7B63B-BB18-38AB-B286-27B7C10D6BF4}" dt="2024-01-23T13:24:48.773" v="3"/>
          <pc:sldLayoutMkLst>
            <pc:docMk/>
            <pc:sldMasterMk cId="2127854624" sldId="2147483737"/>
            <pc:sldLayoutMk cId="4003648031" sldId="2147483730"/>
          </pc:sldLayoutMkLst>
        </pc:sldLayoutChg>
        <pc:sldLayoutChg chg="add del">
          <pc:chgData name="Rahman, Mahfuzur" userId="S::mrahman06@mynbcc.ca::470ee03d-4ad6-4c09-8f77-57a012db49cc" providerId="AD" clId="Web-{FAA7B63B-BB18-38AB-B286-27B7C10D6BF4}" dt="2024-01-23T13:24:48.773" v="3"/>
          <pc:sldLayoutMkLst>
            <pc:docMk/>
            <pc:sldMasterMk cId="2127854624" sldId="2147483737"/>
            <pc:sldLayoutMk cId="3837847046" sldId="2147483731"/>
          </pc:sldLayoutMkLst>
        </pc:sldLayoutChg>
        <pc:sldLayoutChg chg="add del">
          <pc:chgData name="Rahman, Mahfuzur" userId="S::mrahman06@mynbcc.ca::470ee03d-4ad6-4c09-8f77-57a012db49cc" providerId="AD" clId="Web-{FAA7B63B-BB18-38AB-B286-27B7C10D6BF4}" dt="2024-01-23T13:24:48.773" v="3"/>
          <pc:sldLayoutMkLst>
            <pc:docMk/>
            <pc:sldMasterMk cId="2127854624" sldId="2147483737"/>
            <pc:sldLayoutMk cId="389651384" sldId="2147483732"/>
          </pc:sldLayoutMkLst>
        </pc:sldLayoutChg>
        <pc:sldLayoutChg chg="add del">
          <pc:chgData name="Rahman, Mahfuzur" userId="S::mrahman06@mynbcc.ca::470ee03d-4ad6-4c09-8f77-57a012db49cc" providerId="AD" clId="Web-{FAA7B63B-BB18-38AB-B286-27B7C10D6BF4}" dt="2024-01-23T13:24:48.773" v="3"/>
          <pc:sldLayoutMkLst>
            <pc:docMk/>
            <pc:sldMasterMk cId="2127854624" sldId="2147483737"/>
            <pc:sldLayoutMk cId="2202868371" sldId="2147483733"/>
          </pc:sldLayoutMkLst>
        </pc:sldLayoutChg>
        <pc:sldLayoutChg chg="add del">
          <pc:chgData name="Rahman, Mahfuzur" userId="S::mrahman06@mynbcc.ca::470ee03d-4ad6-4c09-8f77-57a012db49cc" providerId="AD" clId="Web-{FAA7B63B-BB18-38AB-B286-27B7C10D6BF4}" dt="2024-01-23T13:24:48.773" v="3"/>
          <pc:sldLayoutMkLst>
            <pc:docMk/>
            <pc:sldMasterMk cId="2127854624" sldId="2147483737"/>
            <pc:sldLayoutMk cId="1399347343" sldId="2147483734"/>
          </pc:sldLayoutMkLst>
        </pc:sldLayoutChg>
        <pc:sldLayoutChg chg="add del">
          <pc:chgData name="Rahman, Mahfuzur" userId="S::mrahman06@mynbcc.ca::470ee03d-4ad6-4c09-8f77-57a012db49cc" providerId="AD" clId="Web-{FAA7B63B-BB18-38AB-B286-27B7C10D6BF4}" dt="2024-01-23T13:24:48.773" v="3"/>
          <pc:sldLayoutMkLst>
            <pc:docMk/>
            <pc:sldMasterMk cId="2127854624" sldId="2147483737"/>
            <pc:sldLayoutMk cId="1035245113" sldId="2147483735"/>
          </pc:sldLayoutMkLst>
        </pc:sldLayoutChg>
        <pc:sldLayoutChg chg="add del">
          <pc:chgData name="Rahman, Mahfuzur" userId="S::mrahman06@mynbcc.ca::470ee03d-4ad6-4c09-8f77-57a012db49cc" providerId="AD" clId="Web-{FAA7B63B-BB18-38AB-B286-27B7C10D6BF4}" dt="2024-01-23T13:24:48.773" v="3"/>
          <pc:sldLayoutMkLst>
            <pc:docMk/>
            <pc:sldMasterMk cId="2127854624" sldId="2147483737"/>
            <pc:sldLayoutMk cId="1436392881" sldId="2147483736"/>
          </pc:sldLayoutMkLst>
        </pc:sldLayoutChg>
      </pc:sldMasterChg>
    </pc:docChg>
  </pc:docChgLst>
  <pc:docChgLst>
    <pc:chgData name="Rahman, Mahfuzur" userId="S::mrahman06@mynbcc.ca::470ee03d-4ad6-4c09-8f77-57a012db49cc" providerId="AD" clId="Web-{767D418B-FC7D-4696-95AE-0017792FA222}"/>
    <pc:docChg chg="addSld delSld modSld">
      <pc:chgData name="Rahman, Mahfuzur" userId="S::mrahman06@mynbcc.ca::470ee03d-4ad6-4c09-8f77-57a012db49cc" providerId="AD" clId="Web-{767D418B-FC7D-4696-95AE-0017792FA222}" dt="2024-01-22T12:25:16.721" v="20"/>
      <pc:docMkLst>
        <pc:docMk/>
      </pc:docMkLst>
      <pc:sldChg chg="addSp delSp modSp add del mod setBg modClrScheme chgLayout">
        <pc:chgData name="Rahman, Mahfuzur" userId="S::mrahman06@mynbcc.ca::470ee03d-4ad6-4c09-8f77-57a012db49cc" providerId="AD" clId="Web-{767D418B-FC7D-4696-95AE-0017792FA222}" dt="2024-01-22T12:25:16.315" v="19"/>
        <pc:sldMkLst>
          <pc:docMk/>
          <pc:sldMk cId="109857222" sldId="256"/>
        </pc:sldMkLst>
        <pc:spChg chg="mod ord">
          <ac:chgData name="Rahman, Mahfuzur" userId="S::mrahman06@mynbcc.ca::470ee03d-4ad6-4c09-8f77-57a012db49cc" providerId="AD" clId="Web-{767D418B-FC7D-4696-95AE-0017792FA222}" dt="2024-01-22T12:24:24.189" v="16"/>
          <ac:spMkLst>
            <pc:docMk/>
            <pc:sldMk cId="109857222" sldId="256"/>
            <ac:spMk id="2" creationId="{00000000-0000-0000-0000-000000000000}"/>
          </ac:spMkLst>
        </pc:spChg>
        <pc:spChg chg="mod ord">
          <ac:chgData name="Rahman, Mahfuzur" userId="S::mrahman06@mynbcc.ca::470ee03d-4ad6-4c09-8f77-57a012db49cc" providerId="AD" clId="Web-{767D418B-FC7D-4696-95AE-0017792FA222}" dt="2024-01-22T12:24:24.189" v="16"/>
          <ac:spMkLst>
            <pc:docMk/>
            <pc:sldMk cId="109857222" sldId="256"/>
            <ac:spMk id="3" creationId="{00000000-0000-0000-0000-000000000000}"/>
          </ac:spMkLst>
        </pc:spChg>
        <pc:spChg chg="add del">
          <ac:chgData name="Rahman, Mahfuzur" userId="S::mrahman06@mynbcc.ca::470ee03d-4ad6-4c09-8f77-57a012db49cc" providerId="AD" clId="Web-{767D418B-FC7D-4696-95AE-0017792FA222}" dt="2024-01-22T12:24:20.079" v="15"/>
          <ac:spMkLst>
            <pc:docMk/>
            <pc:sldMk cId="109857222" sldId="256"/>
            <ac:spMk id="8" creationId="{09588DA8-065E-4F6F-8EFD-43104AB2E0CF}"/>
          </ac:spMkLst>
        </pc:spChg>
        <pc:spChg chg="add del">
          <ac:chgData name="Rahman, Mahfuzur" userId="S::mrahman06@mynbcc.ca::470ee03d-4ad6-4c09-8f77-57a012db49cc" providerId="AD" clId="Web-{767D418B-FC7D-4696-95AE-0017792FA222}" dt="2024-01-22T12:24:20.079" v="15"/>
          <ac:spMkLst>
            <pc:docMk/>
            <pc:sldMk cId="109857222" sldId="256"/>
            <ac:spMk id="10" creationId="{C4285719-470E-454C-AF62-8323075F1F5B}"/>
          </ac:spMkLst>
        </pc:spChg>
        <pc:spChg chg="add del">
          <ac:chgData name="Rahman, Mahfuzur" userId="S::mrahman06@mynbcc.ca::470ee03d-4ad6-4c09-8f77-57a012db49cc" providerId="AD" clId="Web-{767D418B-FC7D-4696-95AE-0017792FA222}" dt="2024-01-22T12:24:20.079" v="15"/>
          <ac:spMkLst>
            <pc:docMk/>
            <pc:sldMk cId="109857222" sldId="256"/>
            <ac:spMk id="12" creationId="{CD9FE4EF-C4D8-49A0-B2FF-81D8DB7D8A24}"/>
          </ac:spMkLst>
        </pc:spChg>
        <pc:spChg chg="add del">
          <ac:chgData name="Rahman, Mahfuzur" userId="S::mrahman06@mynbcc.ca::470ee03d-4ad6-4c09-8f77-57a012db49cc" providerId="AD" clId="Web-{767D418B-FC7D-4696-95AE-0017792FA222}" dt="2024-01-22T12:24:20.079" v="15"/>
          <ac:spMkLst>
            <pc:docMk/>
            <pc:sldMk cId="109857222" sldId="256"/>
            <ac:spMk id="14" creationId="{4300840D-0A0B-4512-BACA-B439D5B9C57C}"/>
          </ac:spMkLst>
        </pc:spChg>
        <pc:spChg chg="add del">
          <ac:chgData name="Rahman, Mahfuzur" userId="S::mrahman06@mynbcc.ca::470ee03d-4ad6-4c09-8f77-57a012db49cc" providerId="AD" clId="Web-{767D418B-FC7D-4696-95AE-0017792FA222}" dt="2024-01-22T12:24:20.079" v="15"/>
          <ac:spMkLst>
            <pc:docMk/>
            <pc:sldMk cId="109857222" sldId="256"/>
            <ac:spMk id="16" creationId="{D2B78728-A580-49A7-84F9-6EF6F583ADE0}"/>
          </ac:spMkLst>
        </pc:spChg>
        <pc:spChg chg="add del">
          <ac:chgData name="Rahman, Mahfuzur" userId="S::mrahman06@mynbcc.ca::470ee03d-4ad6-4c09-8f77-57a012db49cc" providerId="AD" clId="Web-{767D418B-FC7D-4696-95AE-0017792FA222}" dt="2024-01-22T12:24:20.079" v="15"/>
          <ac:spMkLst>
            <pc:docMk/>
            <pc:sldMk cId="109857222" sldId="256"/>
            <ac:spMk id="18" creationId="{38FAA1A1-D861-433F-88FA-1E9D6FD31D11}"/>
          </ac:spMkLst>
        </pc:spChg>
        <pc:spChg chg="add del">
          <ac:chgData name="Rahman, Mahfuzur" userId="S::mrahman06@mynbcc.ca::470ee03d-4ad6-4c09-8f77-57a012db49cc" providerId="AD" clId="Web-{767D418B-FC7D-4696-95AE-0017792FA222}" dt="2024-01-22T12:24:20.079" v="15"/>
          <ac:spMkLst>
            <pc:docMk/>
            <pc:sldMk cId="109857222" sldId="256"/>
            <ac:spMk id="20" creationId="{8D71EDA1-87BF-4D5D-AB79-F346FD19278A}"/>
          </ac:spMkLst>
        </pc:spChg>
      </pc:sldChg>
      <pc:sldChg chg="new del">
        <pc:chgData name="Rahman, Mahfuzur" userId="S::mrahman06@mynbcc.ca::470ee03d-4ad6-4c09-8f77-57a012db49cc" providerId="AD" clId="Web-{767D418B-FC7D-4696-95AE-0017792FA222}" dt="2024-01-22T12:25:16.721" v="20"/>
        <pc:sldMkLst>
          <pc:docMk/>
          <pc:sldMk cId="3128661471"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1486-EA84-F1D8-7770-84827D406C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2CD641C-C023-BCAD-5EFA-A4D455A64D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87D7065-08DE-FBF2-129C-4D915CCF5423}"/>
              </a:ext>
            </a:extLst>
          </p:cNvPr>
          <p:cNvSpPr>
            <a:spLocks noGrp="1"/>
          </p:cNvSpPr>
          <p:nvPr>
            <p:ph type="dt" sz="half" idx="10"/>
          </p:nvPr>
        </p:nvSpPr>
        <p:spPr/>
        <p:txBody>
          <a:bodyPr/>
          <a:lstStyle/>
          <a:p>
            <a:fld id="{82EDB8D0-98ED-4B86-9D5F-E61ADC70144D}" type="datetimeFigureOut">
              <a:rPr lang="en-US" smtClean="0"/>
              <a:t>1/25/2024</a:t>
            </a:fld>
            <a:endParaRPr lang="en-US" dirty="0"/>
          </a:p>
        </p:txBody>
      </p:sp>
      <p:sp>
        <p:nvSpPr>
          <p:cNvPr id="5" name="Footer Placeholder 4">
            <a:extLst>
              <a:ext uri="{FF2B5EF4-FFF2-40B4-BE49-F238E27FC236}">
                <a16:creationId xmlns:a16="http://schemas.microsoft.com/office/drawing/2014/main" id="{3ADDA16F-FFA5-47A4-CE72-524E1D07E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808646-8859-F444-7996-62556E27DB10}"/>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08267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54880-718B-F91F-6351-9769EA05568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82C1ED4-8F14-A894-F5BF-0FE15F7C9C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1B61DFD-32F2-6668-B0A3-6B2DEF26C9B9}"/>
              </a:ext>
            </a:extLst>
          </p:cNvPr>
          <p:cNvSpPr>
            <a:spLocks noGrp="1"/>
          </p:cNvSpPr>
          <p:nvPr>
            <p:ph type="dt" sz="half" idx="10"/>
          </p:nvPr>
        </p:nvSpPr>
        <p:spPr/>
        <p:txBody>
          <a:bodyPr/>
          <a:lstStyle/>
          <a:p>
            <a:fld id="{82EDB8D0-98ED-4B86-9D5F-E61ADC70144D}" type="datetimeFigureOut">
              <a:rPr lang="en-US" smtClean="0"/>
              <a:t>1/25/2024</a:t>
            </a:fld>
            <a:endParaRPr lang="en-US"/>
          </a:p>
        </p:txBody>
      </p:sp>
      <p:sp>
        <p:nvSpPr>
          <p:cNvPr id="5" name="Footer Placeholder 4">
            <a:extLst>
              <a:ext uri="{FF2B5EF4-FFF2-40B4-BE49-F238E27FC236}">
                <a16:creationId xmlns:a16="http://schemas.microsoft.com/office/drawing/2014/main" id="{145351A3-8E13-8A35-DE6B-50DCC438F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0BA73E-689A-7928-E016-B4A4FFFE4909}"/>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50802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BA48F4-3C3E-1EA4-3138-9944BDA956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257027B-F8EC-2CDC-04E6-11A15AAEBF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9147CB7-B737-39A9-DA11-409F6770D1AB}"/>
              </a:ext>
            </a:extLst>
          </p:cNvPr>
          <p:cNvSpPr>
            <a:spLocks noGrp="1"/>
          </p:cNvSpPr>
          <p:nvPr>
            <p:ph type="dt" sz="half" idx="10"/>
          </p:nvPr>
        </p:nvSpPr>
        <p:spPr/>
        <p:txBody>
          <a:bodyPr/>
          <a:lstStyle/>
          <a:p>
            <a:fld id="{82EDB8D0-98ED-4B86-9D5F-E61ADC70144D}" type="datetimeFigureOut">
              <a:rPr lang="en-US" smtClean="0"/>
              <a:t>1/25/2024</a:t>
            </a:fld>
            <a:endParaRPr lang="en-US"/>
          </a:p>
        </p:txBody>
      </p:sp>
      <p:sp>
        <p:nvSpPr>
          <p:cNvPr id="5" name="Footer Placeholder 4">
            <a:extLst>
              <a:ext uri="{FF2B5EF4-FFF2-40B4-BE49-F238E27FC236}">
                <a16:creationId xmlns:a16="http://schemas.microsoft.com/office/drawing/2014/main" id="{8F35FC60-A081-33F7-560F-6EF31549C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64037-E08B-C0F4-16C6-6CC4BD5DBF21}"/>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721751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EB1CD-B787-8C6B-91B2-7C3BFC0CA79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25319CA-AF0C-BDD8-6F1E-EECB965582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18B9188-A9D3-BACB-C5E3-545B40D15647}"/>
              </a:ext>
            </a:extLst>
          </p:cNvPr>
          <p:cNvSpPr>
            <a:spLocks noGrp="1"/>
          </p:cNvSpPr>
          <p:nvPr>
            <p:ph type="dt" sz="half" idx="10"/>
          </p:nvPr>
        </p:nvSpPr>
        <p:spPr/>
        <p:txBody>
          <a:bodyPr/>
          <a:lstStyle/>
          <a:p>
            <a:fld id="{82EDB8D0-98ED-4B86-9D5F-E61ADC70144D}" type="datetimeFigureOut">
              <a:rPr lang="en-US" smtClean="0"/>
              <a:t>1/25/2024</a:t>
            </a:fld>
            <a:endParaRPr lang="en-US" dirty="0"/>
          </a:p>
        </p:txBody>
      </p:sp>
      <p:sp>
        <p:nvSpPr>
          <p:cNvPr id="5" name="Footer Placeholder 4">
            <a:extLst>
              <a:ext uri="{FF2B5EF4-FFF2-40B4-BE49-F238E27FC236}">
                <a16:creationId xmlns:a16="http://schemas.microsoft.com/office/drawing/2014/main" id="{3DF6B435-D1D6-49CB-5158-5218187665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0831B-D072-D7A1-F460-4C9E7EDB297F}"/>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398086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23056-31C0-93FC-D5BC-376607FC38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A9294BE-49D8-ED18-1BEC-7361189438C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08CC77-1B1F-6DA7-E6D7-B7217909B3B5}"/>
              </a:ext>
            </a:extLst>
          </p:cNvPr>
          <p:cNvSpPr>
            <a:spLocks noGrp="1"/>
          </p:cNvSpPr>
          <p:nvPr>
            <p:ph type="dt" sz="half" idx="10"/>
          </p:nvPr>
        </p:nvSpPr>
        <p:spPr/>
        <p:txBody>
          <a:bodyPr/>
          <a:lstStyle/>
          <a:p>
            <a:fld id="{82EDB8D0-98ED-4B86-9D5F-E61ADC70144D}" type="datetimeFigureOut">
              <a:rPr lang="en-US" smtClean="0"/>
              <a:t>1/25/2024</a:t>
            </a:fld>
            <a:endParaRPr lang="en-US"/>
          </a:p>
        </p:txBody>
      </p:sp>
      <p:sp>
        <p:nvSpPr>
          <p:cNvPr id="5" name="Footer Placeholder 4">
            <a:extLst>
              <a:ext uri="{FF2B5EF4-FFF2-40B4-BE49-F238E27FC236}">
                <a16:creationId xmlns:a16="http://schemas.microsoft.com/office/drawing/2014/main" id="{C786A601-E464-39CD-096B-2269A6109B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3FD19C-BD44-0088-8447-9C91FA07F8EA}"/>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845551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4F31-41CE-E2F4-0055-F7511F857F2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EA1D54A-2794-C165-E3C5-400C1ABEA9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C73EF99-E26A-30F0-0AC7-4B6539B562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0086597-A1C4-A372-8831-3ED04E465FDF}"/>
              </a:ext>
            </a:extLst>
          </p:cNvPr>
          <p:cNvSpPr>
            <a:spLocks noGrp="1"/>
          </p:cNvSpPr>
          <p:nvPr>
            <p:ph type="dt" sz="half" idx="10"/>
          </p:nvPr>
        </p:nvSpPr>
        <p:spPr/>
        <p:txBody>
          <a:bodyPr/>
          <a:lstStyle/>
          <a:p>
            <a:fld id="{82EDB8D0-98ED-4B86-9D5F-E61ADC70144D}" type="datetimeFigureOut">
              <a:rPr lang="en-US" smtClean="0"/>
              <a:t>1/25/2024</a:t>
            </a:fld>
            <a:endParaRPr lang="en-US"/>
          </a:p>
        </p:txBody>
      </p:sp>
      <p:sp>
        <p:nvSpPr>
          <p:cNvPr id="6" name="Footer Placeholder 5">
            <a:extLst>
              <a:ext uri="{FF2B5EF4-FFF2-40B4-BE49-F238E27FC236}">
                <a16:creationId xmlns:a16="http://schemas.microsoft.com/office/drawing/2014/main" id="{842DD40A-70D9-BAFA-2AA7-52B0951433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68FE79-625C-51D5-D3E1-35FC889E5311}"/>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794169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4B22D-8A98-32AF-44B3-B5FC9D8FA19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68181EA-11E0-058B-AE67-5EB8CBAE44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2E2964-7314-0F94-11BD-14854C1902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A39B621-F45F-8D58-E706-11F8EC0A07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552D87-F95B-7A2C-0B76-83A616E6E3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C9E3D0A-067F-AC49-F85C-E6BB61868E59}"/>
              </a:ext>
            </a:extLst>
          </p:cNvPr>
          <p:cNvSpPr>
            <a:spLocks noGrp="1"/>
          </p:cNvSpPr>
          <p:nvPr>
            <p:ph type="dt" sz="half" idx="10"/>
          </p:nvPr>
        </p:nvSpPr>
        <p:spPr/>
        <p:txBody>
          <a:bodyPr/>
          <a:lstStyle/>
          <a:p>
            <a:fld id="{82EDB8D0-98ED-4B86-9D5F-E61ADC70144D}" type="datetimeFigureOut">
              <a:rPr lang="en-US" smtClean="0"/>
              <a:t>1/25/2024</a:t>
            </a:fld>
            <a:endParaRPr lang="en-US"/>
          </a:p>
        </p:txBody>
      </p:sp>
      <p:sp>
        <p:nvSpPr>
          <p:cNvPr id="8" name="Footer Placeholder 7">
            <a:extLst>
              <a:ext uri="{FF2B5EF4-FFF2-40B4-BE49-F238E27FC236}">
                <a16:creationId xmlns:a16="http://schemas.microsoft.com/office/drawing/2014/main" id="{C8AED469-8F51-06C5-EB21-BA94D952DF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7EF90C-A04D-19BE-AD22-9DA4B3DDDC0F}"/>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716965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1CEA-0D45-B2BB-7506-2C47B974578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7666DB4-F60D-0210-BBD4-F5A0809ADBA7}"/>
              </a:ext>
            </a:extLst>
          </p:cNvPr>
          <p:cNvSpPr>
            <a:spLocks noGrp="1"/>
          </p:cNvSpPr>
          <p:nvPr>
            <p:ph type="dt" sz="half" idx="10"/>
          </p:nvPr>
        </p:nvSpPr>
        <p:spPr/>
        <p:txBody>
          <a:bodyPr/>
          <a:lstStyle/>
          <a:p>
            <a:fld id="{82EDB8D0-98ED-4B86-9D5F-E61ADC70144D}" type="datetimeFigureOut">
              <a:rPr lang="en-US" smtClean="0"/>
              <a:t>1/25/2024</a:t>
            </a:fld>
            <a:endParaRPr lang="en-US"/>
          </a:p>
        </p:txBody>
      </p:sp>
      <p:sp>
        <p:nvSpPr>
          <p:cNvPr id="4" name="Footer Placeholder 3">
            <a:extLst>
              <a:ext uri="{FF2B5EF4-FFF2-40B4-BE49-F238E27FC236}">
                <a16:creationId xmlns:a16="http://schemas.microsoft.com/office/drawing/2014/main" id="{D9C2E7B5-3310-6D95-C0FA-9AE656AC5B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959998-CFEF-050E-3F7A-5355EA466CA9}"/>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90096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056DC2-9CBE-77D2-DBD8-0E940E358893}"/>
              </a:ext>
            </a:extLst>
          </p:cNvPr>
          <p:cNvSpPr>
            <a:spLocks noGrp="1"/>
          </p:cNvSpPr>
          <p:nvPr>
            <p:ph type="dt" sz="half" idx="10"/>
          </p:nvPr>
        </p:nvSpPr>
        <p:spPr/>
        <p:txBody>
          <a:bodyPr/>
          <a:lstStyle/>
          <a:p>
            <a:fld id="{82EDB8D0-98ED-4B86-9D5F-E61ADC70144D}" type="datetimeFigureOut">
              <a:rPr lang="en-US" smtClean="0"/>
              <a:t>1/25/2024</a:t>
            </a:fld>
            <a:endParaRPr lang="en-US"/>
          </a:p>
        </p:txBody>
      </p:sp>
      <p:sp>
        <p:nvSpPr>
          <p:cNvPr id="3" name="Footer Placeholder 2">
            <a:extLst>
              <a:ext uri="{FF2B5EF4-FFF2-40B4-BE49-F238E27FC236}">
                <a16:creationId xmlns:a16="http://schemas.microsoft.com/office/drawing/2014/main" id="{4C56CE8C-EE1E-274B-7417-16A617EC54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738F00-A032-D098-F802-C7EBC7A377ED}"/>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4076673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7F127-D19A-D235-7969-DF88A506D5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8CE2AC0-5D96-0EFF-E960-6508290673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9F413FE-FE89-9673-21AA-08A6EDFE2D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CA10E-8F8B-FB33-B54A-7DCCFA8778E6}"/>
              </a:ext>
            </a:extLst>
          </p:cNvPr>
          <p:cNvSpPr>
            <a:spLocks noGrp="1"/>
          </p:cNvSpPr>
          <p:nvPr>
            <p:ph type="dt" sz="half" idx="10"/>
          </p:nvPr>
        </p:nvSpPr>
        <p:spPr/>
        <p:txBody>
          <a:bodyPr/>
          <a:lstStyle/>
          <a:p>
            <a:fld id="{82EDB8D0-98ED-4B86-9D5F-E61ADC70144D}" type="datetimeFigureOut">
              <a:rPr lang="en-US" smtClean="0"/>
              <a:t>1/25/2024</a:t>
            </a:fld>
            <a:endParaRPr lang="en-US"/>
          </a:p>
        </p:txBody>
      </p:sp>
      <p:sp>
        <p:nvSpPr>
          <p:cNvPr id="6" name="Footer Placeholder 5">
            <a:extLst>
              <a:ext uri="{FF2B5EF4-FFF2-40B4-BE49-F238E27FC236}">
                <a16:creationId xmlns:a16="http://schemas.microsoft.com/office/drawing/2014/main" id="{9A99B03B-8DED-0D25-0C85-98AB219914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2E391A-7339-CEA9-BB6E-6CE9FC437640}"/>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838239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2651E-BA39-10B5-2D38-E77E4D1AE0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1C03438-F581-5E31-9404-4961446614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AFE1478-0DC5-AE82-0590-9C7D38F41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56CA7A-1828-7015-2E08-9606AF174539}"/>
              </a:ext>
            </a:extLst>
          </p:cNvPr>
          <p:cNvSpPr>
            <a:spLocks noGrp="1"/>
          </p:cNvSpPr>
          <p:nvPr>
            <p:ph type="dt" sz="half" idx="10"/>
          </p:nvPr>
        </p:nvSpPr>
        <p:spPr/>
        <p:txBody>
          <a:bodyPr/>
          <a:lstStyle/>
          <a:p>
            <a:fld id="{82EDB8D0-98ED-4B86-9D5F-E61ADC70144D}" type="datetimeFigureOut">
              <a:rPr lang="en-US" smtClean="0"/>
              <a:t>1/25/2024</a:t>
            </a:fld>
            <a:endParaRPr lang="en-US"/>
          </a:p>
        </p:txBody>
      </p:sp>
      <p:sp>
        <p:nvSpPr>
          <p:cNvPr id="6" name="Footer Placeholder 5">
            <a:extLst>
              <a:ext uri="{FF2B5EF4-FFF2-40B4-BE49-F238E27FC236}">
                <a16:creationId xmlns:a16="http://schemas.microsoft.com/office/drawing/2014/main" id="{BBA3E4FD-45CF-668D-AB49-D25D57DD8E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63DD6B-095D-451E-54FE-90903EABF44F}"/>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392584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F9ED1B-DBDC-37BE-581A-51C3C6D2C2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E4438D5-61E6-1C09-3BE9-92AE097C27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6A57313-0770-F230-CAD3-2847BFA68B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2EDB8D0-98ED-4B86-9D5F-E61ADC70144D}" type="datetimeFigureOut">
              <a:rPr lang="en-US" smtClean="0"/>
              <a:pPr/>
              <a:t>1/25/2024</a:t>
            </a:fld>
            <a:endParaRPr lang="en-US" dirty="0"/>
          </a:p>
        </p:txBody>
      </p:sp>
      <p:sp>
        <p:nvSpPr>
          <p:cNvPr id="5" name="Footer Placeholder 4">
            <a:extLst>
              <a:ext uri="{FF2B5EF4-FFF2-40B4-BE49-F238E27FC236}">
                <a16:creationId xmlns:a16="http://schemas.microsoft.com/office/drawing/2014/main" id="{22D5285D-21CB-F93D-F08C-6A17E7A157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6C769B7-1A98-08B6-E173-ABA4B3B0AB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05323043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hyperlink" Target="https://www.techtarget.com/searchenterpriseai/definition/machine-learning-ML" TargetMode="External"/><Relationship Id="rId2" Type="http://schemas.openxmlformats.org/officeDocument/2006/relationships/hyperlink" Target="https://www.ibm.com/topics/machine-learning" TargetMode="External"/><Relationship Id="rId1" Type="http://schemas.openxmlformats.org/officeDocument/2006/relationships/slideLayout" Target="../slideLayouts/slideLayout2.xml"/><Relationship Id="rId4" Type="http://schemas.openxmlformats.org/officeDocument/2006/relationships/hyperlink" Target="https://www.simplilearn.com/tutorials/deep-learning-tutorial/what-is-deep-learnin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B0D8F72-AED6-4F44-9FC3-4CC366264B4B}"/>
              </a:ext>
            </a:extLst>
          </p:cNvPr>
          <p:cNvPicPr>
            <a:picLocks noChangeAspect="1"/>
          </p:cNvPicPr>
          <p:nvPr/>
        </p:nvPicPr>
        <p:blipFill rotWithShape="1">
          <a:blip r:embed="rId2"/>
          <a:srcRect l="2873" t="10098" r="6217" b="-2"/>
          <a:stretch/>
        </p:blipFill>
        <p:spPr>
          <a:xfrm>
            <a:off x="3523488" y="10"/>
            <a:ext cx="8668512" cy="6857990"/>
          </a:xfrm>
          <a:prstGeom prst="rect">
            <a:avLst/>
          </a:prstGeom>
        </p:spPr>
      </p:pic>
      <p:sp>
        <p:nvSpPr>
          <p:cNvPr id="33" name="Rectangle 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0" y="1122363"/>
            <a:ext cx="4571539" cy="3204134"/>
          </a:xfrm>
        </p:spPr>
        <p:txBody>
          <a:bodyPr anchor="b">
            <a:normAutofit fontScale="90000"/>
          </a:bodyPr>
          <a:lstStyle/>
          <a:p>
            <a:pPr algn="l"/>
            <a:r>
              <a:rPr lang="en-US" sz="4800" b="1" dirty="0">
                <a:ea typeface="+mj-lt"/>
                <a:cs typeface="+mj-lt"/>
              </a:rPr>
              <a:t>Research Project – Machine Learning using Python</a:t>
            </a:r>
            <a:endParaRPr lang="en-US" sz="4800" b="1" dirty="0"/>
          </a:p>
        </p:txBody>
      </p:sp>
      <p:sp>
        <p:nvSpPr>
          <p:cNvPr id="3" name="Subtitle 2"/>
          <p:cNvSpPr>
            <a:spLocks noGrp="1"/>
          </p:cNvSpPr>
          <p:nvPr>
            <p:ph type="subTitle" idx="1"/>
          </p:nvPr>
        </p:nvSpPr>
        <p:spPr>
          <a:xfrm>
            <a:off x="477980" y="4872922"/>
            <a:ext cx="4795060" cy="1208141"/>
          </a:xfrm>
        </p:spPr>
        <p:txBody>
          <a:bodyPr vert="horz" lIns="91440" tIns="45720" rIns="91440" bIns="45720" rtlCol="0">
            <a:normAutofit/>
          </a:bodyPr>
          <a:lstStyle/>
          <a:p>
            <a:pPr algn="l"/>
            <a:r>
              <a:rPr lang="en-US" sz="2000" dirty="0"/>
              <a:t>Course Title : </a:t>
            </a:r>
            <a:r>
              <a:rPr lang="en-US" sz="2000" dirty="0">
                <a:ea typeface="+mn-lt"/>
                <a:cs typeface="+mn-lt"/>
              </a:rPr>
              <a:t>Advanced Topics - Web Dev</a:t>
            </a:r>
          </a:p>
          <a:p>
            <a:pPr algn="l"/>
            <a:endParaRPr lang="en-US" sz="2000" dirty="0">
              <a:ea typeface="+mn-lt"/>
              <a:cs typeface="+mn-lt"/>
            </a:endParaRPr>
          </a:p>
          <a:p>
            <a:pPr algn="l"/>
            <a:r>
              <a:rPr lang="en-US" sz="1600" dirty="0" err="1"/>
              <a:t>Mahfuzur</a:t>
            </a:r>
            <a:r>
              <a:rPr lang="en-US" sz="1600" dirty="0"/>
              <a:t> Rahman and Pablo Quintana</a:t>
            </a:r>
          </a:p>
        </p:txBody>
      </p:sp>
      <p:sp>
        <p:nvSpPr>
          <p:cNvPr id="35" name="Rectangle 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534473" y="2950387"/>
            <a:ext cx="3052293" cy="3531403"/>
          </a:xfrm>
        </p:spPr>
        <p:txBody>
          <a:bodyPr anchor="t">
            <a:normAutofit/>
          </a:bodyPr>
          <a:lstStyle/>
          <a:p>
            <a:pPr algn="r"/>
            <a:r>
              <a:rPr lang="en-US" sz="4000" b="1" dirty="0">
                <a:solidFill>
                  <a:srgbClr val="FFFFFF"/>
                </a:solidFill>
              </a:rPr>
              <a:t>ML Algorithms</a:t>
            </a:r>
          </a:p>
        </p:txBody>
      </p:sp>
      <p:sp>
        <p:nvSpPr>
          <p:cNvPr id="3" name="Subtitle 2"/>
          <p:cNvSpPr>
            <a:spLocks noGrp="1"/>
          </p:cNvSpPr>
          <p:nvPr>
            <p:ph type="subTitle" idx="1"/>
          </p:nvPr>
        </p:nvSpPr>
        <p:spPr>
          <a:xfrm>
            <a:off x="777922" y="743803"/>
            <a:ext cx="2808844" cy="1382392"/>
          </a:xfrm>
        </p:spPr>
        <p:txBody>
          <a:bodyPr vert="horz" lIns="91440" tIns="45720" rIns="91440" bIns="45720" rtlCol="0" anchor="b">
            <a:normAutofit/>
          </a:bodyPr>
          <a:lstStyle/>
          <a:p>
            <a:pPr algn="r"/>
            <a:r>
              <a:rPr lang="en-US" sz="2000" dirty="0">
                <a:solidFill>
                  <a:srgbClr val="FFFFFF"/>
                </a:solidFill>
              </a:rPr>
              <a:t>Applications</a:t>
            </a:r>
          </a:p>
        </p:txBody>
      </p:sp>
      <p:graphicFrame>
        <p:nvGraphicFramePr>
          <p:cNvPr id="5" name="Table 4">
            <a:extLst>
              <a:ext uri="{FF2B5EF4-FFF2-40B4-BE49-F238E27FC236}">
                <a16:creationId xmlns:a16="http://schemas.microsoft.com/office/drawing/2014/main" id="{D257EE60-2F6E-26A5-35B3-67F68C97CA33}"/>
              </a:ext>
            </a:extLst>
          </p:cNvPr>
          <p:cNvGraphicFramePr>
            <a:graphicFrameLocks noGrp="1"/>
          </p:cNvGraphicFramePr>
          <p:nvPr>
            <p:extLst>
              <p:ext uri="{D42A27DB-BD31-4B8C-83A1-F6EECF244321}">
                <p14:modId xmlns:p14="http://schemas.microsoft.com/office/powerpoint/2010/main" val="897523011"/>
              </p:ext>
            </p:extLst>
          </p:nvPr>
        </p:nvGraphicFramePr>
        <p:xfrm>
          <a:off x="4143840" y="145039"/>
          <a:ext cx="7837724" cy="3545840"/>
        </p:xfrm>
        <a:graphic>
          <a:graphicData uri="http://schemas.openxmlformats.org/drawingml/2006/table">
            <a:tbl>
              <a:tblPr firstRow="1" bandRow="1">
                <a:tableStyleId>{5C22544A-7EE6-4342-B048-85BDC9FD1C3A}</a:tableStyleId>
              </a:tblPr>
              <a:tblGrid>
                <a:gridCol w="3918862">
                  <a:extLst>
                    <a:ext uri="{9D8B030D-6E8A-4147-A177-3AD203B41FA5}">
                      <a16:colId xmlns:a16="http://schemas.microsoft.com/office/drawing/2014/main" val="3486413187"/>
                    </a:ext>
                  </a:extLst>
                </a:gridCol>
                <a:gridCol w="3918862">
                  <a:extLst>
                    <a:ext uri="{9D8B030D-6E8A-4147-A177-3AD203B41FA5}">
                      <a16:colId xmlns:a16="http://schemas.microsoft.com/office/drawing/2014/main" val="3851323784"/>
                    </a:ext>
                  </a:extLst>
                </a:gridCol>
              </a:tblGrid>
              <a:tr h="370840">
                <a:tc gridSpan="2">
                  <a:txBody>
                    <a:bodyPr/>
                    <a:lstStyle/>
                    <a:p>
                      <a:r>
                        <a:rPr lang="en-CA" sz="1400" dirty="0"/>
                        <a:t>Supervised Learning</a:t>
                      </a:r>
                    </a:p>
                  </a:txBody>
                  <a:tcPr/>
                </a:tc>
                <a:tc hMerge="1">
                  <a:txBody>
                    <a:bodyPr/>
                    <a:lstStyle/>
                    <a:p>
                      <a:endParaRPr lang="en-CA" dirty="0"/>
                    </a:p>
                  </a:txBody>
                  <a:tcPr/>
                </a:tc>
                <a:extLst>
                  <a:ext uri="{0D108BD9-81ED-4DB2-BD59-A6C34878D82A}">
                    <a16:rowId xmlns:a16="http://schemas.microsoft.com/office/drawing/2014/main" val="1046492369"/>
                  </a:ext>
                </a:extLst>
              </a:tr>
              <a:tr h="370840">
                <a:tc>
                  <a:txBody>
                    <a:bodyPr/>
                    <a:lstStyle/>
                    <a:p>
                      <a:r>
                        <a:rPr lang="en-CA" sz="1400" dirty="0"/>
                        <a:t>Linear Regression</a:t>
                      </a:r>
                    </a:p>
                  </a:txBody>
                  <a:tcPr/>
                </a:tc>
                <a:tc>
                  <a:txBody>
                    <a:bodyPr/>
                    <a:lstStyle/>
                    <a:p>
                      <a:r>
                        <a:rPr lang="en-US" sz="1400" dirty="0"/>
                        <a:t>Stock Price Prediction, Predicting housing prices, Predicting customer lifetime value.</a:t>
                      </a:r>
                      <a:endParaRPr lang="en-CA" sz="1400" dirty="0"/>
                    </a:p>
                  </a:txBody>
                  <a:tcPr/>
                </a:tc>
                <a:extLst>
                  <a:ext uri="{0D108BD9-81ED-4DB2-BD59-A6C34878D82A}">
                    <a16:rowId xmlns:a16="http://schemas.microsoft.com/office/drawing/2014/main" val="4002948016"/>
                  </a:ext>
                </a:extLst>
              </a:tr>
              <a:tr h="370840">
                <a:tc>
                  <a:txBody>
                    <a:bodyPr/>
                    <a:lstStyle/>
                    <a:p>
                      <a:r>
                        <a:rPr lang="en-CA" sz="1400" dirty="0"/>
                        <a:t>Logistic Regression</a:t>
                      </a:r>
                    </a:p>
                  </a:txBody>
                  <a:tcPr/>
                </a:tc>
                <a:tc>
                  <a:txBody>
                    <a:bodyPr/>
                    <a:lstStyle/>
                    <a:p>
                      <a:r>
                        <a:rPr lang="en-US" sz="1400" dirty="0"/>
                        <a:t>Predicting credit risk score, Customer churn prediction.</a:t>
                      </a:r>
                      <a:endParaRPr lang="en-CA" sz="1400" dirty="0"/>
                    </a:p>
                  </a:txBody>
                  <a:tcPr/>
                </a:tc>
                <a:extLst>
                  <a:ext uri="{0D108BD9-81ED-4DB2-BD59-A6C34878D82A}">
                    <a16:rowId xmlns:a16="http://schemas.microsoft.com/office/drawing/2014/main" val="3584454254"/>
                  </a:ext>
                </a:extLst>
              </a:tr>
              <a:tr h="370840">
                <a:tc>
                  <a:txBody>
                    <a:bodyPr/>
                    <a:lstStyle/>
                    <a:p>
                      <a:r>
                        <a:rPr lang="en-CA" sz="1400" dirty="0"/>
                        <a:t>Decision Tree</a:t>
                      </a:r>
                    </a:p>
                  </a:txBody>
                  <a:tcPr/>
                </a:tc>
                <a:tc>
                  <a:txBody>
                    <a:bodyPr/>
                    <a:lstStyle/>
                    <a:p>
                      <a:r>
                        <a:rPr lang="en-US" sz="1400" dirty="0"/>
                        <a:t>Customer churn prediction, Credit score modeling, Disease prediction.</a:t>
                      </a:r>
                      <a:endParaRPr lang="en-CA" sz="1400" dirty="0"/>
                    </a:p>
                  </a:txBody>
                  <a:tcPr/>
                </a:tc>
                <a:extLst>
                  <a:ext uri="{0D108BD9-81ED-4DB2-BD59-A6C34878D82A}">
                    <a16:rowId xmlns:a16="http://schemas.microsoft.com/office/drawing/2014/main" val="2386676505"/>
                  </a:ext>
                </a:extLst>
              </a:tr>
              <a:tr h="370840">
                <a:tc>
                  <a:txBody>
                    <a:bodyPr/>
                    <a:lstStyle/>
                    <a:p>
                      <a:r>
                        <a:rPr lang="en-CA" sz="1400" dirty="0"/>
                        <a:t>Random Forests</a:t>
                      </a:r>
                    </a:p>
                  </a:txBody>
                  <a:tcPr/>
                </a:tc>
                <a:tc>
                  <a:txBody>
                    <a:bodyPr/>
                    <a:lstStyle/>
                    <a:p>
                      <a:r>
                        <a:rPr lang="en-US" sz="1400" dirty="0"/>
                        <a:t>Credit score modeling, Predicting housing prices.</a:t>
                      </a:r>
                      <a:endParaRPr lang="en-CA" sz="1400" dirty="0"/>
                    </a:p>
                  </a:txBody>
                  <a:tcPr/>
                </a:tc>
                <a:extLst>
                  <a:ext uri="{0D108BD9-81ED-4DB2-BD59-A6C34878D82A}">
                    <a16:rowId xmlns:a16="http://schemas.microsoft.com/office/drawing/2014/main" val="3660581684"/>
                  </a:ext>
                </a:extLst>
              </a:tr>
              <a:tr h="370840">
                <a:tc>
                  <a:txBody>
                    <a:bodyPr/>
                    <a:lstStyle/>
                    <a:p>
                      <a:r>
                        <a:rPr lang="es-CL" sz="1400" dirty="0" err="1"/>
                        <a:t>Support</a:t>
                      </a:r>
                      <a:r>
                        <a:rPr lang="es-CL" sz="1400" dirty="0"/>
                        <a:t> Vector Machines (</a:t>
                      </a:r>
                      <a:r>
                        <a:rPr lang="es-CL" sz="1400" dirty="0" err="1"/>
                        <a:t>SVMs</a:t>
                      </a:r>
                      <a:r>
                        <a:rPr lang="es-CL" sz="1400" dirty="0"/>
                        <a:t>)</a:t>
                      </a:r>
                      <a:endParaRPr lang="en-CA" sz="1400" dirty="0"/>
                    </a:p>
                  </a:txBody>
                  <a:tcPr/>
                </a:tc>
                <a:tc>
                  <a:txBody>
                    <a:bodyPr/>
                    <a:lstStyle/>
                    <a:p>
                      <a:r>
                        <a:rPr lang="en-US" sz="1400" dirty="0"/>
                        <a:t>Intrusion detection, email classification, bioinformatics, finance for predicting stock prices</a:t>
                      </a:r>
                      <a:endParaRPr lang="en-CA" sz="1400" dirty="0"/>
                    </a:p>
                  </a:txBody>
                  <a:tcPr/>
                </a:tc>
                <a:extLst>
                  <a:ext uri="{0D108BD9-81ED-4DB2-BD59-A6C34878D82A}">
                    <a16:rowId xmlns:a16="http://schemas.microsoft.com/office/drawing/2014/main" val="171942485"/>
                  </a:ext>
                </a:extLst>
              </a:tr>
              <a:tr h="370840">
                <a:tc>
                  <a:txBody>
                    <a:bodyPr/>
                    <a:lstStyle/>
                    <a:p>
                      <a:r>
                        <a:rPr lang="es-CL" sz="1400" dirty="0"/>
                        <a:t>Deep </a:t>
                      </a:r>
                      <a:r>
                        <a:rPr lang="es-CL" sz="1400" dirty="0" err="1"/>
                        <a:t>Learning</a:t>
                      </a:r>
                      <a:r>
                        <a:rPr lang="es-CL" sz="1400" dirty="0"/>
                        <a:t>  CNN and RNN</a:t>
                      </a:r>
                      <a:endParaRPr lang="en-CA" sz="1400" dirty="0"/>
                    </a:p>
                  </a:txBody>
                  <a:tcPr/>
                </a:tc>
                <a:tc>
                  <a:txBody>
                    <a:bodyPr/>
                    <a:lstStyle/>
                    <a:p>
                      <a:r>
                        <a:rPr lang="es-CL" sz="1400" dirty="0" err="1"/>
                        <a:t>Computer</a:t>
                      </a:r>
                      <a:r>
                        <a:rPr lang="es-CL" sz="1400" dirty="0"/>
                        <a:t> </a:t>
                      </a:r>
                      <a:r>
                        <a:rPr lang="es-CL" sz="1400" dirty="0" err="1"/>
                        <a:t>Vision</a:t>
                      </a:r>
                      <a:r>
                        <a:rPr lang="es-CL" sz="1400" dirty="0"/>
                        <a:t>, </a:t>
                      </a:r>
                      <a:r>
                        <a:rPr lang="en-US" sz="1400" dirty="0">
                          <a:solidFill>
                            <a:srgbClr val="272F31"/>
                          </a:solidFill>
                          <a:latin typeface="PolySans-Slim"/>
                        </a:rPr>
                        <a:t>Natural Language Processing.</a:t>
                      </a:r>
                      <a:endParaRPr lang="en-CA" sz="1400" dirty="0"/>
                    </a:p>
                  </a:txBody>
                  <a:tcPr/>
                </a:tc>
                <a:extLst>
                  <a:ext uri="{0D108BD9-81ED-4DB2-BD59-A6C34878D82A}">
                    <a16:rowId xmlns:a16="http://schemas.microsoft.com/office/drawing/2014/main" val="4044582393"/>
                  </a:ext>
                </a:extLst>
              </a:tr>
            </a:tbl>
          </a:graphicData>
        </a:graphic>
      </p:graphicFrame>
      <p:graphicFrame>
        <p:nvGraphicFramePr>
          <p:cNvPr id="6" name="Table 5">
            <a:extLst>
              <a:ext uri="{FF2B5EF4-FFF2-40B4-BE49-F238E27FC236}">
                <a16:creationId xmlns:a16="http://schemas.microsoft.com/office/drawing/2014/main" id="{D35080A4-6E7D-7CD7-90E9-EA21B6A3F1DD}"/>
              </a:ext>
            </a:extLst>
          </p:cNvPr>
          <p:cNvGraphicFramePr>
            <a:graphicFrameLocks noGrp="1"/>
          </p:cNvGraphicFramePr>
          <p:nvPr>
            <p:extLst>
              <p:ext uri="{D42A27DB-BD31-4B8C-83A1-F6EECF244321}">
                <p14:modId xmlns:p14="http://schemas.microsoft.com/office/powerpoint/2010/main" val="3451101066"/>
              </p:ext>
            </p:extLst>
          </p:nvPr>
        </p:nvGraphicFramePr>
        <p:xfrm>
          <a:off x="4143840" y="3923186"/>
          <a:ext cx="7837724" cy="2443480"/>
        </p:xfrm>
        <a:graphic>
          <a:graphicData uri="http://schemas.openxmlformats.org/drawingml/2006/table">
            <a:tbl>
              <a:tblPr firstRow="1" bandRow="1">
                <a:tableStyleId>{5C22544A-7EE6-4342-B048-85BDC9FD1C3A}</a:tableStyleId>
              </a:tblPr>
              <a:tblGrid>
                <a:gridCol w="3918862">
                  <a:extLst>
                    <a:ext uri="{9D8B030D-6E8A-4147-A177-3AD203B41FA5}">
                      <a16:colId xmlns:a16="http://schemas.microsoft.com/office/drawing/2014/main" val="3486413187"/>
                    </a:ext>
                  </a:extLst>
                </a:gridCol>
                <a:gridCol w="3918862">
                  <a:extLst>
                    <a:ext uri="{9D8B030D-6E8A-4147-A177-3AD203B41FA5}">
                      <a16:colId xmlns:a16="http://schemas.microsoft.com/office/drawing/2014/main" val="3851323784"/>
                    </a:ext>
                  </a:extLst>
                </a:gridCol>
              </a:tblGrid>
              <a:tr h="370840">
                <a:tc gridSpan="2">
                  <a:txBody>
                    <a:bodyPr/>
                    <a:lstStyle/>
                    <a:p>
                      <a:r>
                        <a:rPr lang="en-CA" sz="1400" dirty="0"/>
                        <a:t>Unsupervised Learning</a:t>
                      </a:r>
                    </a:p>
                  </a:txBody>
                  <a:tcPr/>
                </a:tc>
                <a:tc hMerge="1">
                  <a:txBody>
                    <a:bodyPr/>
                    <a:lstStyle/>
                    <a:p>
                      <a:endParaRPr lang="en-CA" dirty="0"/>
                    </a:p>
                  </a:txBody>
                  <a:tcPr/>
                </a:tc>
                <a:extLst>
                  <a:ext uri="{0D108BD9-81ED-4DB2-BD59-A6C34878D82A}">
                    <a16:rowId xmlns:a16="http://schemas.microsoft.com/office/drawing/2014/main" val="1046492369"/>
                  </a:ext>
                </a:extLst>
              </a:tr>
              <a:tr h="370840">
                <a:tc>
                  <a:txBody>
                    <a:bodyPr/>
                    <a:lstStyle/>
                    <a:p>
                      <a:r>
                        <a:rPr lang="en-CA" sz="1400" dirty="0"/>
                        <a:t>K-Means</a:t>
                      </a:r>
                    </a:p>
                  </a:txBody>
                  <a:tcPr/>
                </a:tc>
                <a:tc>
                  <a:txBody>
                    <a:bodyPr/>
                    <a:lstStyle/>
                    <a:p>
                      <a:r>
                        <a:rPr lang="en-US" sz="1400" dirty="0"/>
                        <a:t>Customer segmentation, Recommendation systems.</a:t>
                      </a:r>
                      <a:endParaRPr lang="en-CA" sz="1400" dirty="0"/>
                    </a:p>
                  </a:txBody>
                  <a:tcPr/>
                </a:tc>
                <a:extLst>
                  <a:ext uri="{0D108BD9-81ED-4DB2-BD59-A6C34878D82A}">
                    <a16:rowId xmlns:a16="http://schemas.microsoft.com/office/drawing/2014/main" val="4002948016"/>
                  </a:ext>
                </a:extLst>
              </a:tr>
              <a:tr h="370840">
                <a:tc>
                  <a:txBody>
                    <a:bodyPr/>
                    <a:lstStyle/>
                    <a:p>
                      <a:r>
                        <a:rPr lang="en-CA" sz="1400" dirty="0"/>
                        <a:t>Hierarchical Clustering</a:t>
                      </a:r>
                    </a:p>
                  </a:txBody>
                  <a:tcPr/>
                </a:tc>
                <a:tc>
                  <a:txBody>
                    <a:bodyPr/>
                    <a:lstStyle/>
                    <a:p>
                      <a:r>
                        <a:rPr lang="en-US" sz="1400" dirty="0"/>
                        <a:t>Fraud detection, Document clustering based on similarity.</a:t>
                      </a:r>
                      <a:endParaRPr lang="en-CA" sz="1400" dirty="0"/>
                    </a:p>
                  </a:txBody>
                  <a:tcPr/>
                </a:tc>
                <a:extLst>
                  <a:ext uri="{0D108BD9-81ED-4DB2-BD59-A6C34878D82A}">
                    <a16:rowId xmlns:a16="http://schemas.microsoft.com/office/drawing/2014/main" val="3584454254"/>
                  </a:ext>
                </a:extLst>
              </a:tr>
              <a:tr h="370840">
                <a:tc>
                  <a:txBody>
                    <a:bodyPr/>
                    <a:lstStyle/>
                    <a:p>
                      <a:r>
                        <a:rPr lang="en-CA" sz="1400" dirty="0"/>
                        <a:t>Gaussian Mixture Models</a:t>
                      </a:r>
                    </a:p>
                  </a:txBody>
                  <a:tcPr/>
                </a:tc>
                <a:tc>
                  <a:txBody>
                    <a:bodyPr/>
                    <a:lstStyle/>
                    <a:p>
                      <a:r>
                        <a:rPr lang="en-CA" sz="1400" dirty="0"/>
                        <a:t>Customer segmentation, Recommendation systems.</a:t>
                      </a:r>
                    </a:p>
                  </a:txBody>
                  <a:tcPr/>
                </a:tc>
                <a:extLst>
                  <a:ext uri="{0D108BD9-81ED-4DB2-BD59-A6C34878D82A}">
                    <a16:rowId xmlns:a16="http://schemas.microsoft.com/office/drawing/2014/main" val="2386676505"/>
                  </a:ext>
                </a:extLst>
              </a:tr>
              <a:tr h="370840">
                <a:tc>
                  <a:txBody>
                    <a:bodyPr/>
                    <a:lstStyle/>
                    <a:p>
                      <a:r>
                        <a:rPr lang="en-CA" sz="1400" dirty="0" err="1"/>
                        <a:t>Apriori</a:t>
                      </a:r>
                      <a:r>
                        <a:rPr lang="en-CA" sz="1400" dirty="0"/>
                        <a:t> Algorithm</a:t>
                      </a:r>
                    </a:p>
                  </a:txBody>
                  <a:tcPr/>
                </a:tc>
                <a:tc>
                  <a:txBody>
                    <a:bodyPr/>
                    <a:lstStyle/>
                    <a:p>
                      <a:r>
                        <a:rPr lang="en-CA" sz="1400" dirty="0"/>
                        <a:t>Product placements, Recommendation engines, Promotion optimization.</a:t>
                      </a:r>
                    </a:p>
                  </a:txBody>
                  <a:tcPr/>
                </a:tc>
                <a:extLst>
                  <a:ext uri="{0D108BD9-81ED-4DB2-BD59-A6C34878D82A}">
                    <a16:rowId xmlns:a16="http://schemas.microsoft.com/office/drawing/2014/main" val="3660581684"/>
                  </a:ext>
                </a:extLst>
              </a:tr>
            </a:tbl>
          </a:graphicData>
        </a:graphic>
      </p:graphicFrame>
    </p:spTree>
    <p:extLst>
      <p:ext uri="{BB962C8B-B14F-4D97-AF65-F5344CB8AC3E}">
        <p14:creationId xmlns:p14="http://schemas.microsoft.com/office/powerpoint/2010/main" val="123809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534473" y="2950387"/>
            <a:ext cx="3052293" cy="3531403"/>
          </a:xfrm>
        </p:spPr>
        <p:txBody>
          <a:bodyPr anchor="t">
            <a:normAutofit/>
          </a:bodyPr>
          <a:lstStyle/>
          <a:p>
            <a:pPr algn="r"/>
            <a:r>
              <a:rPr lang="en-US" sz="4000" b="1" dirty="0">
                <a:solidFill>
                  <a:srgbClr val="FFFFFF"/>
                </a:solidFill>
              </a:rPr>
              <a:t>Deep Learning and Computer Vision</a:t>
            </a:r>
          </a:p>
        </p:txBody>
      </p:sp>
      <p:sp>
        <p:nvSpPr>
          <p:cNvPr id="3" name="Subtitle 2"/>
          <p:cNvSpPr>
            <a:spLocks noGrp="1"/>
          </p:cNvSpPr>
          <p:nvPr>
            <p:ph type="subTitle" idx="1"/>
          </p:nvPr>
        </p:nvSpPr>
        <p:spPr>
          <a:xfrm>
            <a:off x="777922" y="743803"/>
            <a:ext cx="2808844" cy="1382392"/>
          </a:xfrm>
        </p:spPr>
        <p:txBody>
          <a:bodyPr vert="horz" lIns="91440" tIns="45720" rIns="91440" bIns="45720" rtlCol="0" anchor="b">
            <a:normAutofit/>
          </a:bodyPr>
          <a:lstStyle/>
          <a:p>
            <a:pPr algn="r"/>
            <a:r>
              <a:rPr lang="en-US" sz="2000" dirty="0">
                <a:solidFill>
                  <a:srgbClr val="FFFFFF"/>
                </a:solidFill>
              </a:rPr>
              <a:t>Python and library tools</a:t>
            </a:r>
          </a:p>
        </p:txBody>
      </p:sp>
      <p:pic>
        <p:nvPicPr>
          <p:cNvPr id="6" name="Picture 5">
            <a:extLst>
              <a:ext uri="{FF2B5EF4-FFF2-40B4-BE49-F238E27FC236}">
                <a16:creationId xmlns:a16="http://schemas.microsoft.com/office/drawing/2014/main" id="{349AA1FE-FDFA-1F10-92C5-DB80EE8E1CBD}"/>
              </a:ext>
            </a:extLst>
          </p:cNvPr>
          <p:cNvPicPr>
            <a:picLocks noChangeAspect="1"/>
          </p:cNvPicPr>
          <p:nvPr/>
        </p:nvPicPr>
        <p:blipFill>
          <a:blip r:embed="rId2"/>
          <a:stretch>
            <a:fillRect/>
          </a:stretch>
        </p:blipFill>
        <p:spPr>
          <a:xfrm>
            <a:off x="4195369" y="3277213"/>
            <a:ext cx="1162513" cy="807848"/>
          </a:xfrm>
          <a:prstGeom prst="rect">
            <a:avLst/>
          </a:prstGeom>
        </p:spPr>
      </p:pic>
      <p:graphicFrame>
        <p:nvGraphicFramePr>
          <p:cNvPr id="7" name="Table 6">
            <a:extLst>
              <a:ext uri="{FF2B5EF4-FFF2-40B4-BE49-F238E27FC236}">
                <a16:creationId xmlns:a16="http://schemas.microsoft.com/office/drawing/2014/main" id="{901C6A69-E8C3-F57C-D6A4-C623B5EB81A0}"/>
              </a:ext>
            </a:extLst>
          </p:cNvPr>
          <p:cNvGraphicFramePr>
            <a:graphicFrameLocks noGrp="1"/>
          </p:cNvGraphicFramePr>
          <p:nvPr>
            <p:extLst>
              <p:ext uri="{D42A27DB-BD31-4B8C-83A1-F6EECF244321}">
                <p14:modId xmlns:p14="http://schemas.microsoft.com/office/powerpoint/2010/main" val="2473206261"/>
              </p:ext>
            </p:extLst>
          </p:nvPr>
        </p:nvGraphicFramePr>
        <p:xfrm>
          <a:off x="4195370" y="258611"/>
          <a:ext cx="7837724" cy="2443480"/>
        </p:xfrm>
        <a:graphic>
          <a:graphicData uri="http://schemas.openxmlformats.org/drawingml/2006/table">
            <a:tbl>
              <a:tblPr firstRow="1" bandRow="1">
                <a:tableStyleId>{5C22544A-7EE6-4342-B048-85BDC9FD1C3A}</a:tableStyleId>
              </a:tblPr>
              <a:tblGrid>
                <a:gridCol w="3918862">
                  <a:extLst>
                    <a:ext uri="{9D8B030D-6E8A-4147-A177-3AD203B41FA5}">
                      <a16:colId xmlns:a16="http://schemas.microsoft.com/office/drawing/2014/main" val="3486413187"/>
                    </a:ext>
                  </a:extLst>
                </a:gridCol>
                <a:gridCol w="3918862">
                  <a:extLst>
                    <a:ext uri="{9D8B030D-6E8A-4147-A177-3AD203B41FA5}">
                      <a16:colId xmlns:a16="http://schemas.microsoft.com/office/drawing/2014/main" val="3851323784"/>
                    </a:ext>
                  </a:extLst>
                </a:gridCol>
              </a:tblGrid>
              <a:tr h="370840">
                <a:tc gridSpan="2">
                  <a:txBody>
                    <a:bodyPr/>
                    <a:lstStyle/>
                    <a:p>
                      <a:r>
                        <a:rPr lang="es-CL" sz="1400" dirty="0"/>
                        <a:t>C</a:t>
                      </a:r>
                      <a:r>
                        <a:rPr lang="en-CA" sz="1400" dirty="0" err="1"/>
                        <a:t>omputer</a:t>
                      </a:r>
                      <a:r>
                        <a:rPr lang="en-CA" sz="1400" dirty="0"/>
                        <a:t> Vision Applications</a:t>
                      </a:r>
                    </a:p>
                  </a:txBody>
                  <a:tcPr/>
                </a:tc>
                <a:tc hMerge="1">
                  <a:txBody>
                    <a:bodyPr/>
                    <a:lstStyle/>
                    <a:p>
                      <a:endParaRPr lang="en-CA" dirty="0"/>
                    </a:p>
                  </a:txBody>
                  <a:tcPr/>
                </a:tc>
                <a:extLst>
                  <a:ext uri="{0D108BD9-81ED-4DB2-BD59-A6C34878D82A}">
                    <a16:rowId xmlns:a16="http://schemas.microsoft.com/office/drawing/2014/main" val="1046492369"/>
                  </a:ext>
                </a:extLst>
              </a:tr>
              <a:tr h="370840">
                <a:tc>
                  <a:txBody>
                    <a:bodyPr/>
                    <a:lstStyle/>
                    <a:p>
                      <a:r>
                        <a:rPr lang="es-CL" sz="1400" dirty="0"/>
                        <a:t>F</a:t>
                      </a:r>
                      <a:r>
                        <a:rPr lang="en-CA" sz="1400" dirty="0"/>
                        <a:t>ace Recognition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dirty="0" err="1"/>
                        <a:t>Object</a:t>
                      </a:r>
                      <a:r>
                        <a:rPr lang="es-CL" sz="1400" dirty="0"/>
                        <a:t> Detector</a:t>
                      </a:r>
                      <a:endParaRPr lang="en-CA" sz="1400" dirty="0"/>
                    </a:p>
                    <a:p>
                      <a:endParaRPr lang="en-CA" sz="1400" dirty="0"/>
                    </a:p>
                  </a:txBody>
                  <a:tcPr/>
                </a:tc>
                <a:extLst>
                  <a:ext uri="{0D108BD9-81ED-4DB2-BD59-A6C34878D82A}">
                    <a16:rowId xmlns:a16="http://schemas.microsoft.com/office/drawing/2014/main" val="40029480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dirty="0" err="1"/>
                        <a:t>Object</a:t>
                      </a:r>
                      <a:r>
                        <a:rPr lang="es-CL" sz="1400" dirty="0"/>
                        <a:t> </a:t>
                      </a:r>
                      <a:r>
                        <a:rPr lang="es-CL" sz="1400" dirty="0" err="1"/>
                        <a:t>Classification</a:t>
                      </a:r>
                      <a:endParaRPr lang="en-CA" sz="1400" dirty="0"/>
                    </a:p>
                    <a:p>
                      <a:endParaRPr lang="en-CA"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dirty="0" err="1"/>
                        <a:t>Object</a:t>
                      </a:r>
                      <a:r>
                        <a:rPr lang="es-CL" sz="1400" dirty="0"/>
                        <a:t> Tracking</a:t>
                      </a:r>
                      <a:endParaRPr lang="en-CA" sz="1400" dirty="0"/>
                    </a:p>
                    <a:p>
                      <a:endParaRPr lang="en-CA" sz="1400" dirty="0"/>
                    </a:p>
                  </a:txBody>
                  <a:tcPr/>
                </a:tc>
                <a:extLst>
                  <a:ext uri="{0D108BD9-81ED-4DB2-BD59-A6C34878D82A}">
                    <a16:rowId xmlns:a16="http://schemas.microsoft.com/office/drawing/2014/main" val="35844542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dirty="0"/>
                        <a:t>Medical </a:t>
                      </a:r>
                      <a:r>
                        <a:rPr lang="es-CL" sz="1400" dirty="0" err="1"/>
                        <a:t>imaging</a:t>
                      </a:r>
                      <a:r>
                        <a:rPr lang="es-CL" sz="1400" dirty="0"/>
                        <a:t> </a:t>
                      </a:r>
                      <a:r>
                        <a:rPr lang="es-CL" sz="1400" dirty="0" err="1"/>
                        <a:t>processing</a:t>
                      </a:r>
                      <a:endParaRPr lang="en-CA" sz="1400" dirty="0"/>
                    </a:p>
                    <a:p>
                      <a:endParaRPr lang="en-CA"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dirty="0" err="1"/>
                        <a:t>Autonomous</a:t>
                      </a:r>
                      <a:r>
                        <a:rPr lang="es-CL" sz="1400" dirty="0"/>
                        <a:t> </a:t>
                      </a:r>
                      <a:r>
                        <a:rPr lang="es-CL" sz="1400" dirty="0" err="1"/>
                        <a:t>vehicles</a:t>
                      </a:r>
                      <a:endParaRPr lang="en-CA" sz="1400" dirty="0"/>
                    </a:p>
                    <a:p>
                      <a:endParaRPr lang="en-CA" sz="1400" dirty="0"/>
                    </a:p>
                  </a:txBody>
                  <a:tcPr/>
                </a:tc>
                <a:extLst>
                  <a:ext uri="{0D108BD9-81ED-4DB2-BD59-A6C34878D82A}">
                    <a16:rowId xmlns:a16="http://schemas.microsoft.com/office/drawing/2014/main" val="23866765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dirty="0" err="1"/>
                        <a:t>Augmented</a:t>
                      </a:r>
                      <a:r>
                        <a:rPr lang="es-CL" sz="1400" dirty="0"/>
                        <a:t> </a:t>
                      </a:r>
                      <a:r>
                        <a:rPr lang="es-CL" sz="1400" dirty="0" err="1"/>
                        <a:t>reality</a:t>
                      </a:r>
                      <a:endParaRPr lang="en-CA" sz="1400" dirty="0"/>
                    </a:p>
                    <a:p>
                      <a:endParaRPr lang="en-CA" sz="1400" dirty="0"/>
                    </a:p>
                  </a:txBody>
                  <a:tcPr/>
                </a:tc>
                <a:tc>
                  <a:txBody>
                    <a:bodyPr/>
                    <a:lstStyle/>
                    <a:p>
                      <a:r>
                        <a:rPr lang="es-CL" sz="1400" dirty="0" err="1"/>
                        <a:t>Manufacturing</a:t>
                      </a:r>
                      <a:endParaRPr lang="en-CA" sz="1400" dirty="0"/>
                    </a:p>
                  </a:txBody>
                  <a:tcPr/>
                </a:tc>
                <a:extLst>
                  <a:ext uri="{0D108BD9-81ED-4DB2-BD59-A6C34878D82A}">
                    <a16:rowId xmlns:a16="http://schemas.microsoft.com/office/drawing/2014/main" val="3660581684"/>
                  </a:ext>
                </a:extLst>
              </a:tr>
            </a:tbl>
          </a:graphicData>
        </a:graphic>
      </p:graphicFrame>
      <p:pic>
        <p:nvPicPr>
          <p:cNvPr id="9" name="Picture 8">
            <a:extLst>
              <a:ext uri="{FF2B5EF4-FFF2-40B4-BE49-F238E27FC236}">
                <a16:creationId xmlns:a16="http://schemas.microsoft.com/office/drawing/2014/main" id="{ED786A26-2E2D-277A-2D3D-BC8E06A1E938}"/>
              </a:ext>
            </a:extLst>
          </p:cNvPr>
          <p:cNvPicPr>
            <a:picLocks noChangeAspect="1"/>
          </p:cNvPicPr>
          <p:nvPr/>
        </p:nvPicPr>
        <p:blipFill>
          <a:blip r:embed="rId3"/>
          <a:stretch>
            <a:fillRect/>
          </a:stretch>
        </p:blipFill>
        <p:spPr>
          <a:xfrm>
            <a:off x="5877854" y="3245645"/>
            <a:ext cx="967824" cy="1165961"/>
          </a:xfrm>
          <a:prstGeom prst="rect">
            <a:avLst/>
          </a:prstGeom>
        </p:spPr>
      </p:pic>
      <p:pic>
        <p:nvPicPr>
          <p:cNvPr id="11" name="Picture 10">
            <a:extLst>
              <a:ext uri="{FF2B5EF4-FFF2-40B4-BE49-F238E27FC236}">
                <a16:creationId xmlns:a16="http://schemas.microsoft.com/office/drawing/2014/main" id="{84F0655D-84F6-5BE7-E1E9-0CA9E0EB3BF3}"/>
              </a:ext>
            </a:extLst>
          </p:cNvPr>
          <p:cNvPicPr>
            <a:picLocks noChangeAspect="1"/>
          </p:cNvPicPr>
          <p:nvPr/>
        </p:nvPicPr>
        <p:blipFill>
          <a:blip r:embed="rId4"/>
          <a:stretch>
            <a:fillRect/>
          </a:stretch>
        </p:blipFill>
        <p:spPr>
          <a:xfrm>
            <a:off x="7365650" y="3363865"/>
            <a:ext cx="1973016" cy="675544"/>
          </a:xfrm>
          <a:prstGeom prst="rect">
            <a:avLst/>
          </a:prstGeom>
        </p:spPr>
      </p:pic>
      <p:pic>
        <p:nvPicPr>
          <p:cNvPr id="13" name="Picture 12">
            <a:extLst>
              <a:ext uri="{FF2B5EF4-FFF2-40B4-BE49-F238E27FC236}">
                <a16:creationId xmlns:a16="http://schemas.microsoft.com/office/drawing/2014/main" id="{0B76C42B-04E9-C278-AE9C-3751FD137EBF}"/>
              </a:ext>
            </a:extLst>
          </p:cNvPr>
          <p:cNvPicPr>
            <a:picLocks noChangeAspect="1"/>
          </p:cNvPicPr>
          <p:nvPr/>
        </p:nvPicPr>
        <p:blipFill>
          <a:blip r:embed="rId5"/>
          <a:stretch>
            <a:fillRect/>
          </a:stretch>
        </p:blipFill>
        <p:spPr>
          <a:xfrm>
            <a:off x="9780352" y="3327531"/>
            <a:ext cx="2005703" cy="707213"/>
          </a:xfrm>
          <a:prstGeom prst="rect">
            <a:avLst/>
          </a:prstGeom>
        </p:spPr>
      </p:pic>
      <p:pic>
        <p:nvPicPr>
          <p:cNvPr id="15" name="Picture 14">
            <a:extLst>
              <a:ext uri="{FF2B5EF4-FFF2-40B4-BE49-F238E27FC236}">
                <a16:creationId xmlns:a16="http://schemas.microsoft.com/office/drawing/2014/main" id="{8E989777-E5DD-0DB3-40F1-AE26DA86588C}"/>
              </a:ext>
            </a:extLst>
          </p:cNvPr>
          <p:cNvPicPr>
            <a:picLocks noChangeAspect="1"/>
          </p:cNvPicPr>
          <p:nvPr/>
        </p:nvPicPr>
        <p:blipFill>
          <a:blip r:embed="rId6"/>
          <a:stretch>
            <a:fillRect/>
          </a:stretch>
        </p:blipFill>
        <p:spPr>
          <a:xfrm>
            <a:off x="4658541" y="5811868"/>
            <a:ext cx="2774069" cy="732241"/>
          </a:xfrm>
          <a:prstGeom prst="rect">
            <a:avLst/>
          </a:prstGeom>
        </p:spPr>
      </p:pic>
      <p:pic>
        <p:nvPicPr>
          <p:cNvPr id="17" name="Picture 16">
            <a:extLst>
              <a:ext uri="{FF2B5EF4-FFF2-40B4-BE49-F238E27FC236}">
                <a16:creationId xmlns:a16="http://schemas.microsoft.com/office/drawing/2014/main" id="{82697B0B-6BD7-F179-49D9-AA47FF8D2FC6}"/>
              </a:ext>
            </a:extLst>
          </p:cNvPr>
          <p:cNvPicPr>
            <a:picLocks noChangeAspect="1"/>
          </p:cNvPicPr>
          <p:nvPr/>
        </p:nvPicPr>
        <p:blipFill>
          <a:blip r:embed="rId7"/>
          <a:stretch>
            <a:fillRect/>
          </a:stretch>
        </p:blipFill>
        <p:spPr>
          <a:xfrm>
            <a:off x="6174956" y="4552551"/>
            <a:ext cx="3191689" cy="1055987"/>
          </a:xfrm>
          <a:prstGeom prst="rect">
            <a:avLst/>
          </a:prstGeom>
        </p:spPr>
      </p:pic>
      <p:pic>
        <p:nvPicPr>
          <p:cNvPr id="19" name="Picture 18">
            <a:extLst>
              <a:ext uri="{FF2B5EF4-FFF2-40B4-BE49-F238E27FC236}">
                <a16:creationId xmlns:a16="http://schemas.microsoft.com/office/drawing/2014/main" id="{9FF238C2-1BE5-B07B-E879-8A8BD74D77F8}"/>
              </a:ext>
            </a:extLst>
          </p:cNvPr>
          <p:cNvPicPr>
            <a:picLocks noChangeAspect="1"/>
          </p:cNvPicPr>
          <p:nvPr/>
        </p:nvPicPr>
        <p:blipFill>
          <a:blip r:embed="rId8"/>
          <a:stretch>
            <a:fillRect/>
          </a:stretch>
        </p:blipFill>
        <p:spPr>
          <a:xfrm>
            <a:off x="9520954" y="5613392"/>
            <a:ext cx="1430050" cy="798371"/>
          </a:xfrm>
          <a:prstGeom prst="rect">
            <a:avLst/>
          </a:prstGeom>
        </p:spPr>
      </p:pic>
    </p:spTree>
    <p:extLst>
      <p:ext uri="{BB962C8B-B14F-4D97-AF65-F5344CB8AC3E}">
        <p14:creationId xmlns:p14="http://schemas.microsoft.com/office/powerpoint/2010/main" val="89703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534473" y="2950387"/>
            <a:ext cx="3052293" cy="3531403"/>
          </a:xfrm>
        </p:spPr>
        <p:txBody>
          <a:bodyPr anchor="t">
            <a:normAutofit/>
          </a:bodyPr>
          <a:lstStyle/>
          <a:p>
            <a:pPr algn="r"/>
            <a:r>
              <a:rPr lang="en-US" sz="4000" b="1" dirty="0">
                <a:solidFill>
                  <a:srgbClr val="FFFFFF"/>
                </a:solidFill>
              </a:rPr>
              <a:t>Computer Vision</a:t>
            </a:r>
          </a:p>
        </p:txBody>
      </p:sp>
      <p:sp>
        <p:nvSpPr>
          <p:cNvPr id="3" name="Subtitle 2"/>
          <p:cNvSpPr>
            <a:spLocks noGrp="1"/>
          </p:cNvSpPr>
          <p:nvPr>
            <p:ph type="subTitle" idx="1"/>
          </p:nvPr>
        </p:nvSpPr>
        <p:spPr>
          <a:xfrm>
            <a:off x="777922" y="743803"/>
            <a:ext cx="2808844" cy="1382392"/>
          </a:xfrm>
        </p:spPr>
        <p:txBody>
          <a:bodyPr vert="horz" lIns="91440" tIns="45720" rIns="91440" bIns="45720" rtlCol="0" anchor="b">
            <a:normAutofit/>
          </a:bodyPr>
          <a:lstStyle/>
          <a:p>
            <a:pPr algn="r"/>
            <a:r>
              <a:rPr lang="en-US" sz="2000" dirty="0">
                <a:solidFill>
                  <a:srgbClr val="FFFFFF"/>
                </a:solidFill>
              </a:rPr>
              <a:t>Examples</a:t>
            </a:r>
          </a:p>
        </p:txBody>
      </p:sp>
      <p:pic>
        <p:nvPicPr>
          <p:cNvPr id="5" name="Picture 4">
            <a:extLst>
              <a:ext uri="{FF2B5EF4-FFF2-40B4-BE49-F238E27FC236}">
                <a16:creationId xmlns:a16="http://schemas.microsoft.com/office/drawing/2014/main" id="{4F241051-6B8D-1597-B167-E5D3ABAF8772}"/>
              </a:ext>
            </a:extLst>
          </p:cNvPr>
          <p:cNvPicPr>
            <a:picLocks noChangeAspect="1"/>
          </p:cNvPicPr>
          <p:nvPr/>
        </p:nvPicPr>
        <p:blipFill>
          <a:blip r:embed="rId2"/>
          <a:stretch>
            <a:fillRect/>
          </a:stretch>
        </p:blipFill>
        <p:spPr>
          <a:xfrm>
            <a:off x="4165507" y="83534"/>
            <a:ext cx="3860985" cy="3079089"/>
          </a:xfrm>
          <a:prstGeom prst="rect">
            <a:avLst/>
          </a:prstGeom>
        </p:spPr>
      </p:pic>
      <p:pic>
        <p:nvPicPr>
          <p:cNvPr id="10" name="Picture 9">
            <a:extLst>
              <a:ext uri="{FF2B5EF4-FFF2-40B4-BE49-F238E27FC236}">
                <a16:creationId xmlns:a16="http://schemas.microsoft.com/office/drawing/2014/main" id="{853DA62A-BD28-8758-17FC-FD0545B914F3}"/>
              </a:ext>
            </a:extLst>
          </p:cNvPr>
          <p:cNvPicPr>
            <a:picLocks noChangeAspect="1"/>
          </p:cNvPicPr>
          <p:nvPr/>
        </p:nvPicPr>
        <p:blipFill>
          <a:blip r:embed="rId3"/>
          <a:stretch>
            <a:fillRect/>
          </a:stretch>
        </p:blipFill>
        <p:spPr>
          <a:xfrm>
            <a:off x="7908516" y="3098846"/>
            <a:ext cx="2865368" cy="2217612"/>
          </a:xfrm>
          <a:prstGeom prst="rect">
            <a:avLst/>
          </a:prstGeom>
        </p:spPr>
      </p:pic>
      <p:pic>
        <p:nvPicPr>
          <p:cNvPr id="9218" name="Picture 2" descr="2D Kidney detection by YOLOv3">
            <a:extLst>
              <a:ext uri="{FF2B5EF4-FFF2-40B4-BE49-F238E27FC236}">
                <a16:creationId xmlns:a16="http://schemas.microsoft.com/office/drawing/2014/main" id="{9458A079-235A-367B-DB56-B6F59C7605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1239" y="3264391"/>
            <a:ext cx="3706780" cy="1963629"/>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omparison of YOLO-tomato models">
            <a:extLst>
              <a:ext uri="{FF2B5EF4-FFF2-40B4-BE49-F238E27FC236}">
                <a16:creationId xmlns:a16="http://schemas.microsoft.com/office/drawing/2014/main" id="{5BEA5BD3-00A2-D3A2-B880-13D359F549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2672" y="83534"/>
            <a:ext cx="3544855" cy="294385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B5FC6C02-695E-E2F9-0287-F563CBFC1A82}"/>
              </a:ext>
            </a:extLst>
          </p:cNvPr>
          <p:cNvPicPr>
            <a:picLocks noChangeAspect="1"/>
          </p:cNvPicPr>
          <p:nvPr/>
        </p:nvPicPr>
        <p:blipFill>
          <a:blip r:embed="rId6"/>
          <a:stretch>
            <a:fillRect/>
          </a:stretch>
        </p:blipFill>
        <p:spPr>
          <a:xfrm>
            <a:off x="10163827" y="4073347"/>
            <a:ext cx="1897544" cy="2629128"/>
          </a:xfrm>
          <a:prstGeom prst="rect">
            <a:avLst/>
          </a:prstGeom>
        </p:spPr>
      </p:pic>
      <p:pic>
        <p:nvPicPr>
          <p:cNvPr id="9224" name="Picture 8" descr="ELECTRICITY: An Efficient Multi-Camera Vehicle Tracking System for  Intelligent City">
            <a:extLst>
              <a:ext uri="{FF2B5EF4-FFF2-40B4-BE49-F238E27FC236}">
                <a16:creationId xmlns:a16="http://schemas.microsoft.com/office/drawing/2014/main" id="{6D515753-ED38-823D-D419-ADF2A5959F8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79402" y="5228020"/>
            <a:ext cx="2970484"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73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F052A-4B19-2065-A607-C5B323CB612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C4C5185-C84F-56E7-D58E-2848C4D5A589}"/>
              </a:ext>
            </a:extLst>
          </p:cNvPr>
          <p:cNvSpPr>
            <a:spLocks noGrp="1"/>
          </p:cNvSpPr>
          <p:nvPr>
            <p:ph idx="1"/>
          </p:nvPr>
        </p:nvSpPr>
        <p:spPr/>
        <p:txBody>
          <a:bodyPr vert="horz" lIns="91440" tIns="45720" rIns="91440" bIns="45720" rtlCol="0" anchor="t">
            <a:normAutofit/>
          </a:bodyPr>
          <a:lstStyle/>
          <a:p>
            <a:r>
              <a:rPr lang="en-US" sz="1400" dirty="0">
                <a:solidFill>
                  <a:srgbClr val="0070C0"/>
                </a:solidFill>
                <a:ea typeface="+mn-lt"/>
                <a:cs typeface="+mn-lt"/>
                <a:hlinkClick r:id="rId2">
                  <a:extLst>
                    <a:ext uri="{A12FA001-AC4F-418D-AE19-62706E023703}">
                      <ahyp:hlinkClr xmlns:ahyp="http://schemas.microsoft.com/office/drawing/2018/hyperlinkcolor" val="tx"/>
                    </a:ext>
                  </a:extLst>
                </a:hlinkClick>
              </a:rPr>
              <a:t>https://www.ibm.com/topics/machine-learning</a:t>
            </a:r>
            <a:r>
              <a:rPr lang="en-US" sz="1400" dirty="0">
                <a:solidFill>
                  <a:srgbClr val="0070C0"/>
                </a:solidFill>
                <a:ea typeface="+mn-lt"/>
                <a:cs typeface="+mn-lt"/>
              </a:rPr>
              <a:t> </a:t>
            </a:r>
          </a:p>
          <a:p>
            <a:r>
              <a:rPr lang="en-US" sz="1400" dirty="0">
                <a:solidFill>
                  <a:srgbClr val="0070C0"/>
                </a:solidFill>
                <a:ea typeface="+mn-lt"/>
                <a:cs typeface="+mn-lt"/>
                <a:hlinkClick r:id="rId3"/>
              </a:rPr>
              <a:t>https://www.techtarget.com/searchenterpriseai/definition/machine-learning-ML</a:t>
            </a:r>
            <a:r>
              <a:rPr lang="en-US" sz="1400" dirty="0">
                <a:solidFill>
                  <a:srgbClr val="0070C0"/>
                </a:solidFill>
                <a:ea typeface="+mn-lt"/>
                <a:cs typeface="+mn-lt"/>
              </a:rPr>
              <a:t> </a:t>
            </a:r>
          </a:p>
          <a:p>
            <a:r>
              <a:rPr lang="en-US" sz="1400" dirty="0">
                <a:solidFill>
                  <a:srgbClr val="0070C0"/>
                </a:solidFill>
                <a:ea typeface="+mn-lt"/>
                <a:cs typeface="+mn-lt"/>
                <a:hlinkClick r:id="rId4"/>
              </a:rPr>
              <a:t>https://www.simplilearn.com/tutorials/deep-learning-tutorial/what-is-deep-learning</a:t>
            </a:r>
            <a:r>
              <a:rPr lang="en-US" sz="1400" dirty="0">
                <a:solidFill>
                  <a:srgbClr val="0070C0"/>
                </a:solidFill>
                <a:ea typeface="+mn-lt"/>
                <a:cs typeface="+mn-lt"/>
              </a:rPr>
              <a:t> </a:t>
            </a:r>
            <a:endParaRPr lang="en-US" sz="1400" dirty="0">
              <a:solidFill>
                <a:srgbClr val="0070C0"/>
              </a:solidFill>
            </a:endParaRPr>
          </a:p>
          <a:p>
            <a:endParaRPr lang="en-US" sz="1400" dirty="0"/>
          </a:p>
        </p:txBody>
      </p:sp>
    </p:spTree>
    <p:extLst>
      <p:ext uri="{BB962C8B-B14F-4D97-AF65-F5344CB8AC3E}">
        <p14:creationId xmlns:p14="http://schemas.microsoft.com/office/powerpoint/2010/main" val="1945905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534473" y="2950387"/>
            <a:ext cx="3052293" cy="3531403"/>
          </a:xfrm>
        </p:spPr>
        <p:txBody>
          <a:bodyPr anchor="t">
            <a:normAutofit/>
          </a:bodyPr>
          <a:lstStyle/>
          <a:p>
            <a:pPr algn="r"/>
            <a:r>
              <a:rPr lang="en-US" sz="4000" b="1" dirty="0">
                <a:solidFill>
                  <a:srgbClr val="FFFFFF"/>
                </a:solidFill>
                <a:ea typeface="+mj-lt"/>
                <a:cs typeface="+mj-lt"/>
              </a:rPr>
              <a:t>Alan Turing</a:t>
            </a:r>
            <a:endParaRPr lang="en-US" sz="4000" b="1" dirty="0">
              <a:solidFill>
                <a:srgbClr val="FFFFFF"/>
              </a:solidFill>
            </a:endParaRPr>
          </a:p>
        </p:txBody>
      </p:sp>
      <p:sp>
        <p:nvSpPr>
          <p:cNvPr id="3" name="Subtitle 2"/>
          <p:cNvSpPr>
            <a:spLocks noGrp="1"/>
          </p:cNvSpPr>
          <p:nvPr>
            <p:ph type="subTitle" idx="1"/>
          </p:nvPr>
        </p:nvSpPr>
        <p:spPr>
          <a:xfrm>
            <a:off x="777922" y="743803"/>
            <a:ext cx="2808844" cy="1382392"/>
          </a:xfrm>
        </p:spPr>
        <p:txBody>
          <a:bodyPr vert="horz" lIns="91440" tIns="45720" rIns="91440" bIns="45720" rtlCol="0" anchor="b">
            <a:normAutofit/>
          </a:bodyPr>
          <a:lstStyle/>
          <a:p>
            <a:pPr algn="r"/>
            <a:r>
              <a:rPr lang="en-US" sz="2000" dirty="0">
                <a:solidFill>
                  <a:srgbClr val="FFFFFF"/>
                </a:solidFill>
              </a:rPr>
              <a:t>AI – A little history</a:t>
            </a:r>
          </a:p>
        </p:txBody>
      </p:sp>
      <p:pic>
        <p:nvPicPr>
          <p:cNvPr id="4" name="Picture 2" descr="Alan Turing, aged 16. Turing published On Computable Numbers when he was 24 years old.">
            <a:extLst>
              <a:ext uri="{FF2B5EF4-FFF2-40B4-BE49-F238E27FC236}">
                <a16:creationId xmlns:a16="http://schemas.microsoft.com/office/drawing/2014/main" id="{4CA9398B-0779-E494-CC96-F4031E710E7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4488" y="600757"/>
            <a:ext cx="2792859" cy="38024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4FD2FF8-7F53-5147-8AF2-F3EF703D2348}"/>
              </a:ext>
            </a:extLst>
          </p:cNvPr>
          <p:cNvSpPr txBox="1"/>
          <p:nvPr/>
        </p:nvSpPr>
        <p:spPr>
          <a:xfrm>
            <a:off x="5047783" y="5003954"/>
            <a:ext cx="6132897" cy="745460"/>
          </a:xfrm>
          <a:prstGeom prst="rect">
            <a:avLst/>
          </a:prstGeom>
          <a:noFill/>
        </p:spPr>
        <p:txBody>
          <a:bodyPr wrap="none" rtlCol="0">
            <a:spAutoFit/>
          </a:bodyPr>
          <a:lstStyle/>
          <a:p>
            <a:pPr algn="ctr" defTabSz="950976">
              <a:spcAft>
                <a:spcPts val="600"/>
              </a:spcAft>
            </a:pPr>
            <a:r>
              <a:rPr lang="en-CA" sz="1872" kern="1200" dirty="0">
                <a:solidFill>
                  <a:schemeClr val="tx1"/>
                </a:solidFill>
                <a:latin typeface="+mn-lt"/>
                <a:ea typeface="+mn-ea"/>
                <a:cs typeface="+mn-cs"/>
              </a:rPr>
              <a:t>“</a:t>
            </a:r>
            <a:r>
              <a:rPr lang="en-CA" sz="1872" b="1" kern="1200" dirty="0">
                <a:solidFill>
                  <a:schemeClr val="tx1"/>
                </a:solidFill>
                <a:latin typeface="+mn-lt"/>
                <a:ea typeface="+mn-ea"/>
                <a:cs typeface="+mn-cs"/>
              </a:rPr>
              <a:t>On Computable Numbers</a:t>
            </a:r>
            <a:r>
              <a:rPr lang="en-CA" sz="1872" kern="1200" dirty="0">
                <a:solidFill>
                  <a:schemeClr val="tx1"/>
                </a:solidFill>
                <a:latin typeface="+mn-lt"/>
                <a:ea typeface="+mn-ea"/>
                <a:cs typeface="+mn-cs"/>
              </a:rPr>
              <a:t>” (1936)</a:t>
            </a:r>
          </a:p>
          <a:p>
            <a:pPr defTabSz="950976">
              <a:spcAft>
                <a:spcPts val="600"/>
              </a:spcAft>
            </a:pPr>
            <a:r>
              <a:rPr lang="en-US" sz="1872" kern="1200" dirty="0">
                <a:solidFill>
                  <a:schemeClr val="tx1"/>
                </a:solidFill>
                <a:latin typeface="+mn-lt"/>
                <a:ea typeface="+mn-ea"/>
                <a:cs typeface="+mn-cs"/>
              </a:rPr>
              <a:t>Describing What Came to be Called the "</a:t>
            </a:r>
            <a:r>
              <a:rPr lang="en-US" sz="1872" b="1" kern="1200" dirty="0">
                <a:solidFill>
                  <a:schemeClr val="tx1"/>
                </a:solidFill>
                <a:latin typeface="+mn-lt"/>
                <a:ea typeface="+mn-ea"/>
                <a:cs typeface="+mn-cs"/>
              </a:rPr>
              <a:t>Turing Machine</a:t>
            </a:r>
            <a:r>
              <a:rPr lang="en-US" sz="1872" kern="1200" dirty="0">
                <a:solidFill>
                  <a:schemeClr val="tx1"/>
                </a:solidFill>
                <a:latin typeface="+mn-lt"/>
                <a:ea typeface="+mn-ea"/>
                <a:cs typeface="+mn-cs"/>
              </a:rPr>
              <a:t>"</a:t>
            </a:r>
            <a:endParaRPr lang="en-CA" dirty="0"/>
          </a:p>
        </p:txBody>
      </p:sp>
    </p:spTree>
    <p:extLst>
      <p:ext uri="{BB962C8B-B14F-4D97-AF65-F5344CB8AC3E}">
        <p14:creationId xmlns:p14="http://schemas.microsoft.com/office/powerpoint/2010/main" val="320529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534473" y="2950387"/>
            <a:ext cx="3052293" cy="3531403"/>
          </a:xfrm>
        </p:spPr>
        <p:txBody>
          <a:bodyPr anchor="t">
            <a:normAutofit/>
          </a:bodyPr>
          <a:lstStyle/>
          <a:p>
            <a:pPr algn="r"/>
            <a:r>
              <a:rPr lang="en-US" sz="4000" b="1" dirty="0">
                <a:solidFill>
                  <a:srgbClr val="FFFFFF"/>
                </a:solidFill>
              </a:rPr>
              <a:t>Warren McCullough and Walter Pitts</a:t>
            </a:r>
          </a:p>
        </p:txBody>
      </p:sp>
      <p:sp>
        <p:nvSpPr>
          <p:cNvPr id="3" name="Subtitle 2"/>
          <p:cNvSpPr>
            <a:spLocks noGrp="1"/>
          </p:cNvSpPr>
          <p:nvPr>
            <p:ph type="subTitle" idx="1"/>
          </p:nvPr>
        </p:nvSpPr>
        <p:spPr>
          <a:xfrm>
            <a:off x="777922" y="743803"/>
            <a:ext cx="2808844" cy="1382392"/>
          </a:xfrm>
        </p:spPr>
        <p:txBody>
          <a:bodyPr vert="horz" lIns="91440" tIns="45720" rIns="91440" bIns="45720" rtlCol="0" anchor="b">
            <a:normAutofit/>
          </a:bodyPr>
          <a:lstStyle/>
          <a:p>
            <a:pPr algn="r"/>
            <a:r>
              <a:rPr lang="en-US" sz="2000" dirty="0">
                <a:solidFill>
                  <a:srgbClr val="FFFFFF"/>
                </a:solidFill>
              </a:rPr>
              <a:t>AI – A little history</a:t>
            </a:r>
          </a:p>
        </p:txBody>
      </p:sp>
      <p:sp>
        <p:nvSpPr>
          <p:cNvPr id="5" name="TextBox 4">
            <a:extLst>
              <a:ext uri="{FF2B5EF4-FFF2-40B4-BE49-F238E27FC236}">
                <a16:creationId xmlns:a16="http://schemas.microsoft.com/office/drawing/2014/main" id="{34FD2FF8-7F53-5147-8AF2-F3EF703D2348}"/>
              </a:ext>
            </a:extLst>
          </p:cNvPr>
          <p:cNvSpPr txBox="1"/>
          <p:nvPr/>
        </p:nvSpPr>
        <p:spPr>
          <a:xfrm>
            <a:off x="5325250" y="5115922"/>
            <a:ext cx="5685339" cy="1015663"/>
          </a:xfrm>
          <a:prstGeom prst="rect">
            <a:avLst/>
          </a:prstGeom>
          <a:noFill/>
        </p:spPr>
        <p:txBody>
          <a:bodyPr wrap="none" rtlCol="0">
            <a:spAutoFit/>
          </a:bodyPr>
          <a:lstStyle/>
          <a:p>
            <a:r>
              <a:rPr lang="en-CA" sz="2000" dirty="0"/>
              <a:t>“</a:t>
            </a:r>
            <a:r>
              <a:rPr lang="en-US" sz="2000" b="1" dirty="0"/>
              <a:t>A Logical Calculus of the ideas Imminent in </a:t>
            </a:r>
          </a:p>
          <a:p>
            <a:pPr algn="ctr"/>
            <a:r>
              <a:rPr lang="en-US" sz="2000" b="1" dirty="0"/>
              <a:t>Nervous Activity</a:t>
            </a:r>
            <a:r>
              <a:rPr lang="en-CA" sz="2000" dirty="0"/>
              <a:t>” (1943)</a:t>
            </a:r>
          </a:p>
          <a:p>
            <a:r>
              <a:rPr lang="en-US" sz="2000" dirty="0"/>
              <a:t>The first mathematical model of a </a:t>
            </a:r>
            <a:r>
              <a:rPr lang="en-US" sz="2000" b="1" dirty="0"/>
              <a:t>neural network</a:t>
            </a:r>
            <a:endParaRPr lang="en-CA" dirty="0"/>
          </a:p>
        </p:txBody>
      </p:sp>
      <p:pic>
        <p:nvPicPr>
          <p:cNvPr id="3074" name="Picture 2" descr="McCulloch (right) and Pitts (left) in 1949">
            <a:extLst>
              <a:ext uri="{FF2B5EF4-FFF2-40B4-BE49-F238E27FC236}">
                <a16:creationId xmlns:a16="http://schemas.microsoft.com/office/drawing/2014/main" id="{1846CF4E-D8A4-1044-CBC0-61E632EA57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8965" y="490720"/>
            <a:ext cx="4037910" cy="4250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27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534473" y="2950387"/>
            <a:ext cx="3052293" cy="3531403"/>
          </a:xfrm>
        </p:spPr>
        <p:txBody>
          <a:bodyPr anchor="t">
            <a:normAutofit/>
          </a:bodyPr>
          <a:lstStyle/>
          <a:p>
            <a:pPr algn="r"/>
            <a:r>
              <a:rPr lang="en-US" sz="4000" b="1" dirty="0">
                <a:solidFill>
                  <a:srgbClr val="FFFFFF"/>
                </a:solidFill>
              </a:rPr>
              <a:t>Arthur Samuel</a:t>
            </a:r>
          </a:p>
        </p:txBody>
      </p:sp>
      <p:sp>
        <p:nvSpPr>
          <p:cNvPr id="3" name="Subtitle 2"/>
          <p:cNvSpPr>
            <a:spLocks noGrp="1"/>
          </p:cNvSpPr>
          <p:nvPr>
            <p:ph type="subTitle" idx="1"/>
          </p:nvPr>
        </p:nvSpPr>
        <p:spPr>
          <a:xfrm>
            <a:off x="777922" y="743803"/>
            <a:ext cx="2808844" cy="1382392"/>
          </a:xfrm>
        </p:spPr>
        <p:txBody>
          <a:bodyPr vert="horz" lIns="91440" tIns="45720" rIns="91440" bIns="45720" rtlCol="0" anchor="b">
            <a:normAutofit/>
          </a:bodyPr>
          <a:lstStyle/>
          <a:p>
            <a:pPr algn="r"/>
            <a:r>
              <a:rPr lang="en-US" sz="2000" dirty="0">
                <a:solidFill>
                  <a:srgbClr val="FFFFFF"/>
                </a:solidFill>
              </a:rPr>
              <a:t>AI – A little history</a:t>
            </a:r>
          </a:p>
        </p:txBody>
      </p:sp>
      <p:sp>
        <p:nvSpPr>
          <p:cNvPr id="5" name="TextBox 4">
            <a:extLst>
              <a:ext uri="{FF2B5EF4-FFF2-40B4-BE49-F238E27FC236}">
                <a16:creationId xmlns:a16="http://schemas.microsoft.com/office/drawing/2014/main" id="{34FD2FF8-7F53-5147-8AF2-F3EF703D2348}"/>
              </a:ext>
            </a:extLst>
          </p:cNvPr>
          <p:cNvSpPr txBox="1"/>
          <p:nvPr/>
        </p:nvSpPr>
        <p:spPr>
          <a:xfrm>
            <a:off x="5325250" y="5115922"/>
            <a:ext cx="6218947" cy="1015663"/>
          </a:xfrm>
          <a:prstGeom prst="rect">
            <a:avLst/>
          </a:prstGeom>
          <a:noFill/>
        </p:spPr>
        <p:txBody>
          <a:bodyPr wrap="none" rtlCol="0">
            <a:spAutoFit/>
          </a:bodyPr>
          <a:lstStyle/>
          <a:p>
            <a:r>
              <a:rPr lang="en-US" sz="2000" dirty="0"/>
              <a:t>He popularized the term "</a:t>
            </a:r>
            <a:r>
              <a:rPr lang="en-US" sz="2000" b="1" dirty="0"/>
              <a:t>machine learning</a:t>
            </a:r>
            <a:r>
              <a:rPr lang="en-US" sz="2000" dirty="0"/>
              <a:t>" in 1959 </a:t>
            </a:r>
          </a:p>
          <a:p>
            <a:r>
              <a:rPr lang="en-US" sz="2000" dirty="0"/>
              <a:t>The Samuel Checkers-playing Program was among the </a:t>
            </a:r>
          </a:p>
          <a:p>
            <a:r>
              <a:rPr lang="en-US" sz="2000" dirty="0"/>
              <a:t>world's first successful </a:t>
            </a:r>
            <a:r>
              <a:rPr lang="en-US" sz="2000" b="1" dirty="0"/>
              <a:t>self-learning</a:t>
            </a:r>
            <a:r>
              <a:rPr lang="en-US" sz="2000" dirty="0"/>
              <a:t> programs</a:t>
            </a:r>
            <a:endParaRPr lang="en-CA" dirty="0"/>
          </a:p>
        </p:txBody>
      </p:sp>
      <p:pic>
        <p:nvPicPr>
          <p:cNvPr id="5122" name="Picture 2">
            <a:extLst>
              <a:ext uri="{FF2B5EF4-FFF2-40B4-BE49-F238E27FC236}">
                <a16:creationId xmlns:a16="http://schemas.microsoft.com/office/drawing/2014/main" id="{4FFB1700-18A3-2FDE-00AF-09A8E93EE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7930" y="1013517"/>
            <a:ext cx="2434609" cy="3375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99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534473" y="2950387"/>
            <a:ext cx="3052293" cy="3531403"/>
          </a:xfrm>
        </p:spPr>
        <p:txBody>
          <a:bodyPr anchor="t">
            <a:normAutofit/>
          </a:bodyPr>
          <a:lstStyle/>
          <a:p>
            <a:pPr algn="r"/>
            <a:r>
              <a:rPr lang="en-US" sz="4000" b="1" dirty="0">
                <a:solidFill>
                  <a:srgbClr val="FFFFFF"/>
                </a:solidFill>
              </a:rPr>
              <a:t>AI Winter and Big Data</a:t>
            </a:r>
          </a:p>
        </p:txBody>
      </p:sp>
      <p:sp>
        <p:nvSpPr>
          <p:cNvPr id="3" name="Subtitle 2"/>
          <p:cNvSpPr>
            <a:spLocks noGrp="1"/>
          </p:cNvSpPr>
          <p:nvPr>
            <p:ph type="subTitle" idx="1"/>
          </p:nvPr>
        </p:nvSpPr>
        <p:spPr>
          <a:xfrm>
            <a:off x="777922" y="743803"/>
            <a:ext cx="2808844" cy="1382392"/>
          </a:xfrm>
        </p:spPr>
        <p:txBody>
          <a:bodyPr vert="horz" lIns="91440" tIns="45720" rIns="91440" bIns="45720" rtlCol="0" anchor="b">
            <a:normAutofit/>
          </a:bodyPr>
          <a:lstStyle/>
          <a:p>
            <a:pPr algn="r"/>
            <a:r>
              <a:rPr lang="en-US" sz="2000" dirty="0">
                <a:solidFill>
                  <a:srgbClr val="FFFFFF"/>
                </a:solidFill>
              </a:rPr>
              <a:t>AI – A little history</a:t>
            </a:r>
          </a:p>
        </p:txBody>
      </p:sp>
      <p:sp>
        <p:nvSpPr>
          <p:cNvPr id="4" name="TextBox 3">
            <a:extLst>
              <a:ext uri="{FF2B5EF4-FFF2-40B4-BE49-F238E27FC236}">
                <a16:creationId xmlns:a16="http://schemas.microsoft.com/office/drawing/2014/main" id="{D0807592-A4D9-67AE-F240-6C0E9829B6DA}"/>
              </a:ext>
            </a:extLst>
          </p:cNvPr>
          <p:cNvSpPr txBox="1"/>
          <p:nvPr/>
        </p:nvSpPr>
        <p:spPr>
          <a:xfrm>
            <a:off x="4288752" y="727113"/>
            <a:ext cx="7729077" cy="492442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From 1974 to 1980, AI funding declined drastically, making this time known as the </a:t>
            </a:r>
            <a:r>
              <a:rPr lang="en-US" sz="2000" b="1" dirty="0"/>
              <a:t>First AI Winter</a:t>
            </a:r>
            <a:r>
              <a:rPr lang="en-US" sz="2000" dirty="0"/>
              <a:t>.</a:t>
            </a:r>
          </a:p>
          <a:p>
            <a:pPr algn="just"/>
            <a:endParaRPr lang="en-US" sz="2000" dirty="0"/>
          </a:p>
          <a:p>
            <a:pPr marL="342900" indent="-342900" algn="just">
              <a:buFont typeface="Arial" panose="020B0604020202020204" pitchFamily="34" charset="0"/>
              <a:buChar char="•"/>
            </a:pPr>
            <a:r>
              <a:rPr lang="en-CA" sz="2000" dirty="0"/>
              <a:t>Interest in AI wouldn't be revived until years later with the advent of expert systems.</a:t>
            </a:r>
          </a:p>
          <a:p>
            <a:pPr marL="342900" indent="-342900" algn="just">
              <a:buFont typeface="Arial" panose="020B0604020202020204" pitchFamily="34" charset="0"/>
              <a:buChar char="•"/>
            </a:pPr>
            <a:endParaRPr lang="en-CA" sz="2000" dirty="0"/>
          </a:p>
          <a:p>
            <a:pPr marL="342900" indent="-342900" algn="just">
              <a:buFont typeface="Arial" panose="020B0604020202020204" pitchFamily="34" charset="0"/>
              <a:buChar char="•"/>
            </a:pPr>
            <a:r>
              <a:rPr lang="en-US" sz="2000" dirty="0"/>
              <a:t>This would eventually end with another AI winter from the late 1980s to mid-90s.</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CA" sz="2000" dirty="0"/>
              <a:t>After that, advances in computing power and Big data allowed researchers to develop more sophisticated learning algorithms, powering AI until today.</a:t>
            </a:r>
          </a:p>
          <a:p>
            <a:endParaRPr lang="en-CA" dirty="0"/>
          </a:p>
          <a:p>
            <a:pPr algn="just"/>
            <a:endParaRPr lang="en-CA" dirty="0"/>
          </a:p>
          <a:p>
            <a:pPr algn="just"/>
            <a:endParaRPr lang="en-US" sz="2000" dirty="0"/>
          </a:p>
          <a:p>
            <a:pPr algn="just"/>
            <a:endParaRPr lang="en-CA" dirty="0"/>
          </a:p>
        </p:txBody>
      </p:sp>
    </p:spTree>
    <p:extLst>
      <p:ext uri="{BB962C8B-B14F-4D97-AF65-F5344CB8AC3E}">
        <p14:creationId xmlns:p14="http://schemas.microsoft.com/office/powerpoint/2010/main" val="140171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534473" y="2950387"/>
            <a:ext cx="3052293" cy="3531403"/>
          </a:xfrm>
        </p:spPr>
        <p:txBody>
          <a:bodyPr anchor="t">
            <a:normAutofit/>
          </a:bodyPr>
          <a:lstStyle/>
          <a:p>
            <a:pPr algn="r"/>
            <a:r>
              <a:rPr lang="en-US" sz="4000" b="1" dirty="0">
                <a:solidFill>
                  <a:srgbClr val="FFFFFF"/>
                </a:solidFill>
              </a:rPr>
              <a:t>What is Machine Learning?</a:t>
            </a:r>
          </a:p>
        </p:txBody>
      </p:sp>
      <p:sp>
        <p:nvSpPr>
          <p:cNvPr id="3" name="Subtitle 2"/>
          <p:cNvSpPr>
            <a:spLocks noGrp="1"/>
          </p:cNvSpPr>
          <p:nvPr>
            <p:ph type="subTitle" idx="1"/>
          </p:nvPr>
        </p:nvSpPr>
        <p:spPr>
          <a:xfrm>
            <a:off x="777922" y="743803"/>
            <a:ext cx="2808844" cy="1382392"/>
          </a:xfrm>
        </p:spPr>
        <p:txBody>
          <a:bodyPr vert="horz" lIns="91440" tIns="45720" rIns="91440" bIns="45720" rtlCol="0" anchor="b">
            <a:normAutofit/>
          </a:bodyPr>
          <a:lstStyle/>
          <a:p>
            <a:pPr algn="r"/>
            <a:r>
              <a:rPr lang="en-US" sz="2000" dirty="0">
                <a:solidFill>
                  <a:srgbClr val="FFFFFF"/>
                </a:solidFill>
              </a:rPr>
              <a:t>Definitions</a:t>
            </a:r>
          </a:p>
        </p:txBody>
      </p:sp>
      <p:sp>
        <p:nvSpPr>
          <p:cNvPr id="4" name="TextBox 3">
            <a:extLst>
              <a:ext uri="{FF2B5EF4-FFF2-40B4-BE49-F238E27FC236}">
                <a16:creationId xmlns:a16="http://schemas.microsoft.com/office/drawing/2014/main" id="{D0807592-A4D9-67AE-F240-6C0E9829B6DA}"/>
              </a:ext>
            </a:extLst>
          </p:cNvPr>
          <p:cNvSpPr txBox="1"/>
          <p:nvPr/>
        </p:nvSpPr>
        <p:spPr>
          <a:xfrm>
            <a:off x="4288752" y="313977"/>
            <a:ext cx="7125326" cy="6232475"/>
          </a:xfrm>
          <a:prstGeom prst="rect">
            <a:avLst/>
          </a:prstGeom>
          <a:noFill/>
        </p:spPr>
        <p:txBody>
          <a:bodyPr wrap="square" rtlCol="0">
            <a:spAutoFit/>
          </a:bodyPr>
          <a:lstStyle>
            <a:defPPr>
              <a:defRPr lang="en-US"/>
            </a:defPPr>
            <a:lvl1pPr>
              <a:defRPr sz="2000"/>
            </a:lvl1pPr>
          </a:lstStyle>
          <a:p>
            <a:pPr marL="342900" indent="-342900" algn="just">
              <a:buFont typeface="Arial" panose="020B0604020202020204" pitchFamily="34" charset="0"/>
              <a:buChar char="•"/>
            </a:pPr>
            <a:r>
              <a:rPr lang="en-US" sz="1900" dirty="0"/>
              <a:t>Is a branch of artificial intelligence.</a:t>
            </a:r>
          </a:p>
          <a:p>
            <a:pPr algn="just"/>
            <a:endParaRPr lang="en-US" sz="1900" dirty="0"/>
          </a:p>
          <a:p>
            <a:pPr marL="342900" indent="-342900" algn="just">
              <a:buFont typeface="Arial" panose="020B0604020202020204" pitchFamily="34" charset="0"/>
              <a:buChar char="•"/>
            </a:pPr>
            <a:r>
              <a:rPr lang="en-US" sz="1900" dirty="0"/>
              <a:t>Gives computers the ability to </a:t>
            </a:r>
            <a:r>
              <a:rPr lang="en-US" sz="1900" b="1" dirty="0"/>
              <a:t>learn</a:t>
            </a:r>
            <a:r>
              <a:rPr lang="en-US" sz="1900" dirty="0"/>
              <a:t> without explicitly being programmed.</a:t>
            </a:r>
          </a:p>
          <a:p>
            <a:pPr marL="342900" indent="-342900" algn="just">
              <a:buFont typeface="Arial" panose="020B0604020202020204" pitchFamily="34" charset="0"/>
              <a:buChar char="•"/>
            </a:pPr>
            <a:endParaRPr lang="en-US" sz="1900" dirty="0"/>
          </a:p>
          <a:p>
            <a:pPr marL="342900" indent="-342900" algn="just">
              <a:buFont typeface="Arial" panose="020B0604020202020204" pitchFamily="34" charset="0"/>
              <a:buChar char="•"/>
            </a:pPr>
            <a:r>
              <a:rPr lang="en-US" sz="1900" dirty="0"/>
              <a:t>Machine learning starts with </a:t>
            </a:r>
            <a:r>
              <a:rPr lang="en-US" sz="1900" b="1" dirty="0"/>
              <a:t>data</a:t>
            </a:r>
            <a:r>
              <a:rPr lang="en-US" sz="1900" dirty="0"/>
              <a:t> — numbers, photos, or text, like bank transactions, pictures of people or even bakery items, repair records, time series data from sensors, or sales reports.</a:t>
            </a:r>
          </a:p>
          <a:p>
            <a:pPr marL="342900" indent="-342900" algn="just">
              <a:buFont typeface="Arial" panose="020B0604020202020204" pitchFamily="34" charset="0"/>
              <a:buChar char="•"/>
            </a:pPr>
            <a:endParaRPr lang="en-US" sz="1900" dirty="0"/>
          </a:p>
          <a:p>
            <a:pPr marL="342900" indent="-342900" algn="just">
              <a:buFont typeface="Arial" panose="020B0604020202020204" pitchFamily="34" charset="0"/>
              <a:buChar char="•"/>
            </a:pPr>
            <a:r>
              <a:rPr lang="en-US" sz="1900" dirty="0"/>
              <a:t>Use </a:t>
            </a:r>
            <a:r>
              <a:rPr lang="en-US" sz="1900" b="1" dirty="0"/>
              <a:t>supervised, unsupervised, and Reinforcement</a:t>
            </a:r>
            <a:r>
              <a:rPr lang="en-US" sz="1900" dirty="0"/>
              <a:t> learning.</a:t>
            </a:r>
          </a:p>
          <a:p>
            <a:pPr marL="342900" indent="-342900" algn="just">
              <a:buFont typeface="Arial" panose="020B0604020202020204" pitchFamily="34" charset="0"/>
              <a:buChar char="•"/>
            </a:pPr>
            <a:endParaRPr lang="en-US" sz="1900" dirty="0"/>
          </a:p>
          <a:p>
            <a:pPr marL="342900" indent="-342900" algn="just">
              <a:buFont typeface="Arial" panose="020B0604020202020204" pitchFamily="34" charset="0"/>
              <a:buChar char="•"/>
            </a:pPr>
            <a:r>
              <a:rPr lang="en-US" sz="1900" dirty="0"/>
              <a:t>Supervised learning uses </a:t>
            </a:r>
            <a:r>
              <a:rPr lang="en-US" sz="1900" b="1" dirty="0"/>
              <a:t>labeled training data</a:t>
            </a:r>
            <a:r>
              <a:rPr lang="en-US" sz="1900" dirty="0"/>
              <a:t>, and unsupervised learning does not. Reinforcement trains machines through trial and error to take the best action by establishing a reward system.</a:t>
            </a:r>
          </a:p>
          <a:p>
            <a:pPr marL="342900" indent="-342900" algn="just">
              <a:buFont typeface="Arial" panose="020B0604020202020204" pitchFamily="34" charset="0"/>
              <a:buChar char="•"/>
            </a:pPr>
            <a:endParaRPr lang="en-US" sz="1900" dirty="0"/>
          </a:p>
          <a:p>
            <a:pPr marL="342900" indent="-342900" algn="just">
              <a:buFont typeface="Arial" panose="020B0604020202020204" pitchFamily="34" charset="0"/>
              <a:buChar char="•"/>
            </a:pPr>
            <a:r>
              <a:rPr lang="en-US" sz="1900" dirty="0">
                <a:solidFill>
                  <a:srgbClr val="272727"/>
                </a:solidFill>
              </a:rPr>
              <a:t>C</a:t>
            </a:r>
            <a:r>
              <a:rPr lang="en-US" sz="1900" b="0" i="0" dirty="0">
                <a:solidFill>
                  <a:srgbClr val="272727"/>
                </a:solidFill>
                <a:effectLst/>
              </a:rPr>
              <a:t>an be </a:t>
            </a:r>
            <a:r>
              <a:rPr lang="en-US" sz="1900" b="1" i="0" dirty="0">
                <a:solidFill>
                  <a:srgbClr val="272727"/>
                </a:solidFill>
                <a:effectLst/>
              </a:rPr>
              <a:t>descriptive</a:t>
            </a:r>
            <a:r>
              <a:rPr lang="en-US" sz="1900" b="0" i="0" dirty="0">
                <a:solidFill>
                  <a:srgbClr val="272727"/>
                </a:solidFill>
                <a:effectLst/>
              </a:rPr>
              <a:t>, meaning that the system uses the data to explain what happened; </a:t>
            </a:r>
            <a:r>
              <a:rPr lang="en-US" sz="1900" b="1" i="0" dirty="0">
                <a:solidFill>
                  <a:srgbClr val="272727"/>
                </a:solidFill>
                <a:effectLst/>
              </a:rPr>
              <a:t>predictive</a:t>
            </a:r>
            <a:r>
              <a:rPr lang="en-US" sz="1900" b="0" i="0" dirty="0">
                <a:solidFill>
                  <a:srgbClr val="272727"/>
                </a:solidFill>
                <a:effectLst/>
              </a:rPr>
              <a:t>, meaning the system uses the data to predict what will happen; or </a:t>
            </a:r>
            <a:r>
              <a:rPr lang="en-US" sz="1900" b="1" i="0" dirty="0">
                <a:solidFill>
                  <a:srgbClr val="272727"/>
                </a:solidFill>
                <a:effectLst/>
              </a:rPr>
              <a:t>prescriptive</a:t>
            </a:r>
            <a:r>
              <a:rPr lang="en-US" sz="1900" b="0" i="0" dirty="0">
                <a:solidFill>
                  <a:srgbClr val="272727"/>
                </a:solidFill>
                <a:effectLst/>
              </a:rPr>
              <a:t>, meaning the system will use the data to make suggestions about what action to take.</a:t>
            </a:r>
            <a:endParaRPr lang="en-CA" sz="1900" dirty="0"/>
          </a:p>
        </p:txBody>
      </p:sp>
    </p:spTree>
    <p:extLst>
      <p:ext uri="{BB962C8B-B14F-4D97-AF65-F5344CB8AC3E}">
        <p14:creationId xmlns:p14="http://schemas.microsoft.com/office/powerpoint/2010/main" val="34737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534473" y="2950387"/>
            <a:ext cx="3052293" cy="3531403"/>
          </a:xfrm>
        </p:spPr>
        <p:txBody>
          <a:bodyPr anchor="t">
            <a:normAutofit/>
          </a:bodyPr>
          <a:lstStyle/>
          <a:p>
            <a:pPr algn="r"/>
            <a:r>
              <a:rPr lang="en-US" sz="4000" b="1" dirty="0">
                <a:solidFill>
                  <a:srgbClr val="FFFFFF"/>
                </a:solidFill>
              </a:rPr>
              <a:t>What is Neural Networks?</a:t>
            </a:r>
          </a:p>
        </p:txBody>
      </p:sp>
      <p:sp>
        <p:nvSpPr>
          <p:cNvPr id="3" name="Subtitle 2"/>
          <p:cNvSpPr>
            <a:spLocks noGrp="1"/>
          </p:cNvSpPr>
          <p:nvPr>
            <p:ph type="subTitle" idx="1"/>
          </p:nvPr>
        </p:nvSpPr>
        <p:spPr>
          <a:xfrm>
            <a:off x="777922" y="743803"/>
            <a:ext cx="2808844" cy="1382392"/>
          </a:xfrm>
        </p:spPr>
        <p:txBody>
          <a:bodyPr vert="horz" lIns="91440" tIns="45720" rIns="91440" bIns="45720" rtlCol="0" anchor="b">
            <a:normAutofit/>
          </a:bodyPr>
          <a:lstStyle/>
          <a:p>
            <a:pPr algn="r"/>
            <a:r>
              <a:rPr lang="en-US" sz="2000" dirty="0">
                <a:solidFill>
                  <a:srgbClr val="FFFFFF"/>
                </a:solidFill>
              </a:rPr>
              <a:t>Definitions</a:t>
            </a:r>
          </a:p>
        </p:txBody>
      </p:sp>
      <p:sp>
        <p:nvSpPr>
          <p:cNvPr id="4" name="TextBox 3">
            <a:extLst>
              <a:ext uri="{FF2B5EF4-FFF2-40B4-BE49-F238E27FC236}">
                <a16:creationId xmlns:a16="http://schemas.microsoft.com/office/drawing/2014/main" id="{170015CF-DD12-390C-526B-80EE074E58C7}"/>
              </a:ext>
            </a:extLst>
          </p:cNvPr>
          <p:cNvSpPr txBox="1"/>
          <p:nvPr/>
        </p:nvSpPr>
        <p:spPr>
          <a:xfrm>
            <a:off x="4288752" y="313977"/>
            <a:ext cx="7626440" cy="6186309"/>
          </a:xfrm>
          <a:prstGeom prst="rect">
            <a:avLst/>
          </a:prstGeom>
          <a:noFill/>
        </p:spPr>
        <p:txBody>
          <a:bodyPr wrap="square" rtlCol="0">
            <a:spAutoFit/>
          </a:bodyPr>
          <a:lstStyle>
            <a:defPPr>
              <a:defRPr lang="en-US"/>
            </a:defPPr>
            <a:lvl1pPr>
              <a:defRPr sz="2000"/>
            </a:lvl1pPr>
          </a:lstStyle>
          <a:p>
            <a:pPr marL="342900" indent="-342900" algn="just">
              <a:buFont typeface="Arial" panose="020B0604020202020204" pitchFamily="34" charset="0"/>
              <a:buChar char="•"/>
            </a:pPr>
            <a:r>
              <a:rPr lang="en-US" sz="1800" dirty="0"/>
              <a:t>Neural networks are a subfield of machine learning.</a:t>
            </a:r>
          </a:p>
          <a:p>
            <a:pPr algn="just"/>
            <a:endParaRPr lang="en-US" sz="1800" dirty="0"/>
          </a:p>
          <a:p>
            <a:pPr marL="342900" indent="-342900" algn="just">
              <a:buFont typeface="Arial" panose="020B0604020202020204" pitchFamily="34" charset="0"/>
              <a:buChar char="•"/>
            </a:pPr>
            <a:r>
              <a:rPr lang="en-US" sz="1800" dirty="0"/>
              <a:t>The idea behind neural networks was first born in the 1950s with the </a:t>
            </a:r>
            <a:r>
              <a:rPr lang="en-US" sz="1800" b="1" dirty="0"/>
              <a:t>perceptron</a:t>
            </a:r>
            <a:r>
              <a:rPr lang="en-US" sz="1800" dirty="0"/>
              <a:t> algorithm.</a:t>
            </a:r>
          </a:p>
          <a:p>
            <a:pPr marL="342900" indent="-342900" algn="just">
              <a:buFont typeface="Arial" panose="020B0604020202020204" pitchFamily="34" charset="0"/>
              <a:buChar char="•"/>
            </a:pPr>
            <a:endParaRPr lang="en-US" sz="1800" dirty="0"/>
          </a:p>
          <a:p>
            <a:pPr marL="342900" indent="-342900" algn="just">
              <a:buFont typeface="Arial" panose="020B0604020202020204" pitchFamily="34" charset="0"/>
              <a:buChar char="•"/>
            </a:pPr>
            <a:r>
              <a:rPr lang="en-US" sz="1800" dirty="0"/>
              <a:t>A perceptron is a simplified </a:t>
            </a:r>
            <a:r>
              <a:rPr lang="en-US" sz="1800" b="1" dirty="0"/>
              <a:t>model of a human neuron </a:t>
            </a:r>
            <a:r>
              <a:rPr lang="en-US" sz="1800" dirty="0"/>
              <a:t>that accepts an input and performs a computation on that input.</a:t>
            </a:r>
          </a:p>
          <a:p>
            <a:pPr marL="342900" indent="-342900" algn="just">
              <a:buFont typeface="Arial" panose="020B0604020202020204" pitchFamily="34" charset="0"/>
              <a:buChar char="•"/>
            </a:pPr>
            <a:endParaRPr lang="en-US" sz="1800" dirty="0"/>
          </a:p>
          <a:p>
            <a:pPr marL="342900" indent="-342900" algn="just">
              <a:buFont typeface="Arial" panose="020B0604020202020204" pitchFamily="34" charset="0"/>
              <a:buChar char="•"/>
            </a:pPr>
            <a:r>
              <a:rPr lang="en-US" sz="1800" dirty="0"/>
              <a:t>The output is then fed to an </a:t>
            </a:r>
            <a:r>
              <a:rPr lang="en-US" sz="1800" b="1" dirty="0"/>
              <a:t>activation function</a:t>
            </a:r>
            <a:r>
              <a:rPr lang="en-US" sz="1800" dirty="0"/>
              <a:t>, which decides whether the neuron will “fire” based on the output value.</a:t>
            </a:r>
          </a:p>
          <a:p>
            <a:pPr marL="342900" indent="-342900" algn="just">
              <a:buFont typeface="Arial" panose="020B0604020202020204" pitchFamily="34" charset="0"/>
              <a:buChar char="•"/>
            </a:pPr>
            <a:endParaRPr lang="en-US" sz="1800" dirty="0"/>
          </a:p>
          <a:p>
            <a:pPr marL="342900" indent="-342900" algn="just">
              <a:buFont typeface="Arial" panose="020B0604020202020204" pitchFamily="34" charset="0"/>
              <a:buChar char="•"/>
            </a:pPr>
            <a:r>
              <a:rPr lang="en-US" sz="1800" dirty="0"/>
              <a:t>While one perceptron cannot recognize complicated patterns on its own, there are thousands, millions, or even billions of connections between the neurons in a neural network. This allows the network to handle even highly complex inputs.</a:t>
            </a:r>
          </a:p>
          <a:p>
            <a:pPr marL="342900" indent="-342900" algn="just">
              <a:buFont typeface="Arial" panose="020B0604020202020204" pitchFamily="34" charset="0"/>
              <a:buChar char="•"/>
            </a:pPr>
            <a:endParaRPr lang="en-US" sz="1800" dirty="0"/>
          </a:p>
          <a:p>
            <a:pPr marL="342900" indent="-342900" algn="just">
              <a:buFont typeface="Arial" panose="020B0604020202020204" pitchFamily="34" charset="0"/>
              <a:buChar char="•"/>
            </a:pPr>
            <a:r>
              <a:rPr lang="en-US" sz="1800" dirty="0"/>
              <a:t>Researchers “</a:t>
            </a:r>
            <a:r>
              <a:rPr lang="en-US" sz="1800" b="1" dirty="0"/>
              <a:t>train</a:t>
            </a:r>
            <a:r>
              <a:rPr lang="en-US" sz="1800" dirty="0"/>
              <a:t>” a neural network over time by analyzing its outputs on different problems and comparing them with the correct answers.</a:t>
            </a:r>
          </a:p>
          <a:p>
            <a:pPr marL="342900" indent="-342900" algn="just">
              <a:buFont typeface="Arial" panose="020B0604020202020204" pitchFamily="34" charset="0"/>
              <a:buChar char="•"/>
            </a:pPr>
            <a:endParaRPr lang="en-US" sz="1800" dirty="0"/>
          </a:p>
          <a:p>
            <a:pPr marL="342900" indent="-342900" algn="just">
              <a:buFont typeface="Arial" panose="020B0604020202020204" pitchFamily="34" charset="0"/>
              <a:buChar char="•"/>
            </a:pPr>
            <a:r>
              <a:rPr lang="en-US" sz="1800" dirty="0"/>
              <a:t>Using an algorithm known as </a:t>
            </a:r>
            <a:r>
              <a:rPr lang="en-US" sz="1800" b="1" dirty="0"/>
              <a:t>backpropagation</a:t>
            </a:r>
            <a:r>
              <a:rPr lang="en-US" sz="1800" dirty="0"/>
              <a:t>, the neural network can adjust the influence of any particular node in the network, attempting to reduce the errors that the network makes when calculating a final result.</a:t>
            </a:r>
            <a:endParaRPr lang="en-CA" sz="1800" dirty="0"/>
          </a:p>
        </p:txBody>
      </p:sp>
    </p:spTree>
    <p:extLst>
      <p:ext uri="{BB962C8B-B14F-4D97-AF65-F5344CB8AC3E}">
        <p14:creationId xmlns:p14="http://schemas.microsoft.com/office/powerpoint/2010/main" val="42224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534473" y="2950387"/>
            <a:ext cx="3052293" cy="3531403"/>
          </a:xfrm>
        </p:spPr>
        <p:txBody>
          <a:bodyPr anchor="t">
            <a:normAutofit/>
          </a:bodyPr>
          <a:lstStyle/>
          <a:p>
            <a:pPr algn="r"/>
            <a:r>
              <a:rPr lang="en-US" sz="4000" b="1" dirty="0">
                <a:solidFill>
                  <a:srgbClr val="FFFFFF"/>
                </a:solidFill>
              </a:rPr>
              <a:t>Types of Neural Networks?</a:t>
            </a:r>
          </a:p>
        </p:txBody>
      </p:sp>
      <p:sp>
        <p:nvSpPr>
          <p:cNvPr id="3" name="Subtitle 2"/>
          <p:cNvSpPr>
            <a:spLocks noGrp="1"/>
          </p:cNvSpPr>
          <p:nvPr>
            <p:ph type="subTitle" idx="1"/>
          </p:nvPr>
        </p:nvSpPr>
        <p:spPr>
          <a:xfrm>
            <a:off x="777922" y="743803"/>
            <a:ext cx="2808844" cy="1382392"/>
          </a:xfrm>
        </p:spPr>
        <p:txBody>
          <a:bodyPr vert="horz" lIns="91440" tIns="45720" rIns="91440" bIns="45720" rtlCol="0" anchor="b">
            <a:normAutofit/>
          </a:bodyPr>
          <a:lstStyle/>
          <a:p>
            <a:pPr algn="r"/>
            <a:r>
              <a:rPr lang="en-US" sz="2000" dirty="0">
                <a:solidFill>
                  <a:srgbClr val="FFFFFF"/>
                </a:solidFill>
              </a:rPr>
              <a:t>Definitions</a:t>
            </a:r>
          </a:p>
        </p:txBody>
      </p:sp>
      <p:sp>
        <p:nvSpPr>
          <p:cNvPr id="4" name="TextBox 3">
            <a:extLst>
              <a:ext uri="{FF2B5EF4-FFF2-40B4-BE49-F238E27FC236}">
                <a16:creationId xmlns:a16="http://schemas.microsoft.com/office/drawing/2014/main" id="{170015CF-DD12-390C-526B-80EE074E58C7}"/>
              </a:ext>
            </a:extLst>
          </p:cNvPr>
          <p:cNvSpPr txBox="1"/>
          <p:nvPr/>
        </p:nvSpPr>
        <p:spPr>
          <a:xfrm>
            <a:off x="4298083" y="313977"/>
            <a:ext cx="7626440" cy="3108543"/>
          </a:xfrm>
          <a:prstGeom prst="rect">
            <a:avLst/>
          </a:prstGeom>
          <a:noFill/>
        </p:spPr>
        <p:txBody>
          <a:bodyPr wrap="square" rtlCol="0">
            <a:spAutoFit/>
          </a:bodyPr>
          <a:lstStyle>
            <a:defPPr>
              <a:defRPr lang="en-US"/>
            </a:defPPr>
            <a:lvl1pPr>
              <a:defRPr sz="2000"/>
            </a:lvl1pPr>
          </a:lstStyle>
          <a:p>
            <a:pPr algn="just"/>
            <a:r>
              <a:rPr lang="en-US" sz="1800" b="1" dirty="0"/>
              <a:t>Convolutional Neural Networks (CNNs)</a:t>
            </a:r>
          </a:p>
          <a:p>
            <a:pPr algn="just"/>
            <a:endParaRPr lang="en-US" sz="1800" b="1" dirty="0"/>
          </a:p>
          <a:p>
            <a:pPr marL="285750" indent="-285750" algn="just">
              <a:buFont typeface="Arial" panose="020B0604020202020204" pitchFamily="34" charset="0"/>
              <a:buChar char="•"/>
            </a:pPr>
            <a:r>
              <a:rPr lang="en-US" sz="1600" dirty="0">
                <a:solidFill>
                  <a:srgbClr val="272F31"/>
                </a:solidFill>
                <a:latin typeface="PolySans-Slim"/>
              </a:rPr>
              <a:t>F</a:t>
            </a:r>
            <a:r>
              <a:rPr lang="en-US" sz="1600" b="0" i="0" dirty="0">
                <a:solidFill>
                  <a:srgbClr val="272F31"/>
                </a:solidFill>
                <a:effectLst/>
                <a:latin typeface="PolySans-Slim"/>
              </a:rPr>
              <a:t>requently used for the tasks of image classification.</a:t>
            </a:r>
          </a:p>
          <a:p>
            <a:pPr algn="just"/>
            <a:endParaRPr lang="en-US" sz="1600" b="0" i="0" dirty="0">
              <a:solidFill>
                <a:srgbClr val="272F31"/>
              </a:solidFill>
              <a:effectLst/>
              <a:latin typeface="PolySans-Slim"/>
            </a:endParaRPr>
          </a:p>
          <a:p>
            <a:pPr marL="285750" indent="-285750" algn="just">
              <a:buFont typeface="Arial" panose="020B0604020202020204" pitchFamily="34" charset="0"/>
              <a:buChar char="•"/>
            </a:pPr>
            <a:r>
              <a:rPr lang="en-US" sz="1600" dirty="0">
                <a:solidFill>
                  <a:srgbClr val="272F31"/>
                </a:solidFill>
                <a:latin typeface="PolySans-Slim"/>
              </a:rPr>
              <a:t>For example, suppose that you have a set of photographs and you want to determine whether a cat is present in each image.</a:t>
            </a:r>
          </a:p>
          <a:p>
            <a:pPr algn="just"/>
            <a:endParaRPr lang="en-US" sz="1600" dirty="0">
              <a:solidFill>
                <a:srgbClr val="272F31"/>
              </a:solidFill>
              <a:latin typeface="PolySans-Slim"/>
            </a:endParaRPr>
          </a:p>
          <a:p>
            <a:pPr marL="285750" indent="-285750" algn="just">
              <a:buFont typeface="Arial" panose="020B0604020202020204" pitchFamily="34" charset="0"/>
              <a:buChar char="•"/>
            </a:pPr>
            <a:r>
              <a:rPr lang="en-US" sz="1600" dirty="0">
                <a:solidFill>
                  <a:srgbClr val="272F31"/>
                </a:solidFill>
                <a:latin typeface="PolySans-Slim"/>
              </a:rPr>
              <a:t>Neurons that are located earlier in the network are responsible for examining small windows of pixels and detecting simple, small features such as edges and corners. These outputs are then fed into neurons in the intermediate layers, which look for larger features such as whiskers, noses, and ears. These outputs are then used to make a final judgment about whether the image contains a cat.</a:t>
            </a:r>
            <a:endParaRPr lang="en-CA" sz="1600" dirty="0">
              <a:solidFill>
                <a:srgbClr val="272F31"/>
              </a:solidFill>
              <a:latin typeface="PolySans-Slim"/>
            </a:endParaRPr>
          </a:p>
        </p:txBody>
      </p:sp>
      <p:pic>
        <p:nvPicPr>
          <p:cNvPr id="6146" name="Picture 2" descr="Convolutional Neural Networks">
            <a:extLst>
              <a:ext uri="{FF2B5EF4-FFF2-40B4-BE49-F238E27FC236}">
                <a16:creationId xmlns:a16="http://schemas.microsoft.com/office/drawing/2014/main" id="{905FECB0-F599-1AC1-4CBF-131F899E1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1042" y="3422520"/>
            <a:ext cx="5704114" cy="3403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28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534473" y="2950387"/>
            <a:ext cx="3052293" cy="3531403"/>
          </a:xfrm>
        </p:spPr>
        <p:txBody>
          <a:bodyPr anchor="t">
            <a:normAutofit/>
          </a:bodyPr>
          <a:lstStyle/>
          <a:p>
            <a:pPr algn="r"/>
            <a:r>
              <a:rPr lang="en-US" sz="4000" b="1" dirty="0">
                <a:solidFill>
                  <a:srgbClr val="FFFFFF"/>
                </a:solidFill>
              </a:rPr>
              <a:t>Types of Neural Networks?</a:t>
            </a:r>
          </a:p>
        </p:txBody>
      </p:sp>
      <p:sp>
        <p:nvSpPr>
          <p:cNvPr id="3" name="Subtitle 2"/>
          <p:cNvSpPr>
            <a:spLocks noGrp="1"/>
          </p:cNvSpPr>
          <p:nvPr>
            <p:ph type="subTitle" idx="1"/>
          </p:nvPr>
        </p:nvSpPr>
        <p:spPr>
          <a:xfrm>
            <a:off x="777922" y="743803"/>
            <a:ext cx="2808844" cy="1382392"/>
          </a:xfrm>
        </p:spPr>
        <p:txBody>
          <a:bodyPr vert="horz" lIns="91440" tIns="45720" rIns="91440" bIns="45720" rtlCol="0" anchor="b">
            <a:normAutofit/>
          </a:bodyPr>
          <a:lstStyle/>
          <a:p>
            <a:pPr algn="r"/>
            <a:r>
              <a:rPr lang="en-US" sz="2000" dirty="0">
                <a:solidFill>
                  <a:srgbClr val="FFFFFF"/>
                </a:solidFill>
              </a:rPr>
              <a:t>Definitions</a:t>
            </a:r>
          </a:p>
        </p:txBody>
      </p:sp>
      <p:sp>
        <p:nvSpPr>
          <p:cNvPr id="4" name="TextBox 3">
            <a:extLst>
              <a:ext uri="{FF2B5EF4-FFF2-40B4-BE49-F238E27FC236}">
                <a16:creationId xmlns:a16="http://schemas.microsoft.com/office/drawing/2014/main" id="{170015CF-DD12-390C-526B-80EE074E58C7}"/>
              </a:ext>
            </a:extLst>
          </p:cNvPr>
          <p:cNvSpPr txBox="1"/>
          <p:nvPr/>
        </p:nvSpPr>
        <p:spPr>
          <a:xfrm>
            <a:off x="4298083" y="313977"/>
            <a:ext cx="7626440" cy="2616101"/>
          </a:xfrm>
          <a:prstGeom prst="rect">
            <a:avLst/>
          </a:prstGeom>
          <a:noFill/>
        </p:spPr>
        <p:txBody>
          <a:bodyPr wrap="square" rtlCol="0">
            <a:spAutoFit/>
          </a:bodyPr>
          <a:lstStyle>
            <a:defPPr>
              <a:defRPr lang="en-US"/>
            </a:defPPr>
            <a:lvl1pPr>
              <a:defRPr sz="2000"/>
            </a:lvl1pPr>
          </a:lstStyle>
          <a:p>
            <a:pPr algn="just"/>
            <a:r>
              <a:rPr lang="en-US" sz="1800" b="1" dirty="0"/>
              <a:t>Recurrent Neural Networks (RNNs)</a:t>
            </a:r>
          </a:p>
          <a:p>
            <a:pPr algn="just"/>
            <a:endParaRPr lang="en-US" sz="1800" b="1" dirty="0"/>
          </a:p>
          <a:p>
            <a:pPr marL="285750" indent="-285750" algn="just">
              <a:buFont typeface="Arial" panose="020B0604020202020204" pitchFamily="34" charset="0"/>
              <a:buChar char="•"/>
            </a:pPr>
            <a:r>
              <a:rPr lang="en-US" sz="1600" dirty="0">
                <a:solidFill>
                  <a:srgbClr val="272F31"/>
                </a:solidFill>
                <a:latin typeface="PolySans-Slim"/>
              </a:rPr>
              <a:t>strong choice for building up sequential representations of data over time: tasks such as document translation and voice recognition and Natural Language Processing (NLP).</a:t>
            </a:r>
          </a:p>
          <a:p>
            <a:pPr marL="285750" indent="-285750" algn="just">
              <a:buFont typeface="Arial" panose="020B0604020202020204" pitchFamily="34" charset="0"/>
              <a:buChar char="•"/>
            </a:pPr>
            <a:endParaRPr lang="en-US" sz="1600" dirty="0">
              <a:solidFill>
                <a:srgbClr val="272F31"/>
              </a:solidFill>
              <a:latin typeface="PolySans-Slim"/>
            </a:endParaRPr>
          </a:p>
          <a:p>
            <a:pPr marL="285750" indent="-285750" algn="just">
              <a:buFont typeface="Arial" panose="020B0604020202020204" pitchFamily="34" charset="0"/>
              <a:buChar char="•"/>
            </a:pPr>
            <a:r>
              <a:rPr lang="en-US" sz="1600" dirty="0">
                <a:solidFill>
                  <a:srgbClr val="272F31"/>
                </a:solidFill>
                <a:latin typeface="PolySans-Slim"/>
              </a:rPr>
              <a:t>RNNs are capable of “remembering” the network’s past outputs and using these results as inputs to later computations.</a:t>
            </a:r>
          </a:p>
          <a:p>
            <a:pPr marL="285750" indent="-285750" algn="just">
              <a:buFont typeface="Arial" panose="020B0604020202020204" pitchFamily="34" charset="0"/>
              <a:buChar char="•"/>
            </a:pPr>
            <a:endParaRPr lang="en-US" sz="1600" dirty="0">
              <a:solidFill>
                <a:srgbClr val="272F31"/>
              </a:solidFill>
              <a:latin typeface="PolySans-Slim"/>
            </a:endParaRPr>
          </a:p>
          <a:p>
            <a:pPr marL="285750" indent="-285750" algn="just">
              <a:buFont typeface="Arial" panose="020B0604020202020204" pitchFamily="34" charset="0"/>
              <a:buChar char="•"/>
            </a:pPr>
            <a:r>
              <a:rPr lang="en-US" sz="1600" dirty="0">
                <a:solidFill>
                  <a:srgbClr val="272F31"/>
                </a:solidFill>
                <a:latin typeface="PolySans-Slim"/>
              </a:rPr>
              <a:t>By including loops as part of the network model, information from previous steps can persist over time, helping the network make smarter decisions.</a:t>
            </a:r>
            <a:endParaRPr lang="en-CA" sz="1600" dirty="0">
              <a:solidFill>
                <a:srgbClr val="272F31"/>
              </a:solidFill>
              <a:latin typeface="PolySans-Slim"/>
            </a:endParaRPr>
          </a:p>
        </p:txBody>
      </p:sp>
      <p:pic>
        <p:nvPicPr>
          <p:cNvPr id="8194" name="Picture 2">
            <a:extLst>
              <a:ext uri="{FF2B5EF4-FFF2-40B4-BE49-F238E27FC236}">
                <a16:creationId xmlns:a16="http://schemas.microsoft.com/office/drawing/2014/main" id="{2D7D874C-BA30-D02A-5A5E-D7AD78736B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091" y="3437909"/>
            <a:ext cx="6092337" cy="3133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59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364</TotalTime>
  <Words>924</Words>
  <Application>Microsoft Office PowerPoint</Application>
  <PresentationFormat>Widescreen</PresentationFormat>
  <Paragraphs>116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Calibri</vt:lpstr>
      <vt:lpstr>PolySans-Slim</vt:lpstr>
      <vt:lpstr>Office Theme</vt:lpstr>
      <vt:lpstr>Research Project – Machine Learning using Python</vt:lpstr>
      <vt:lpstr>Alan Turing</vt:lpstr>
      <vt:lpstr>Warren McCullough and Walter Pitts</vt:lpstr>
      <vt:lpstr>Arthur Samuel</vt:lpstr>
      <vt:lpstr>AI Winter and Big Data</vt:lpstr>
      <vt:lpstr>What is Machine Learning?</vt:lpstr>
      <vt:lpstr>What is Neural Networks?</vt:lpstr>
      <vt:lpstr>Types of Neural Networks?</vt:lpstr>
      <vt:lpstr>Types of Neural Networks?</vt:lpstr>
      <vt:lpstr>ML Algorithms</vt:lpstr>
      <vt:lpstr>Deep Learning and Computer Vision</vt:lpstr>
      <vt:lpstr>Computer Vision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Quintana Bernal, Pablo</cp:lastModifiedBy>
  <cp:revision>231</cp:revision>
  <dcterms:created xsi:type="dcterms:W3CDTF">2024-01-22T12:22:09Z</dcterms:created>
  <dcterms:modified xsi:type="dcterms:W3CDTF">2024-01-26T03:01:05Z</dcterms:modified>
</cp:coreProperties>
</file>