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Slab-regular.fntdata"/><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slideMaster" Target="slideMasters/slideMaster2.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1190021a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1190021a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1190021a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1190021a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1190021a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1190021a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1190021a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1190021a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1190021a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1190021a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1190021a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1190021a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1190021a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1190021a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1190021a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1190021a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6" name="Google Shape;56;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7" name="Google Shape;57;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Google Shape;58;p14"/>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59" name="Google Shape;59;p1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3" name="Google Shape;63;p1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7" name="Google Shape;67;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2" name="Google Shape;72;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7"/>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1" name="Google Shape;81;p19"/>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 name="Google Shape;82;p19"/>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0" name="Google Shape;90;p21"/>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91" name="Google Shape;91;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92" name="Google Shape;92;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52" name="Google Shape;5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hyperlink" Target="https://github.com/pquispemor/EPCC_CCII_Proyect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5"/>
          <p:cNvSpPr txBox="1"/>
          <p:nvPr>
            <p:ph type="ctrTitle"/>
          </p:nvPr>
        </p:nvSpPr>
        <p:spPr>
          <a:xfrm>
            <a:off x="1680302" y="111435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PROYECTO FINAL </a:t>
            </a:r>
            <a:endParaRPr/>
          </a:p>
          <a:p>
            <a:pPr indent="0" lvl="0" marL="0" rtl="0" algn="ctr">
              <a:spcBef>
                <a:spcPts val="0"/>
              </a:spcBef>
              <a:spcAft>
                <a:spcPts val="0"/>
              </a:spcAft>
              <a:buNone/>
            </a:pPr>
            <a:r>
              <a:rPr lang="es"/>
              <a:t>CCII</a:t>
            </a:r>
            <a:endParaRPr/>
          </a:p>
        </p:txBody>
      </p:sp>
      <p:pic>
        <p:nvPicPr>
          <p:cNvPr id="109" name="Google Shape;109;p25"/>
          <p:cNvPicPr preferRelativeResize="0"/>
          <p:nvPr/>
        </p:nvPicPr>
        <p:blipFill>
          <a:blip r:embed="rId3">
            <a:alphaModFix/>
          </a:blip>
          <a:stretch>
            <a:fillRect/>
          </a:stretch>
        </p:blipFill>
        <p:spPr>
          <a:xfrm>
            <a:off x="3843300" y="3227000"/>
            <a:ext cx="1457400" cy="145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idx="2" type="body"/>
          </p:nvPr>
        </p:nvSpPr>
        <p:spPr>
          <a:xfrm>
            <a:off x="5067825" y="335775"/>
            <a:ext cx="3837000" cy="503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u="sng"/>
              <a:t>Integrantes</a:t>
            </a:r>
            <a:r>
              <a:rPr lang="es" u="sng"/>
              <a:t>:</a:t>
            </a:r>
            <a:endParaRPr u="sng"/>
          </a:p>
          <a:p>
            <a:pPr indent="-342900" lvl="0" marL="457200" rtl="0" algn="l">
              <a:spcBef>
                <a:spcPts val="1600"/>
              </a:spcBef>
              <a:spcAft>
                <a:spcPts val="0"/>
              </a:spcAft>
              <a:buSzPts val="1800"/>
              <a:buChar char="❏"/>
            </a:pPr>
            <a:r>
              <a:rPr lang="es"/>
              <a:t>Clavijo Chacaltana, Jhonathan</a:t>
            </a:r>
            <a:endParaRPr/>
          </a:p>
          <a:p>
            <a:pPr indent="-342900" lvl="0" marL="457200" rtl="0" algn="l">
              <a:spcBef>
                <a:spcPts val="0"/>
              </a:spcBef>
              <a:spcAft>
                <a:spcPts val="0"/>
              </a:spcAft>
              <a:buSzPts val="1800"/>
              <a:buChar char="❏"/>
            </a:pPr>
            <a:r>
              <a:rPr lang="es"/>
              <a:t>Quispe Morocco, Paul Jesus</a:t>
            </a:r>
            <a:endParaRPr/>
          </a:p>
          <a:p>
            <a:pPr indent="-342900" lvl="0" marL="457200" rtl="0" algn="l">
              <a:spcBef>
                <a:spcPts val="0"/>
              </a:spcBef>
              <a:spcAft>
                <a:spcPts val="0"/>
              </a:spcAft>
              <a:buSzPts val="1800"/>
              <a:buChar char="❏"/>
            </a:pPr>
            <a:r>
              <a:rPr lang="es"/>
              <a:t>Polar Espinoza, Joaquin Ernesto</a:t>
            </a:r>
            <a:endParaRPr/>
          </a:p>
          <a:p>
            <a:pPr indent="-342900" lvl="0" marL="457200" rtl="0" algn="l">
              <a:spcBef>
                <a:spcPts val="0"/>
              </a:spcBef>
              <a:spcAft>
                <a:spcPts val="0"/>
              </a:spcAft>
              <a:buSzPts val="1800"/>
              <a:buChar char="❏"/>
            </a:pPr>
            <a:r>
              <a:rPr lang="es"/>
              <a:t>Santillana Quispe, Rodrigo Junior</a:t>
            </a:r>
            <a:endParaRPr/>
          </a:p>
          <a:p>
            <a:pPr indent="-342900" lvl="0" marL="457200" rtl="0" algn="l">
              <a:spcBef>
                <a:spcPts val="0"/>
              </a:spcBef>
              <a:spcAft>
                <a:spcPts val="0"/>
              </a:spcAft>
              <a:buSzPts val="1800"/>
              <a:buChar char="❏"/>
            </a:pPr>
            <a:r>
              <a:rPr lang="es"/>
              <a:t>Zanabria Sacsi, Diego Alonso</a:t>
            </a:r>
            <a:endParaRPr/>
          </a:p>
          <a:p>
            <a:pPr indent="0" lvl="0" marL="0" rtl="0" algn="l">
              <a:spcBef>
                <a:spcPts val="1600"/>
              </a:spcBef>
              <a:spcAft>
                <a:spcPts val="0"/>
              </a:spcAft>
              <a:buClr>
                <a:schemeClr val="dk2"/>
              </a:buClr>
              <a:buSzPts val="1100"/>
              <a:buNone/>
            </a:pPr>
            <a:r>
              <a:rPr lang="es" u="sng"/>
              <a:t>Nombre del Proyecto:</a:t>
            </a:r>
            <a:endParaRPr u="sng"/>
          </a:p>
          <a:p>
            <a:pPr indent="-342900" lvl="0" marL="457200" rtl="0" algn="l">
              <a:spcBef>
                <a:spcPts val="1600"/>
              </a:spcBef>
              <a:spcAft>
                <a:spcPts val="0"/>
              </a:spcAft>
              <a:buSzPts val="1800"/>
              <a:buChar char="❏"/>
            </a:pPr>
            <a:r>
              <a:rPr lang="es"/>
              <a:t>Invasión</a:t>
            </a:r>
            <a:r>
              <a:rPr lang="es"/>
              <a:t> COVID</a:t>
            </a:r>
            <a:endParaRPr/>
          </a:p>
          <a:p>
            <a:pPr indent="0" lvl="0" marL="0" rtl="0" algn="l">
              <a:spcBef>
                <a:spcPts val="1600"/>
              </a:spcBef>
              <a:spcAft>
                <a:spcPts val="0"/>
              </a:spcAft>
              <a:buClr>
                <a:schemeClr val="dk2"/>
              </a:buClr>
              <a:buSzPts val="1100"/>
              <a:buNone/>
            </a:pPr>
            <a:r>
              <a:rPr lang="es" u="sng"/>
              <a:t>Link - Github:</a:t>
            </a:r>
            <a:endParaRPr u="sng"/>
          </a:p>
          <a:p>
            <a:pPr indent="-342900" lvl="0" marL="457200" rtl="0" algn="l">
              <a:spcBef>
                <a:spcPts val="1600"/>
              </a:spcBef>
              <a:spcAft>
                <a:spcPts val="0"/>
              </a:spcAft>
              <a:buSzPts val="1800"/>
              <a:buChar char="❏"/>
            </a:pPr>
            <a:r>
              <a:rPr lang="es" u="sng">
                <a:solidFill>
                  <a:srgbClr val="1155CC"/>
                </a:solidFill>
                <a:hlinkClick r:id="rId3">
                  <a:extLst>
                    <a:ext uri="{A12FA001-AC4F-418D-AE19-62706E023703}">
                      <ahyp:hlinkClr val="tx"/>
                    </a:ext>
                  </a:extLst>
                </a:hlinkClick>
              </a:rPr>
              <a:t>https://github.com/pquispemor/EPCC_CCII_Proyecto</a:t>
            </a:r>
            <a:endParaRPr sz="2100">
              <a:solidFill>
                <a:srgbClr val="000000"/>
              </a:solidFill>
            </a:endParaRPr>
          </a:p>
          <a:p>
            <a:pPr indent="0" lvl="0" marL="457200" rtl="0" algn="l">
              <a:spcBef>
                <a:spcPts val="1200"/>
              </a:spcBef>
              <a:spcAft>
                <a:spcPts val="1600"/>
              </a:spcAft>
              <a:buNone/>
            </a:pPr>
            <a:r>
              <a:t/>
            </a:r>
            <a:endParaRPr/>
          </a:p>
        </p:txBody>
      </p:sp>
      <p:sp>
        <p:nvSpPr>
          <p:cNvPr id="115" name="Google Shape;115;p26"/>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INFORMACIÓN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183575" y="18186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OBJETIVOS</a:t>
            </a:r>
            <a:endParaRPr/>
          </a:p>
          <a:p>
            <a:pPr indent="0" lvl="0" marL="0" rtl="0" algn="ctr">
              <a:spcBef>
                <a:spcPts val="0"/>
              </a:spcBef>
              <a:spcAft>
                <a:spcPts val="0"/>
              </a:spcAft>
              <a:buNone/>
            </a:pPr>
            <a:r>
              <a:rPr lang="es"/>
              <a:t>GENERALES</a:t>
            </a:r>
            <a:endParaRPr/>
          </a:p>
        </p:txBody>
      </p:sp>
      <p:sp>
        <p:nvSpPr>
          <p:cNvPr id="121" name="Google Shape;121;p27"/>
          <p:cNvSpPr txBox="1"/>
          <p:nvPr>
            <p:ph idx="2" type="body"/>
          </p:nvPr>
        </p:nvSpPr>
        <p:spPr>
          <a:xfrm>
            <a:off x="4694900" y="496725"/>
            <a:ext cx="4192200" cy="3430200"/>
          </a:xfrm>
          <a:prstGeom prst="rect">
            <a:avLst/>
          </a:prstGeom>
        </p:spPr>
        <p:txBody>
          <a:bodyPr anchorCtr="0" anchor="ctr" bIns="91425" lIns="91425" spcFirstLastPara="1" rIns="91425" wrap="square" tIns="91425">
            <a:noAutofit/>
          </a:bodyPr>
          <a:lstStyle/>
          <a:p>
            <a:pPr indent="-317500" lvl="0" marL="457200" rtl="0" algn="just">
              <a:spcBef>
                <a:spcPts val="1200"/>
              </a:spcBef>
              <a:spcAft>
                <a:spcPts val="0"/>
              </a:spcAft>
              <a:buSzPts val="1400"/>
              <a:buChar char="❏"/>
            </a:pPr>
            <a:r>
              <a:rPr lang="es" sz="1400"/>
              <a:t>Desarrollar un videojuego 2D utilizando todos los temas avanzados en el curso. El juego estará basado en Galaga videojuego matamarcianos creado en 1981. Invasión COVID tratará sobre una nave la cual peleará contra oleadas de enemigos (virus Covid) con la finalidad de salvar al mundo de este virus. También existe un potenciador que es una mascarilla la cual tiene la finalidad de crear un escudo, el cual protege al jugador durante un pequeño lapso de tiempo y también otros ítems extras.</a:t>
            </a:r>
            <a:endParaRPr sz="1700"/>
          </a:p>
          <a:p>
            <a:pPr indent="0" lvl="0" marL="457200" rtl="0" algn="just">
              <a:spcBef>
                <a:spcPts val="1200"/>
              </a:spcBef>
              <a:spcAft>
                <a:spcPts val="0"/>
              </a:spcAft>
              <a:buNone/>
            </a:pPr>
            <a:r>
              <a:t/>
            </a:r>
            <a:endParaRPr sz="1400"/>
          </a:p>
          <a:p>
            <a:pPr indent="0" lvl="0" marL="0" rtl="0" algn="l">
              <a:spcBef>
                <a:spcPts val="1200"/>
              </a:spcBef>
              <a:spcAft>
                <a:spcPts val="1600"/>
              </a:spcAft>
              <a:buNone/>
            </a:pPr>
            <a:r>
              <a:t/>
            </a:r>
            <a:endParaRPr/>
          </a:p>
        </p:txBody>
      </p:sp>
      <p:pic>
        <p:nvPicPr>
          <p:cNvPr id="122" name="Google Shape;122;p27"/>
          <p:cNvPicPr preferRelativeResize="0"/>
          <p:nvPr/>
        </p:nvPicPr>
        <p:blipFill>
          <a:blip r:embed="rId3">
            <a:alphaModFix/>
          </a:blip>
          <a:stretch>
            <a:fillRect/>
          </a:stretch>
        </p:blipFill>
        <p:spPr>
          <a:xfrm>
            <a:off x="6334800" y="3401350"/>
            <a:ext cx="1506299" cy="1506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8"/>
          <p:cNvPicPr preferRelativeResize="0"/>
          <p:nvPr/>
        </p:nvPicPr>
        <p:blipFill>
          <a:blip r:embed="rId3">
            <a:alphaModFix/>
          </a:blip>
          <a:stretch>
            <a:fillRect/>
          </a:stretch>
        </p:blipFill>
        <p:spPr>
          <a:xfrm>
            <a:off x="2133600" y="259650"/>
            <a:ext cx="4876800" cy="4490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275750" y="18186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OBJETIVOS</a:t>
            </a:r>
            <a:endParaRPr/>
          </a:p>
          <a:p>
            <a:pPr indent="0" lvl="0" marL="0" rtl="0" algn="ctr">
              <a:spcBef>
                <a:spcPts val="0"/>
              </a:spcBef>
              <a:spcAft>
                <a:spcPts val="0"/>
              </a:spcAft>
              <a:buNone/>
            </a:pPr>
            <a:r>
              <a:rPr lang="es"/>
              <a:t>ESPECÍFICOS</a:t>
            </a:r>
            <a:endParaRPr/>
          </a:p>
        </p:txBody>
      </p:sp>
      <p:sp>
        <p:nvSpPr>
          <p:cNvPr id="133" name="Google Shape;133;p29"/>
          <p:cNvSpPr txBox="1"/>
          <p:nvPr>
            <p:ph idx="2" type="body"/>
          </p:nvPr>
        </p:nvSpPr>
        <p:spPr>
          <a:xfrm>
            <a:off x="4949738" y="291925"/>
            <a:ext cx="3855300" cy="2448000"/>
          </a:xfrm>
          <a:prstGeom prst="rect">
            <a:avLst/>
          </a:prstGeom>
        </p:spPr>
        <p:txBody>
          <a:bodyPr anchorCtr="0" anchor="ctr" bIns="91425" lIns="91425" spcFirstLastPara="1" rIns="91425" wrap="square" tIns="91425">
            <a:noAutofit/>
          </a:bodyPr>
          <a:lstStyle/>
          <a:p>
            <a:pPr indent="-317500" lvl="0" marL="457200" rtl="0" algn="just">
              <a:spcBef>
                <a:spcPts val="1200"/>
              </a:spcBef>
              <a:spcAft>
                <a:spcPts val="0"/>
              </a:spcAft>
              <a:buSzPts val="1400"/>
              <a:buChar char="❏"/>
            </a:pPr>
            <a:r>
              <a:rPr lang="es" sz="1400"/>
              <a:t>Se utilizará la biblioteca multimedia SFML.</a:t>
            </a:r>
            <a:endParaRPr sz="1700"/>
          </a:p>
          <a:p>
            <a:pPr indent="0" lvl="0" marL="0" rtl="0" algn="l">
              <a:spcBef>
                <a:spcPts val="1200"/>
              </a:spcBef>
              <a:spcAft>
                <a:spcPts val="1600"/>
              </a:spcAft>
              <a:buNone/>
            </a:pPr>
            <a:r>
              <a:t/>
            </a:r>
            <a:endParaRPr/>
          </a:p>
        </p:txBody>
      </p:sp>
      <p:pic>
        <p:nvPicPr>
          <p:cNvPr id="134" name="Google Shape;134;p29"/>
          <p:cNvPicPr preferRelativeResize="0"/>
          <p:nvPr/>
        </p:nvPicPr>
        <p:blipFill>
          <a:blip r:embed="rId3">
            <a:alphaModFix/>
          </a:blip>
          <a:stretch>
            <a:fillRect/>
          </a:stretch>
        </p:blipFill>
        <p:spPr>
          <a:xfrm>
            <a:off x="6011912" y="2144850"/>
            <a:ext cx="1730926" cy="1730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275750" y="18186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OBJETIVOS</a:t>
            </a:r>
            <a:endParaRPr/>
          </a:p>
          <a:p>
            <a:pPr indent="0" lvl="0" marL="0" rtl="0" algn="ctr">
              <a:spcBef>
                <a:spcPts val="0"/>
              </a:spcBef>
              <a:spcAft>
                <a:spcPts val="0"/>
              </a:spcAft>
              <a:buNone/>
            </a:pPr>
            <a:r>
              <a:rPr lang="es"/>
              <a:t>ESPECÍFICOS</a:t>
            </a:r>
            <a:endParaRPr/>
          </a:p>
        </p:txBody>
      </p:sp>
      <p:sp>
        <p:nvSpPr>
          <p:cNvPr id="140" name="Google Shape;140;p30"/>
          <p:cNvSpPr txBox="1"/>
          <p:nvPr>
            <p:ph idx="2" type="body"/>
          </p:nvPr>
        </p:nvSpPr>
        <p:spPr>
          <a:xfrm>
            <a:off x="4949738" y="291925"/>
            <a:ext cx="3855300" cy="2448000"/>
          </a:xfrm>
          <a:prstGeom prst="rect">
            <a:avLst/>
          </a:prstGeom>
        </p:spPr>
        <p:txBody>
          <a:bodyPr anchorCtr="0" anchor="ctr" bIns="91425" lIns="91425" spcFirstLastPara="1" rIns="91425" wrap="square" tIns="91425">
            <a:noAutofit/>
          </a:bodyPr>
          <a:lstStyle/>
          <a:p>
            <a:pPr indent="-317500" lvl="0" marL="457200" rtl="0" algn="just">
              <a:spcBef>
                <a:spcPts val="1200"/>
              </a:spcBef>
              <a:spcAft>
                <a:spcPts val="0"/>
              </a:spcAft>
              <a:buSzPts val="1400"/>
              <a:buChar char="❏"/>
            </a:pPr>
            <a:r>
              <a:rPr lang="es" sz="1400"/>
              <a:t>Crear el arte de algunos personajes usando un software y exportandolo al proyecto</a:t>
            </a:r>
            <a:endParaRPr sz="1700"/>
          </a:p>
          <a:p>
            <a:pPr indent="-317500" lvl="0" marL="457200" rtl="0" algn="just">
              <a:spcBef>
                <a:spcPts val="0"/>
              </a:spcBef>
              <a:spcAft>
                <a:spcPts val="0"/>
              </a:spcAft>
              <a:buSzPts val="1400"/>
              <a:buChar char="❏"/>
            </a:pPr>
            <a:r>
              <a:rPr lang="es" sz="1400"/>
              <a:t>Se crearán las clases: Jugadores, Enemigos, Colisiones, Balas, Score, Scenario, etc.</a:t>
            </a:r>
            <a:endParaRPr sz="1700"/>
          </a:p>
          <a:p>
            <a:pPr indent="0" lvl="0" marL="457200" rtl="0" algn="just">
              <a:spcBef>
                <a:spcPts val="1200"/>
              </a:spcBef>
              <a:spcAft>
                <a:spcPts val="0"/>
              </a:spcAft>
              <a:buNone/>
            </a:pPr>
            <a:r>
              <a:t/>
            </a:r>
            <a:endParaRPr sz="1400"/>
          </a:p>
          <a:p>
            <a:pPr indent="0" lvl="0" marL="0" rtl="0" algn="l">
              <a:spcBef>
                <a:spcPts val="1200"/>
              </a:spcBef>
              <a:spcAft>
                <a:spcPts val="1600"/>
              </a:spcAft>
              <a:buNone/>
            </a:pPr>
            <a:r>
              <a:t/>
            </a:r>
            <a:endParaRPr/>
          </a:p>
        </p:txBody>
      </p:sp>
      <p:pic>
        <p:nvPicPr>
          <p:cNvPr id="141" name="Google Shape;141;p30"/>
          <p:cNvPicPr preferRelativeResize="0"/>
          <p:nvPr/>
        </p:nvPicPr>
        <p:blipFill>
          <a:blip r:embed="rId3">
            <a:alphaModFix/>
          </a:blip>
          <a:stretch>
            <a:fillRect/>
          </a:stretch>
        </p:blipFill>
        <p:spPr>
          <a:xfrm>
            <a:off x="5036550" y="2054775"/>
            <a:ext cx="1270125" cy="1270125"/>
          </a:xfrm>
          <a:prstGeom prst="rect">
            <a:avLst/>
          </a:prstGeom>
          <a:noFill/>
          <a:ln>
            <a:noFill/>
          </a:ln>
        </p:spPr>
      </p:pic>
      <p:pic>
        <p:nvPicPr>
          <p:cNvPr id="142" name="Google Shape;142;p30"/>
          <p:cNvPicPr preferRelativeResize="0"/>
          <p:nvPr/>
        </p:nvPicPr>
        <p:blipFill>
          <a:blip r:embed="rId4">
            <a:alphaModFix/>
          </a:blip>
          <a:stretch>
            <a:fillRect/>
          </a:stretch>
        </p:blipFill>
        <p:spPr>
          <a:xfrm>
            <a:off x="7165600" y="1971087"/>
            <a:ext cx="1437500" cy="1437500"/>
          </a:xfrm>
          <a:prstGeom prst="rect">
            <a:avLst/>
          </a:prstGeom>
          <a:noFill/>
          <a:ln>
            <a:noFill/>
          </a:ln>
        </p:spPr>
      </p:pic>
      <p:pic>
        <p:nvPicPr>
          <p:cNvPr id="143" name="Google Shape;143;p30"/>
          <p:cNvPicPr preferRelativeResize="0"/>
          <p:nvPr/>
        </p:nvPicPr>
        <p:blipFill>
          <a:blip r:embed="rId5">
            <a:alphaModFix/>
          </a:blip>
          <a:stretch>
            <a:fillRect/>
          </a:stretch>
        </p:blipFill>
        <p:spPr>
          <a:xfrm>
            <a:off x="6094038" y="3459150"/>
            <a:ext cx="1566725" cy="156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275750" y="18186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OBJETIVOS</a:t>
            </a:r>
            <a:endParaRPr/>
          </a:p>
          <a:p>
            <a:pPr indent="0" lvl="0" marL="0" rtl="0" algn="ctr">
              <a:spcBef>
                <a:spcPts val="0"/>
              </a:spcBef>
              <a:spcAft>
                <a:spcPts val="0"/>
              </a:spcAft>
              <a:buNone/>
            </a:pPr>
            <a:r>
              <a:rPr lang="es"/>
              <a:t>ESPECÍFICOS</a:t>
            </a:r>
            <a:endParaRPr/>
          </a:p>
        </p:txBody>
      </p:sp>
      <p:sp>
        <p:nvSpPr>
          <p:cNvPr id="149" name="Google Shape;149;p31"/>
          <p:cNvSpPr txBox="1"/>
          <p:nvPr>
            <p:ph idx="2" type="body"/>
          </p:nvPr>
        </p:nvSpPr>
        <p:spPr>
          <a:xfrm>
            <a:off x="4949738" y="291925"/>
            <a:ext cx="3855300" cy="2448000"/>
          </a:xfrm>
          <a:prstGeom prst="rect">
            <a:avLst/>
          </a:prstGeom>
        </p:spPr>
        <p:txBody>
          <a:bodyPr anchorCtr="0" anchor="ctr" bIns="91425" lIns="91425" spcFirstLastPara="1" rIns="91425" wrap="square" tIns="91425">
            <a:noAutofit/>
          </a:bodyPr>
          <a:lstStyle/>
          <a:p>
            <a:pPr indent="-317500" lvl="0" marL="457200" rtl="0" algn="just">
              <a:spcBef>
                <a:spcPts val="1200"/>
              </a:spcBef>
              <a:spcAft>
                <a:spcPts val="0"/>
              </a:spcAft>
              <a:buSzPts val="1400"/>
              <a:buChar char="❏"/>
            </a:pPr>
            <a:r>
              <a:rPr lang="es" sz="1400"/>
              <a:t>Se creará la opción multijugador la cual permitirá la presencia de 2 jugadores en el escenario en un mismo computador.</a:t>
            </a:r>
            <a:endParaRPr sz="1700"/>
          </a:p>
          <a:p>
            <a:pPr indent="0" lvl="0" marL="457200" rtl="0" algn="just">
              <a:spcBef>
                <a:spcPts val="1200"/>
              </a:spcBef>
              <a:spcAft>
                <a:spcPts val="0"/>
              </a:spcAft>
              <a:buNone/>
            </a:pPr>
            <a:r>
              <a:t/>
            </a:r>
            <a:endParaRPr sz="1400"/>
          </a:p>
          <a:p>
            <a:pPr indent="0" lvl="0" marL="0" rtl="0" algn="l">
              <a:spcBef>
                <a:spcPts val="1200"/>
              </a:spcBef>
              <a:spcAft>
                <a:spcPts val="1600"/>
              </a:spcAft>
              <a:buNone/>
            </a:pPr>
            <a:r>
              <a:t/>
            </a:r>
            <a:endParaRPr/>
          </a:p>
        </p:txBody>
      </p:sp>
      <p:pic>
        <p:nvPicPr>
          <p:cNvPr id="150" name="Google Shape;150;p31"/>
          <p:cNvPicPr preferRelativeResize="0"/>
          <p:nvPr/>
        </p:nvPicPr>
        <p:blipFill>
          <a:blip r:embed="rId3">
            <a:alphaModFix/>
          </a:blip>
          <a:stretch>
            <a:fillRect/>
          </a:stretch>
        </p:blipFill>
        <p:spPr>
          <a:xfrm>
            <a:off x="5828012" y="1909325"/>
            <a:ext cx="2098775" cy="209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ctrTitle"/>
          </p:nvPr>
        </p:nvSpPr>
        <p:spPr>
          <a:xfrm>
            <a:off x="1680302" y="13208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GRACIAS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