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1AFCA7F-27CB-45E7-9680-94D53216CFE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650C19B-6C77-47B2-BA21-75F8E321F46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28/02/2024 17:29:54 GMT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29A37C45-2E1C-42A0-BB5E-0C06F81560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2024-02-28T17:29:54Z</dcterms:created>
  <dcterms:modified xsi:type="dcterms:W3CDTF">2024-02-28T17:29:54Z</dcterms:modified>
</cp:coreProperties>
</file>