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8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572"/>
  </p:normalViewPr>
  <p:slideViewPr>
    <p:cSldViewPr snapToGrid="0" snapToObjects="1">
      <p:cViewPr varScale="1">
        <p:scale>
          <a:sx n="132" d="100"/>
          <a:sy n="13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8F4B-676E-4342-A85B-DABB1A79509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39A4-7BFC-FF45-A84E-C60B0CEF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539A4-7BFC-FF45-A84E-C60B0CEF4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33D5-3EE0-8D47-9C1B-87D9C2C6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88FE9-DB89-1B43-946B-324530B3C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3177-E8B1-B047-9768-28F6C66B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C05E-F35B-A746-9D52-D420BA8F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FB17-363E-A44A-9E03-5C194F2D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9AD-1C9E-3342-B9CD-EAF5FB9A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AF60D-E692-2F40-B7D2-D9185477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4431-E9B8-D442-93E9-8B05F6C1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A9D1-D8C3-964C-974B-CC97078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844F-E321-9447-8B9A-1B4BA326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05D9-2E25-0B4B-A83A-0EA89463D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141-B111-6B4C-AD96-44FFD527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62E8-B9DF-E04C-9A17-C8A9ED70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9C7E-A8BB-FD4F-9AD9-E4CE245A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D169-F684-E54D-9373-088F446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94BF-1946-354C-A79A-9BF1654D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BEB3-DE5E-8144-9AF1-5AF0BC5B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35C7-7F9F-CC49-BEA0-E3ADB4E5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4786-806B-1B44-9542-7886CC58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4916-79F3-1F4A-A77F-82C1C8E5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6C6-8AC3-6342-A9CF-AC036E45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6425-BCC3-424F-80D5-072CF145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248E-D90D-2B4B-AAB1-3149EBBD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6532-61BF-D842-B1D6-7ACABCC3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E9F-5CA1-0A41-92F4-430FBC0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709A-ECD8-B14B-8FAA-D3D4460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9B90-A50C-B042-975B-15ED954D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83BAB-D541-CF45-A25F-B70D2527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DB8F-7C1A-4E4A-875C-E3391090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5911-113F-0147-ADBD-35CE4323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2F48-EEE1-1A40-90D6-5B05BAD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08BD-0F25-B448-A53D-E9F768E4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6618-1E18-6B44-89CC-33632688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18EFC-F21F-834B-9063-0931730C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AA1F0-CBF5-184B-B515-64333E55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BCBFB-F060-D742-B91E-62A48813F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3EE6F-D144-5B46-BCD9-F79D16F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9B5A-404C-7D44-A585-9FDEEAF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17398-6D2F-8E41-9AB0-310B6CEE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641-17E6-604D-8775-7797550B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C44E3-F3E7-664C-9622-EC816A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D94C7-EC9F-2742-8738-50EE56F9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9135-F82B-F740-9987-95BEBC2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E897E-21B0-7946-8E2E-54D1F39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FED95-6B4D-8C48-8FF6-7A491AAE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363E-51B3-0340-B7AF-BD503EF8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AAF0-20EA-0A47-983C-E0BFB856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4A2B-DEC0-6445-A093-CDC02C8C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CEED2-9029-FF4E-917C-BE2101A3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E3DB-A766-BC4B-B143-4B0737E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FCD1-A067-EE4F-AFD9-72C5D581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41960-ED02-CA4A-B8C6-7704644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138-B4A8-F74B-852F-A8F03434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AEBC-AFCC-D34B-A11B-E67155CB9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0E118-D558-4C4C-8D2A-FDD4E2D7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BA32-AC10-6149-9988-C04B0B2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E3F0-9D7C-B84B-9DB9-104197541FE7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CFA5-6704-3943-B00F-9C40ED10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6E1A-A4FC-8947-A63A-43C51F5C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10CBDA-4763-BB46-8813-6FE31456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3F4C3F-5FD6-674E-A75D-F30271B80CBF}"/>
              </a:ext>
            </a:extLst>
          </p:cNvPr>
          <p:cNvSpPr/>
          <p:nvPr userDrawn="1"/>
        </p:nvSpPr>
        <p:spPr>
          <a:xfrm>
            <a:off x="0" y="0"/>
            <a:ext cx="12192000" cy="424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jp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A45A5F-6118-DC4D-AF2B-754CCB81E860}"/>
              </a:ext>
            </a:extLst>
          </p:cNvPr>
          <p:cNvGrpSpPr/>
          <p:nvPr/>
        </p:nvGrpSpPr>
        <p:grpSpPr>
          <a:xfrm>
            <a:off x="10713985" y="2397933"/>
            <a:ext cx="987361" cy="1502043"/>
            <a:chOff x="4038122" y="569523"/>
            <a:chExt cx="3114292" cy="56914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C7B594-A6B2-A04D-9FAC-E2A8DB6B0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D9C653-E7E5-D54B-8543-33320EAE5915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E9B368-1525-1E4F-9D0A-DAFE84C92492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4058AF-B9EA-FE4E-A2BB-24D28E5D1E9A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E33A8C-D118-6C4C-8F9A-73B38D796CD9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5BC3A7-9504-4A49-AF61-D0869C4F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BF259C-C655-A04E-A873-8AE8B880F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2A725D-5FE7-DE47-913F-B04C3746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82A186B-2BC5-2149-90CA-5A84309F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11D822-FB39-4148-93EC-35F5C4E1E86D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6F4000C-E827-304E-95C3-50D482BB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D0FAF5C-3D76-0540-BCD9-B53B50CC5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4CCE69A-534B-D645-A830-18F9D044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874395-5E18-ED4B-9054-BC59E1B1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C23A56-CCD4-554D-8651-1013F48C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00685-E4A7-B74A-A2E2-C96E65DA84F5}"/>
              </a:ext>
            </a:extLst>
          </p:cNvPr>
          <p:cNvGrpSpPr/>
          <p:nvPr/>
        </p:nvGrpSpPr>
        <p:grpSpPr>
          <a:xfrm>
            <a:off x="458580" y="2432828"/>
            <a:ext cx="987361" cy="1461145"/>
            <a:chOff x="1231731" y="2510205"/>
            <a:chExt cx="987361" cy="1461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708249-9455-A94F-8CC8-35CF869BC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31" y="2510205"/>
              <a:ext cx="987361" cy="146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A616C3-62C0-C341-B9BF-BB8387B84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49505" y="3165795"/>
              <a:ext cx="551810" cy="23176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D0C7543-75CE-9F4B-9D74-911AAE72B7EF}"/>
              </a:ext>
            </a:extLst>
          </p:cNvPr>
          <p:cNvSpPr>
            <a:spLocks noChangeAspect="1"/>
          </p:cNvSpPr>
          <p:nvPr/>
        </p:nvSpPr>
        <p:spPr>
          <a:xfrm>
            <a:off x="1889765" y="2432828"/>
            <a:ext cx="987361" cy="1461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DE954B-9727-7E41-A8CB-704DD58B9D1B}"/>
              </a:ext>
            </a:extLst>
          </p:cNvPr>
          <p:cNvSpPr>
            <a:spLocks/>
          </p:cNvSpPr>
          <p:nvPr/>
        </p:nvSpPr>
        <p:spPr>
          <a:xfrm>
            <a:off x="2079452" y="2972136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2DDE3B-D282-6841-BB37-3DC546CD17A0}"/>
              </a:ext>
            </a:extLst>
          </p:cNvPr>
          <p:cNvSpPr>
            <a:spLocks/>
          </p:cNvSpPr>
          <p:nvPr/>
        </p:nvSpPr>
        <p:spPr>
          <a:xfrm>
            <a:off x="2079452" y="3148955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A53C35-4571-604D-A52B-0F1494D0B329}"/>
              </a:ext>
            </a:extLst>
          </p:cNvPr>
          <p:cNvCxnSpPr>
            <a:cxnSpLocks/>
          </p:cNvCxnSpPr>
          <p:nvPr/>
        </p:nvCxnSpPr>
        <p:spPr>
          <a:xfrm>
            <a:off x="1889765" y="2826866"/>
            <a:ext cx="987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4600F3-063F-DB41-BE57-F62562C91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9452" y="2513577"/>
            <a:ext cx="242375" cy="2412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5B1ED6-6EAD-F14A-BF31-41EE32CC21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97442" y="2485410"/>
            <a:ext cx="279972" cy="27997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A722D73-A25B-9446-AF10-30294B0C1148}"/>
              </a:ext>
            </a:extLst>
          </p:cNvPr>
          <p:cNvSpPr>
            <a:spLocks/>
          </p:cNvSpPr>
          <p:nvPr/>
        </p:nvSpPr>
        <p:spPr>
          <a:xfrm>
            <a:off x="1939698" y="3737218"/>
            <a:ext cx="908080" cy="11273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Proceed without  login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E3A6CA-C932-0144-A9B7-26F88234F803}"/>
              </a:ext>
            </a:extLst>
          </p:cNvPr>
          <p:cNvSpPr txBox="1"/>
          <p:nvPr/>
        </p:nvSpPr>
        <p:spPr>
          <a:xfrm>
            <a:off x="1980975" y="3291832"/>
            <a:ext cx="734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u="sng" dirty="0"/>
              <a:t>Forgot password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1AC4D8-0D4D-AB48-A3F9-81ED3A804690}"/>
              </a:ext>
            </a:extLst>
          </p:cNvPr>
          <p:cNvGrpSpPr/>
          <p:nvPr/>
        </p:nvGrpSpPr>
        <p:grpSpPr>
          <a:xfrm>
            <a:off x="3810857" y="530141"/>
            <a:ext cx="741819" cy="1097780"/>
            <a:chOff x="3920204" y="580585"/>
            <a:chExt cx="987361" cy="14611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3D3D00-9595-9344-A95D-930CFD33B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0204" y="580585"/>
              <a:ext cx="987361" cy="1461145"/>
            </a:xfrm>
            <a:prstGeom prst="rect">
              <a:avLst/>
            </a:prstGeom>
            <a:grp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126A81-92F6-0D42-AD5B-DE87C7AB2E27}"/>
                </a:ext>
              </a:extLst>
            </p:cNvPr>
            <p:cNvSpPr txBox="1"/>
            <p:nvPr/>
          </p:nvSpPr>
          <p:spPr>
            <a:xfrm>
              <a:off x="4046841" y="1042875"/>
              <a:ext cx="734085" cy="696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Prebuilt Social Login Screen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4764006-F08E-3046-9CDE-6F8D21EFE072}"/>
              </a:ext>
            </a:extLst>
          </p:cNvPr>
          <p:cNvSpPr txBox="1"/>
          <p:nvPr/>
        </p:nvSpPr>
        <p:spPr>
          <a:xfrm>
            <a:off x="2016400" y="3524477"/>
            <a:ext cx="734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u="sng" dirty="0"/>
              <a:t>SIGN UP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A18732F-C322-414A-AC68-D739163A00CD}"/>
              </a:ext>
            </a:extLst>
          </p:cNvPr>
          <p:cNvCxnSpPr>
            <a:cxnSpLocks/>
          </p:cNvCxnSpPr>
          <p:nvPr/>
        </p:nvCxnSpPr>
        <p:spPr>
          <a:xfrm>
            <a:off x="1887418" y="3499770"/>
            <a:ext cx="987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DD33ADF-4268-3244-8D67-F5E24D8DBA39}"/>
              </a:ext>
            </a:extLst>
          </p:cNvPr>
          <p:cNvSpPr/>
          <p:nvPr/>
        </p:nvSpPr>
        <p:spPr>
          <a:xfrm>
            <a:off x="1814732" y="2397933"/>
            <a:ext cx="1132450" cy="428933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8A891F9-93F2-104E-83DF-74ED832E250E}"/>
              </a:ext>
            </a:extLst>
          </p:cNvPr>
          <p:cNvSpPr/>
          <p:nvPr/>
        </p:nvSpPr>
        <p:spPr>
          <a:xfrm>
            <a:off x="1814732" y="2898857"/>
            <a:ext cx="1132450" cy="409380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C191B9C-282D-1348-ADFC-938B304D53CB}"/>
              </a:ext>
            </a:extLst>
          </p:cNvPr>
          <p:cNvSpPr/>
          <p:nvPr/>
        </p:nvSpPr>
        <p:spPr>
          <a:xfrm>
            <a:off x="1821652" y="3530868"/>
            <a:ext cx="1132450" cy="16640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9E7D01A-DE0A-344B-8DAA-2AD985AF8EB9}"/>
              </a:ext>
            </a:extLst>
          </p:cNvPr>
          <p:cNvSpPr/>
          <p:nvPr/>
        </p:nvSpPr>
        <p:spPr>
          <a:xfrm>
            <a:off x="1821652" y="3731074"/>
            <a:ext cx="1132450" cy="18304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AD9872-0000-F543-8012-E9C42CF5EF6F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1445941" y="3163401"/>
            <a:ext cx="44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5DC3A7C-F0B0-A446-B16D-70C03320E557}"/>
              </a:ext>
            </a:extLst>
          </p:cNvPr>
          <p:cNvSpPr>
            <a:spLocks noChangeAspect="1"/>
          </p:cNvSpPr>
          <p:nvPr/>
        </p:nvSpPr>
        <p:spPr>
          <a:xfrm>
            <a:off x="465498" y="2192624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6DC132C-8252-EE4D-83CC-EF8C5A656097}"/>
              </a:ext>
            </a:extLst>
          </p:cNvPr>
          <p:cNvSpPr>
            <a:spLocks noChangeAspect="1"/>
          </p:cNvSpPr>
          <p:nvPr/>
        </p:nvSpPr>
        <p:spPr>
          <a:xfrm>
            <a:off x="1816391" y="219128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ED7821-CB25-9C48-B2C2-692094BB87D3}"/>
              </a:ext>
            </a:extLst>
          </p:cNvPr>
          <p:cNvSpPr>
            <a:spLocks noChangeAspect="1"/>
          </p:cNvSpPr>
          <p:nvPr/>
        </p:nvSpPr>
        <p:spPr>
          <a:xfrm>
            <a:off x="1822830" y="287256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CEAA40-754B-9F4C-90D3-938617287324}"/>
              </a:ext>
            </a:extLst>
          </p:cNvPr>
          <p:cNvSpPr>
            <a:spLocks noChangeAspect="1"/>
          </p:cNvSpPr>
          <p:nvPr/>
        </p:nvSpPr>
        <p:spPr>
          <a:xfrm>
            <a:off x="1815747" y="3521267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0220192-557C-5841-BE4C-60075E97ED37}"/>
              </a:ext>
            </a:extLst>
          </p:cNvPr>
          <p:cNvCxnSpPr>
            <a:stCxn id="79" idx="0"/>
            <a:endCxn id="71" idx="1"/>
          </p:cNvCxnSpPr>
          <p:nvPr/>
        </p:nvCxnSpPr>
        <p:spPr>
          <a:xfrm rot="5400000" flipH="1" flipV="1">
            <a:off x="2436456" y="1023532"/>
            <a:ext cx="1318902" cy="142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0B4CBD1-FFAD-DD46-AF1E-52852B06F2BB}"/>
              </a:ext>
            </a:extLst>
          </p:cNvPr>
          <p:cNvGrpSpPr/>
          <p:nvPr/>
        </p:nvGrpSpPr>
        <p:grpSpPr>
          <a:xfrm>
            <a:off x="5357339" y="751811"/>
            <a:ext cx="1110301" cy="640372"/>
            <a:chOff x="5357339" y="990967"/>
            <a:chExt cx="1110301" cy="640372"/>
          </a:xfrm>
        </p:grpSpPr>
        <p:sp>
          <p:nvSpPr>
            <p:cNvPr id="95" name="Decision 94">
              <a:extLst>
                <a:ext uri="{FF2B5EF4-FFF2-40B4-BE49-F238E27FC236}">
                  <a16:creationId xmlns:a16="http://schemas.microsoft.com/office/drawing/2014/main" id="{1ADCB3A8-E056-E441-B721-2FFA9EBE70F2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842828-8566-8E42-B2BD-0CB8478561B2}"/>
                </a:ext>
              </a:extLst>
            </p:cNvPr>
            <p:cNvSpPr txBox="1"/>
            <p:nvPr/>
          </p:nvSpPr>
          <p:spPr>
            <a:xfrm>
              <a:off x="5636724" y="1157264"/>
              <a:ext cx="551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First time login?</a:t>
              </a:r>
            </a:p>
          </p:txBody>
        </p: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43BF514-3DA0-D44E-A636-478C8B21FEA2}"/>
              </a:ext>
            </a:extLst>
          </p:cNvPr>
          <p:cNvCxnSpPr>
            <a:cxnSpLocks/>
            <a:stCxn id="74" idx="3"/>
            <a:endCxn id="33" idx="0"/>
          </p:cNvCxnSpPr>
          <p:nvPr/>
        </p:nvCxnSpPr>
        <p:spPr>
          <a:xfrm>
            <a:off x="8292338" y="1044780"/>
            <a:ext cx="2897827" cy="1353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FBE8D1D-1A3A-6547-89CB-4A8DF22821EF}"/>
              </a:ext>
            </a:extLst>
          </p:cNvPr>
          <p:cNvCxnSpPr>
            <a:cxnSpLocks/>
            <a:stCxn id="71" idx="3"/>
            <a:endCxn id="95" idx="1"/>
          </p:cNvCxnSpPr>
          <p:nvPr/>
        </p:nvCxnSpPr>
        <p:spPr>
          <a:xfrm flipV="1">
            <a:off x="4552676" y="1071997"/>
            <a:ext cx="804663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BDAFE4-5EAA-8942-A615-757663E6750B}"/>
              </a:ext>
            </a:extLst>
          </p:cNvPr>
          <p:cNvCxnSpPr>
            <a:cxnSpLocks/>
            <a:stCxn id="95" idx="3"/>
            <a:endCxn id="72" idx="1"/>
          </p:cNvCxnSpPr>
          <p:nvPr/>
        </p:nvCxnSpPr>
        <p:spPr>
          <a:xfrm>
            <a:off x="6467640" y="1071997"/>
            <a:ext cx="1082879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0A8FB56-F02F-A946-899B-F382EFB697A0}"/>
              </a:ext>
            </a:extLst>
          </p:cNvPr>
          <p:cNvGrpSpPr/>
          <p:nvPr/>
        </p:nvGrpSpPr>
        <p:grpSpPr>
          <a:xfrm>
            <a:off x="7550519" y="530140"/>
            <a:ext cx="741819" cy="1097780"/>
            <a:chOff x="7550519" y="762262"/>
            <a:chExt cx="741819" cy="109778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3886BC-79D8-B343-A391-FCBFBF61A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3CF890-E0C3-B74F-B5AB-EA06FAD2F9FF}"/>
                </a:ext>
              </a:extLst>
            </p:cNvPr>
            <p:cNvSpPr txBox="1"/>
            <p:nvPr/>
          </p:nvSpPr>
          <p:spPr>
            <a:xfrm>
              <a:off x="7558253" y="110762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Welcome to </a:t>
              </a:r>
              <a:r>
                <a:rPr lang="en-US" sz="800" dirty="0" err="1"/>
                <a:t>Limeorange</a:t>
              </a:r>
              <a:endParaRPr lang="en-US" sz="8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E61E617-97A7-B247-B782-9D42207287DF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7D1C8-32BA-EA4D-923F-DE273B842B2D}"/>
              </a:ext>
            </a:extLst>
          </p:cNvPr>
          <p:cNvSpPr txBox="1"/>
          <p:nvPr/>
        </p:nvSpPr>
        <p:spPr>
          <a:xfrm>
            <a:off x="6822612" y="871941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D92B-310D-1741-8887-17ED82C58716}"/>
              </a:ext>
            </a:extLst>
          </p:cNvPr>
          <p:cNvSpPr txBox="1"/>
          <p:nvPr/>
        </p:nvSpPr>
        <p:spPr>
          <a:xfrm>
            <a:off x="5828634" y="1535657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00DA340-8175-C846-BC2B-281C3ECA8F3E}"/>
              </a:ext>
            </a:extLst>
          </p:cNvPr>
          <p:cNvCxnSpPr>
            <a:cxnSpLocks/>
            <a:stCxn id="95" idx="2"/>
            <a:endCxn id="33" idx="0"/>
          </p:cNvCxnSpPr>
          <p:nvPr/>
        </p:nvCxnSpPr>
        <p:spPr>
          <a:xfrm rot="16200000" flipH="1">
            <a:off x="8048452" y="-743780"/>
            <a:ext cx="1005750" cy="5277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A8C8265-0144-3E42-873B-367787CEFB48}"/>
              </a:ext>
            </a:extLst>
          </p:cNvPr>
          <p:cNvGrpSpPr/>
          <p:nvPr/>
        </p:nvGrpSpPr>
        <p:grpSpPr>
          <a:xfrm>
            <a:off x="3781584" y="3586145"/>
            <a:ext cx="741819" cy="1097780"/>
            <a:chOff x="7550519" y="762262"/>
            <a:chExt cx="741819" cy="109778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2683F5A-A329-A34B-B1E8-E56CD40DB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5E8B2B-CFE3-6643-8619-DDF383F4E60D}"/>
                </a:ext>
              </a:extLst>
            </p:cNvPr>
            <p:cNvSpPr txBox="1"/>
            <p:nvPr/>
          </p:nvSpPr>
          <p:spPr>
            <a:xfrm>
              <a:off x="7617434" y="1107625"/>
              <a:ext cx="653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Enter Your Email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36B9FAF-5A80-F048-BCE9-4DF9A2CDDD70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RESET PWD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F8330C7-1BBC-4742-9CEE-C8C5D1ADE373}"/>
              </a:ext>
            </a:extLst>
          </p:cNvPr>
          <p:cNvSpPr>
            <a:spLocks/>
          </p:cNvSpPr>
          <p:nvPr/>
        </p:nvSpPr>
        <p:spPr>
          <a:xfrm>
            <a:off x="3848500" y="380425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email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E54046-0B7F-5F4D-8126-03B1F1225424}"/>
              </a:ext>
            </a:extLst>
          </p:cNvPr>
          <p:cNvGrpSpPr/>
          <p:nvPr/>
        </p:nvGrpSpPr>
        <p:grpSpPr>
          <a:xfrm>
            <a:off x="7711983" y="3595941"/>
            <a:ext cx="741820" cy="1097780"/>
            <a:chOff x="7550518" y="762262"/>
            <a:chExt cx="741820" cy="109778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89306F1-D277-3F4C-B44F-533005F77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5151D28-6F29-8044-9435-AAAFCF4A1190}"/>
                </a:ext>
              </a:extLst>
            </p:cNvPr>
            <p:cNvSpPr txBox="1"/>
            <p:nvPr/>
          </p:nvSpPr>
          <p:spPr>
            <a:xfrm>
              <a:off x="7550518" y="102965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Reset email sent.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B40A67-D92D-B543-BE99-46653BCD05E8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Back to Login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FA7E5E-B71B-DB4A-B318-30940B4B231B}"/>
              </a:ext>
            </a:extLst>
          </p:cNvPr>
          <p:cNvCxnSpPr>
            <a:cxnSpLocks/>
            <a:stCxn id="123" idx="3"/>
            <a:endCxn id="226" idx="1"/>
          </p:cNvCxnSpPr>
          <p:nvPr/>
        </p:nvCxnSpPr>
        <p:spPr>
          <a:xfrm>
            <a:off x="4523403" y="4135035"/>
            <a:ext cx="46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1BEC4DAF-8902-DE4A-ACA4-824E75C977D9}"/>
              </a:ext>
            </a:extLst>
          </p:cNvPr>
          <p:cNvCxnSpPr>
            <a:cxnSpLocks/>
            <a:stCxn id="226" idx="2"/>
            <a:endCxn id="131" idx="1"/>
          </p:cNvCxnSpPr>
          <p:nvPr/>
        </p:nvCxnSpPr>
        <p:spPr>
          <a:xfrm rot="5400000" flipH="1" flipV="1">
            <a:off x="6470379" y="3213616"/>
            <a:ext cx="310390" cy="2172820"/>
          </a:xfrm>
          <a:prstGeom prst="bentConnector4">
            <a:avLst>
              <a:gd name="adj1" fmla="val -57786"/>
              <a:gd name="adj2" fmla="val 84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5CB7FBE-550E-CB42-AE67-0FC0FCEA386B}"/>
              </a:ext>
            </a:extLst>
          </p:cNvPr>
          <p:cNvSpPr txBox="1"/>
          <p:nvPr/>
        </p:nvSpPr>
        <p:spPr>
          <a:xfrm>
            <a:off x="5002361" y="2140422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97D8755-CF8D-D840-A290-686BC84654FB}"/>
              </a:ext>
            </a:extLst>
          </p:cNvPr>
          <p:cNvGrpSpPr/>
          <p:nvPr/>
        </p:nvGrpSpPr>
        <p:grpSpPr>
          <a:xfrm>
            <a:off x="3601167" y="1998205"/>
            <a:ext cx="1110301" cy="640372"/>
            <a:chOff x="5357339" y="990967"/>
            <a:chExt cx="1110301" cy="640372"/>
          </a:xfrm>
        </p:grpSpPr>
        <p:sp>
          <p:nvSpPr>
            <p:cNvPr id="149" name="Decision 148">
              <a:extLst>
                <a:ext uri="{FF2B5EF4-FFF2-40B4-BE49-F238E27FC236}">
                  <a16:creationId xmlns:a16="http://schemas.microsoft.com/office/drawing/2014/main" id="{CDAF1A63-72E7-CB45-83F0-98F6D37D6873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B45D81E-3C9D-4C42-A4AE-94AF07B9B565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AE23483-929A-A64D-8C67-B1507E74815C}"/>
              </a:ext>
            </a:extLst>
          </p:cNvPr>
          <p:cNvSpPr txBox="1"/>
          <p:nvPr/>
        </p:nvSpPr>
        <p:spPr>
          <a:xfrm>
            <a:off x="4156316" y="266909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6C06396D-8939-8741-A03B-349C23C1ED29}"/>
              </a:ext>
            </a:extLst>
          </p:cNvPr>
          <p:cNvCxnSpPr>
            <a:cxnSpLocks/>
            <a:stCxn id="80" idx="3"/>
            <a:endCxn id="149" idx="1"/>
          </p:cNvCxnSpPr>
          <p:nvPr/>
        </p:nvCxnSpPr>
        <p:spPr>
          <a:xfrm flipV="1">
            <a:off x="2947182" y="2318391"/>
            <a:ext cx="653985" cy="78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556C5AF-EDB9-014B-8972-AD5A916E96D1}"/>
              </a:ext>
            </a:extLst>
          </p:cNvPr>
          <p:cNvSpPr txBox="1"/>
          <p:nvPr/>
        </p:nvSpPr>
        <p:spPr>
          <a:xfrm>
            <a:off x="4278183" y="4365907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BB23E54-3C65-1643-9796-F66275ADDA18}"/>
              </a:ext>
            </a:extLst>
          </p:cNvPr>
          <p:cNvSpPr txBox="1"/>
          <p:nvPr/>
        </p:nvSpPr>
        <p:spPr>
          <a:xfrm>
            <a:off x="6187169" y="2662836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19480B70-1FBC-6343-B880-5B3230C1A0B9}"/>
              </a:ext>
            </a:extLst>
          </p:cNvPr>
          <p:cNvSpPr/>
          <p:nvPr/>
        </p:nvSpPr>
        <p:spPr>
          <a:xfrm>
            <a:off x="1812789" y="3331573"/>
            <a:ext cx="1132450" cy="166402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22C95-CF26-DC49-809F-D39207BB2D1E}"/>
              </a:ext>
            </a:extLst>
          </p:cNvPr>
          <p:cNvSpPr>
            <a:spLocks noChangeAspect="1"/>
          </p:cNvSpPr>
          <p:nvPr/>
        </p:nvSpPr>
        <p:spPr>
          <a:xfrm>
            <a:off x="1811764" y="330567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48EC0-4F72-FC43-B3AB-0D78192FC92A}"/>
              </a:ext>
            </a:extLst>
          </p:cNvPr>
          <p:cNvSpPr>
            <a:spLocks noChangeAspect="1"/>
          </p:cNvSpPr>
          <p:nvPr/>
        </p:nvSpPr>
        <p:spPr>
          <a:xfrm>
            <a:off x="1811213" y="373182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74F934-A20D-C44F-83CC-447726053D09}"/>
              </a:ext>
            </a:extLst>
          </p:cNvPr>
          <p:cNvGrpSpPr/>
          <p:nvPr/>
        </p:nvGrpSpPr>
        <p:grpSpPr>
          <a:xfrm>
            <a:off x="5638727" y="1995793"/>
            <a:ext cx="1110301" cy="640372"/>
            <a:chOff x="5357339" y="990967"/>
            <a:chExt cx="1110301" cy="640372"/>
          </a:xfrm>
        </p:grpSpPr>
        <p:sp>
          <p:nvSpPr>
            <p:cNvPr id="186" name="Decision 185">
              <a:extLst>
                <a:ext uri="{FF2B5EF4-FFF2-40B4-BE49-F238E27FC236}">
                  <a16:creationId xmlns:a16="http://schemas.microsoft.com/office/drawing/2014/main" id="{637DBF37-3815-B64E-BE06-7A232423CDE8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7597EC3-7CEA-C540-922D-B00A11AABE0E}"/>
                </a:ext>
              </a:extLst>
            </p:cNvPr>
            <p:cNvSpPr txBox="1"/>
            <p:nvPr/>
          </p:nvSpPr>
          <p:spPr>
            <a:xfrm>
              <a:off x="5609147" y="1157264"/>
              <a:ext cx="60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Account verified?</a:t>
              </a:r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D7A0D30-CBF5-E24B-A368-FBBC78D250CB}"/>
              </a:ext>
            </a:extLst>
          </p:cNvPr>
          <p:cNvCxnSpPr>
            <a:cxnSpLocks/>
            <a:stCxn id="149" idx="3"/>
            <a:endCxn id="186" idx="1"/>
          </p:cNvCxnSpPr>
          <p:nvPr/>
        </p:nvCxnSpPr>
        <p:spPr>
          <a:xfrm flipV="1">
            <a:off x="4711468" y="2315979"/>
            <a:ext cx="927259" cy="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C1D8A20-4CD6-5D4B-8375-BC34D7FBBDA6}"/>
              </a:ext>
            </a:extLst>
          </p:cNvPr>
          <p:cNvCxnSpPr>
            <a:cxnSpLocks/>
            <a:stCxn id="186" idx="3"/>
            <a:endCxn id="28" idx="1"/>
          </p:cNvCxnSpPr>
          <p:nvPr/>
        </p:nvCxnSpPr>
        <p:spPr>
          <a:xfrm>
            <a:off x="6749028" y="2315979"/>
            <a:ext cx="3964957" cy="85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86831DA-EFD1-094D-BF91-0B1C8F8708A9}"/>
              </a:ext>
            </a:extLst>
          </p:cNvPr>
          <p:cNvSpPr txBox="1"/>
          <p:nvPr/>
        </p:nvSpPr>
        <p:spPr>
          <a:xfrm>
            <a:off x="7339761" y="2116666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5A8CC66-8140-4C4C-9E11-C52B50D9711C}"/>
              </a:ext>
            </a:extLst>
          </p:cNvPr>
          <p:cNvSpPr>
            <a:spLocks noChangeAspect="1"/>
          </p:cNvSpPr>
          <p:nvPr/>
        </p:nvSpPr>
        <p:spPr>
          <a:xfrm>
            <a:off x="3781584" y="2853497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CB5AC8-93BF-DC48-A445-978E92B17987}"/>
              </a:ext>
            </a:extLst>
          </p:cNvPr>
          <p:cNvSpPr txBox="1"/>
          <p:nvPr/>
        </p:nvSpPr>
        <p:spPr>
          <a:xfrm>
            <a:off x="3830801" y="2876367"/>
            <a:ext cx="63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Format rule violation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EFF62B-009D-5848-BF76-C1E21DDB4A6A}"/>
              </a:ext>
            </a:extLst>
          </p:cNvPr>
          <p:cNvSpPr>
            <a:spLocks/>
          </p:cNvSpPr>
          <p:nvPr/>
        </p:nvSpPr>
        <p:spPr>
          <a:xfrm>
            <a:off x="3848500" y="314753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9ED38A-87F7-164E-8A30-4EDD1F9341EF}"/>
              </a:ext>
            </a:extLst>
          </p:cNvPr>
          <p:cNvCxnSpPr>
            <a:cxnSpLocks/>
            <a:stCxn id="149" idx="2"/>
            <a:endCxn id="195" idx="0"/>
          </p:cNvCxnSpPr>
          <p:nvPr/>
        </p:nvCxnSpPr>
        <p:spPr>
          <a:xfrm flipH="1">
            <a:off x="4152494" y="2638577"/>
            <a:ext cx="3824" cy="2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AECCAA59-FE46-D642-BC76-9D37CF0ABC20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 flipV="1">
            <a:off x="2954102" y="3082529"/>
            <a:ext cx="827482" cy="73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89B80DF-2640-FA48-A1D6-1BF766BFE38F}"/>
              </a:ext>
            </a:extLst>
          </p:cNvPr>
          <p:cNvSpPr>
            <a:spLocks noChangeAspect="1"/>
          </p:cNvSpPr>
          <p:nvPr/>
        </p:nvSpPr>
        <p:spPr>
          <a:xfrm>
            <a:off x="5822710" y="2855387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C17167C-8C47-FE4E-837E-64F61D42CC8A}"/>
              </a:ext>
            </a:extLst>
          </p:cNvPr>
          <p:cNvSpPr txBox="1"/>
          <p:nvPr/>
        </p:nvSpPr>
        <p:spPr>
          <a:xfrm>
            <a:off x="5871927" y="2878257"/>
            <a:ext cx="635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Auth</a:t>
            </a:r>
            <a:r>
              <a:rPr lang="en-US" sz="700" dirty="0"/>
              <a:t> Failure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2E0FF33-8757-FF4F-B585-2CF4AEBCD50D}"/>
              </a:ext>
            </a:extLst>
          </p:cNvPr>
          <p:cNvSpPr>
            <a:spLocks/>
          </p:cNvSpPr>
          <p:nvPr/>
        </p:nvSpPr>
        <p:spPr>
          <a:xfrm>
            <a:off x="5889626" y="3149420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F68BD41-E7AB-F144-86B1-0189CEB5F036}"/>
              </a:ext>
            </a:extLst>
          </p:cNvPr>
          <p:cNvCxnSpPr>
            <a:cxnSpLocks/>
            <a:stCxn id="186" idx="2"/>
            <a:endCxn id="208" idx="0"/>
          </p:cNvCxnSpPr>
          <p:nvPr/>
        </p:nvCxnSpPr>
        <p:spPr>
          <a:xfrm flipH="1">
            <a:off x="6193620" y="2636165"/>
            <a:ext cx="258" cy="2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7CEED8C-FBD6-3447-95CD-B7769C644CFD}"/>
              </a:ext>
            </a:extLst>
          </p:cNvPr>
          <p:cNvCxnSpPr>
            <a:cxnSpLocks/>
            <a:stCxn id="208" idx="2"/>
          </p:cNvCxnSpPr>
          <p:nvPr/>
        </p:nvCxnSpPr>
        <p:spPr>
          <a:xfrm rot="5400000" flipH="1">
            <a:off x="4553521" y="1673354"/>
            <a:ext cx="54914" cy="3225284"/>
          </a:xfrm>
          <a:prstGeom prst="bentConnector4">
            <a:avLst>
              <a:gd name="adj1" fmla="val -121683"/>
              <a:gd name="adj2" fmla="val 8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3C95135-087F-2649-821E-6609B6360D07}"/>
              </a:ext>
            </a:extLst>
          </p:cNvPr>
          <p:cNvCxnSpPr>
            <a:cxnSpLocks/>
            <a:stCxn id="173" idx="3"/>
            <a:endCxn id="123" idx="1"/>
          </p:cNvCxnSpPr>
          <p:nvPr/>
        </p:nvCxnSpPr>
        <p:spPr>
          <a:xfrm>
            <a:off x="2945239" y="3414774"/>
            <a:ext cx="836345" cy="720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CF23568-4B95-9F48-A15C-ACFE281105FA}"/>
              </a:ext>
            </a:extLst>
          </p:cNvPr>
          <p:cNvGrpSpPr/>
          <p:nvPr/>
        </p:nvGrpSpPr>
        <p:grpSpPr>
          <a:xfrm>
            <a:off x="4984013" y="3814849"/>
            <a:ext cx="1110301" cy="640372"/>
            <a:chOff x="5357339" y="990967"/>
            <a:chExt cx="1110301" cy="640372"/>
          </a:xfrm>
        </p:grpSpPr>
        <p:sp>
          <p:nvSpPr>
            <p:cNvPr id="226" name="Decision 225">
              <a:extLst>
                <a:ext uri="{FF2B5EF4-FFF2-40B4-BE49-F238E27FC236}">
                  <a16:creationId xmlns:a16="http://schemas.microsoft.com/office/drawing/2014/main" id="{1B1404A4-13F3-3542-A894-BFFDB4D8DD2C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B1992F9-3494-A34E-9DA8-B076E0F791E4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2E89DE1-6541-0D41-B2FE-C3FC0A059785}"/>
              </a:ext>
            </a:extLst>
          </p:cNvPr>
          <p:cNvSpPr txBox="1"/>
          <p:nvPr/>
        </p:nvSpPr>
        <p:spPr>
          <a:xfrm>
            <a:off x="6066278" y="393151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40726EE-FDF1-4245-A213-B57C6A730DC4}"/>
              </a:ext>
            </a:extLst>
          </p:cNvPr>
          <p:cNvSpPr>
            <a:spLocks noChangeAspect="1"/>
          </p:cNvSpPr>
          <p:nvPr/>
        </p:nvSpPr>
        <p:spPr>
          <a:xfrm>
            <a:off x="6445836" y="3904643"/>
            <a:ext cx="741819" cy="45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B11E152-5ED4-C346-9CEC-56F928CB7C48}"/>
              </a:ext>
            </a:extLst>
          </p:cNvPr>
          <p:cNvSpPr txBox="1"/>
          <p:nvPr/>
        </p:nvSpPr>
        <p:spPr>
          <a:xfrm>
            <a:off x="6495053" y="3927513"/>
            <a:ext cx="63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Format rule violation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F0C00D5-08CC-9F41-A946-CFDB2BDED742}"/>
              </a:ext>
            </a:extLst>
          </p:cNvPr>
          <p:cNvSpPr>
            <a:spLocks/>
          </p:cNvSpPr>
          <p:nvPr/>
        </p:nvSpPr>
        <p:spPr>
          <a:xfrm>
            <a:off x="6512752" y="4198676"/>
            <a:ext cx="607985" cy="1275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A881251-4031-CA4B-BF53-0DE65579E72B}"/>
              </a:ext>
            </a:extLst>
          </p:cNvPr>
          <p:cNvCxnSpPr>
            <a:cxnSpLocks/>
            <a:stCxn id="226" idx="3"/>
            <a:endCxn id="230" idx="1"/>
          </p:cNvCxnSpPr>
          <p:nvPr/>
        </p:nvCxnSpPr>
        <p:spPr>
          <a:xfrm flipV="1">
            <a:off x="6094314" y="4133676"/>
            <a:ext cx="351522" cy="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398E9045-E71F-C041-B546-38A249307945}"/>
              </a:ext>
            </a:extLst>
          </p:cNvPr>
          <p:cNvCxnSpPr>
            <a:cxnSpLocks/>
            <a:stCxn id="231" idx="0"/>
            <a:endCxn id="123" idx="0"/>
          </p:cNvCxnSpPr>
          <p:nvPr/>
        </p:nvCxnSpPr>
        <p:spPr>
          <a:xfrm rot="16200000" flipV="1">
            <a:off x="5311865" y="2426774"/>
            <a:ext cx="341368" cy="2660110"/>
          </a:xfrm>
          <a:prstGeom prst="bentConnector3">
            <a:avLst>
              <a:gd name="adj1" fmla="val 14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5795428-337E-BA4E-8944-2DDC3231C6AA}"/>
              </a:ext>
            </a:extLst>
          </p:cNvPr>
          <p:cNvSpPr txBox="1"/>
          <p:nvPr/>
        </p:nvSpPr>
        <p:spPr>
          <a:xfrm>
            <a:off x="5539162" y="4437655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E1BE215D-DFD0-7F4B-A724-764CC9C1C619}"/>
              </a:ext>
            </a:extLst>
          </p:cNvPr>
          <p:cNvCxnSpPr>
            <a:cxnSpLocks/>
            <a:stCxn id="131" idx="2"/>
          </p:cNvCxnSpPr>
          <p:nvPr/>
        </p:nvCxnSpPr>
        <p:spPr>
          <a:xfrm rot="5400000" flipH="1">
            <a:off x="4931163" y="1541991"/>
            <a:ext cx="1192519" cy="5110943"/>
          </a:xfrm>
          <a:prstGeom prst="bentConnector4">
            <a:avLst>
              <a:gd name="adj1" fmla="val -8553"/>
              <a:gd name="adj2" fmla="val 94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AFC00D-FFBF-8A48-BF8D-905A0E9B8EF7}"/>
              </a:ext>
            </a:extLst>
          </p:cNvPr>
          <p:cNvGrpSpPr/>
          <p:nvPr/>
        </p:nvGrpSpPr>
        <p:grpSpPr>
          <a:xfrm>
            <a:off x="3777442" y="4863234"/>
            <a:ext cx="765528" cy="1097780"/>
            <a:chOff x="3777442" y="5165696"/>
            <a:chExt cx="765528" cy="109778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5415F02-CC6A-0F47-BCCA-DDD07470141E}"/>
                </a:ext>
              </a:extLst>
            </p:cNvPr>
            <p:cNvGrpSpPr/>
            <p:nvPr/>
          </p:nvGrpSpPr>
          <p:grpSpPr>
            <a:xfrm>
              <a:off x="3777442" y="5165696"/>
              <a:ext cx="741819" cy="1097780"/>
              <a:chOff x="6052669" y="4426824"/>
              <a:chExt cx="741819" cy="109778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C0C5006-5C86-DC49-B999-A60A08DC87FA}"/>
                  </a:ext>
                </a:extLst>
              </p:cNvPr>
              <p:cNvGrpSpPr/>
              <p:nvPr/>
            </p:nvGrpSpPr>
            <p:grpSpPr>
              <a:xfrm>
                <a:off x="6052669" y="4426824"/>
                <a:ext cx="741819" cy="1097780"/>
                <a:chOff x="7550519" y="762262"/>
                <a:chExt cx="741819" cy="109778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AEBC875-E2A4-AD4E-8A5B-26334E472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0519" y="762262"/>
                  <a:ext cx="741819" cy="10977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FD7AA59B-DE4C-5747-AF7C-87FB2C37198E}"/>
                    </a:ext>
                  </a:extLst>
                </p:cNvPr>
                <p:cNvSpPr txBox="1"/>
                <p:nvPr/>
              </p:nvSpPr>
              <p:spPr>
                <a:xfrm>
                  <a:off x="7566972" y="800624"/>
                  <a:ext cx="698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Sign up with email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271F9D7-DD62-4444-9727-DB5059F31C6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17435" y="1668366"/>
                  <a:ext cx="607985" cy="127549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NEXT</a:t>
                  </a:r>
                </a:p>
              </p:txBody>
            </p:sp>
          </p:grp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04158E8-8C86-754F-9FE4-361545DDC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6028" y="4842102"/>
                <a:ext cx="607985" cy="127549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1">
                        <a:lumMod val="85000"/>
                      </a:schemeClr>
                    </a:solidFill>
                  </a:rPr>
                  <a:t>email</a:t>
                </a:r>
              </a:p>
            </p:txBody>
          </p:sp>
        </p:grp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92E2D56-CB34-9D4A-95DB-54F7FE9A7AAB}"/>
                </a:ext>
              </a:extLst>
            </p:cNvPr>
            <p:cNvSpPr>
              <a:spLocks/>
            </p:cNvSpPr>
            <p:nvPr/>
          </p:nvSpPr>
          <p:spPr>
            <a:xfrm>
              <a:off x="3830800" y="575509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Password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164BCE7-C2B7-5344-A30E-44A37792D44F}"/>
                </a:ext>
              </a:extLst>
            </p:cNvPr>
            <p:cNvSpPr txBox="1"/>
            <p:nvPr/>
          </p:nvSpPr>
          <p:spPr>
            <a:xfrm>
              <a:off x="3844358" y="5869542"/>
              <a:ext cx="6986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Terms of Service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78749E8-EC94-3342-96A5-B973BDF60BFC}"/>
                </a:ext>
              </a:extLst>
            </p:cNvPr>
            <p:cNvSpPr>
              <a:spLocks/>
            </p:cNvSpPr>
            <p:nvPr/>
          </p:nvSpPr>
          <p:spPr>
            <a:xfrm>
              <a:off x="3830162" y="5929061"/>
              <a:ext cx="75839" cy="858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9657372-619E-6A43-85A5-147AD7790B15}"/>
              </a:ext>
            </a:extLst>
          </p:cNvPr>
          <p:cNvGrpSpPr/>
          <p:nvPr/>
        </p:nvGrpSpPr>
        <p:grpSpPr>
          <a:xfrm>
            <a:off x="4974189" y="5086144"/>
            <a:ext cx="1110301" cy="640372"/>
            <a:chOff x="5357339" y="990967"/>
            <a:chExt cx="1110301" cy="640372"/>
          </a:xfrm>
        </p:grpSpPr>
        <p:sp>
          <p:nvSpPr>
            <p:cNvPr id="264" name="Decision 263">
              <a:extLst>
                <a:ext uri="{FF2B5EF4-FFF2-40B4-BE49-F238E27FC236}">
                  <a16:creationId xmlns:a16="http://schemas.microsoft.com/office/drawing/2014/main" id="{042373EE-A4AE-D945-BAA9-999E5FEFCDAC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D451E84-55C1-BD47-8B21-5373FEF04738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Input format correct?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FAD11FC-69E2-404E-99B1-E1743BB7DF1A}"/>
              </a:ext>
            </a:extLst>
          </p:cNvPr>
          <p:cNvGrpSpPr/>
          <p:nvPr/>
        </p:nvGrpSpPr>
        <p:grpSpPr>
          <a:xfrm>
            <a:off x="6502087" y="5076976"/>
            <a:ext cx="1110301" cy="640372"/>
            <a:chOff x="5357339" y="990967"/>
            <a:chExt cx="1110301" cy="640372"/>
          </a:xfrm>
        </p:grpSpPr>
        <p:sp>
          <p:nvSpPr>
            <p:cNvPr id="267" name="Decision 266">
              <a:extLst>
                <a:ext uri="{FF2B5EF4-FFF2-40B4-BE49-F238E27FC236}">
                  <a16:creationId xmlns:a16="http://schemas.microsoft.com/office/drawing/2014/main" id="{706A7116-D17D-7A49-83CB-9C6D97E86E50}"/>
                </a:ext>
              </a:extLst>
            </p:cNvPr>
            <p:cNvSpPr/>
            <p:nvPr/>
          </p:nvSpPr>
          <p:spPr>
            <a:xfrm>
              <a:off x="5357339" y="990967"/>
              <a:ext cx="1110301" cy="640372"/>
            </a:xfrm>
            <a:prstGeom prst="flowChartDecision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6D76FEB-C424-614F-84A7-BC4699F2CDC4}"/>
                </a:ext>
              </a:extLst>
            </p:cNvPr>
            <p:cNvSpPr txBox="1"/>
            <p:nvPr/>
          </p:nvSpPr>
          <p:spPr>
            <a:xfrm>
              <a:off x="5609147" y="1100992"/>
              <a:ext cx="6066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Terms of Service checked?</a:t>
              </a:r>
            </a:p>
          </p:txBody>
        </p:sp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66448936-2725-184A-965A-5A488055B553}"/>
              </a:ext>
            </a:extLst>
          </p:cNvPr>
          <p:cNvCxnSpPr>
            <a:cxnSpLocks/>
            <a:stCxn id="166" idx="3"/>
            <a:endCxn id="264" idx="1"/>
          </p:cNvCxnSpPr>
          <p:nvPr/>
        </p:nvCxnSpPr>
        <p:spPr>
          <a:xfrm flipV="1">
            <a:off x="4519261" y="5406330"/>
            <a:ext cx="454928" cy="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DA00BDE-26F3-1A45-B8A4-A8B02A41B605}"/>
              </a:ext>
            </a:extLst>
          </p:cNvPr>
          <p:cNvCxnSpPr>
            <a:cxnSpLocks/>
            <a:stCxn id="264" idx="3"/>
            <a:endCxn id="267" idx="1"/>
          </p:cNvCxnSpPr>
          <p:nvPr/>
        </p:nvCxnSpPr>
        <p:spPr>
          <a:xfrm flipV="1">
            <a:off x="6084490" y="5397162"/>
            <a:ext cx="417597" cy="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BC5BA691-6CC3-F742-B6C7-061EA5EC2913}"/>
              </a:ext>
            </a:extLst>
          </p:cNvPr>
          <p:cNvSpPr txBox="1"/>
          <p:nvPr/>
        </p:nvSpPr>
        <p:spPr>
          <a:xfrm>
            <a:off x="5509922" y="5724943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1BD89A-0C99-A44B-B99C-7115393540E9}"/>
              </a:ext>
            </a:extLst>
          </p:cNvPr>
          <p:cNvGrpSpPr/>
          <p:nvPr/>
        </p:nvGrpSpPr>
        <p:grpSpPr>
          <a:xfrm>
            <a:off x="5164290" y="5922913"/>
            <a:ext cx="741819" cy="458066"/>
            <a:chOff x="5072848" y="6239443"/>
            <a:chExt cx="741819" cy="458066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0A7D7C2-3815-4549-BCA9-83B9A8B22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848" y="6239443"/>
              <a:ext cx="741819" cy="458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58E6B60-F44E-164C-B5B4-1D9F7E0A3238}"/>
                </a:ext>
              </a:extLst>
            </p:cNvPr>
            <p:cNvSpPr txBox="1"/>
            <p:nvPr/>
          </p:nvSpPr>
          <p:spPr>
            <a:xfrm>
              <a:off x="5122065" y="6262313"/>
              <a:ext cx="63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Format rule violation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597BBE9-3FD7-E144-8565-4B1542209D63}"/>
                </a:ext>
              </a:extLst>
            </p:cNvPr>
            <p:cNvSpPr>
              <a:spLocks/>
            </p:cNvSpPr>
            <p:nvPr/>
          </p:nvSpPr>
          <p:spPr>
            <a:xfrm>
              <a:off x="5139764" y="653347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403FDCB-4FE1-5C44-8569-C22CA37BBAF2}"/>
              </a:ext>
            </a:extLst>
          </p:cNvPr>
          <p:cNvCxnSpPr>
            <a:cxnSpLocks/>
            <a:stCxn id="264" idx="2"/>
            <a:endCxn id="276" idx="0"/>
          </p:cNvCxnSpPr>
          <p:nvPr/>
        </p:nvCxnSpPr>
        <p:spPr>
          <a:xfrm>
            <a:off x="5529340" y="5726516"/>
            <a:ext cx="5860" cy="19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031D25F1-5A5D-F04E-8DEF-DCDDCAEC5605}"/>
              </a:ext>
            </a:extLst>
          </p:cNvPr>
          <p:cNvCxnSpPr>
            <a:cxnSpLocks/>
            <a:stCxn id="276" idx="1"/>
            <a:endCxn id="166" idx="2"/>
          </p:cNvCxnSpPr>
          <p:nvPr/>
        </p:nvCxnSpPr>
        <p:spPr>
          <a:xfrm rot="10800000">
            <a:off x="4148352" y="5961014"/>
            <a:ext cx="1015938" cy="190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5A8124B-3348-5F4B-8542-AC56C80434D7}"/>
              </a:ext>
            </a:extLst>
          </p:cNvPr>
          <p:cNvGrpSpPr/>
          <p:nvPr/>
        </p:nvGrpSpPr>
        <p:grpSpPr>
          <a:xfrm>
            <a:off x="6686326" y="5913615"/>
            <a:ext cx="741819" cy="458066"/>
            <a:chOff x="5072848" y="6239443"/>
            <a:chExt cx="741819" cy="45806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40234BD-7AC7-9F46-B8CA-221FE43AD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848" y="6239443"/>
              <a:ext cx="741819" cy="458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B62D1C4-1C26-8449-9D9E-A9B1C7DA917E}"/>
                </a:ext>
              </a:extLst>
            </p:cNvPr>
            <p:cNvSpPr txBox="1"/>
            <p:nvPr/>
          </p:nvSpPr>
          <p:spPr>
            <a:xfrm>
              <a:off x="5122065" y="6262313"/>
              <a:ext cx="63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Format rule violation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B96AF1B5-8C0F-9241-B8A9-DD6AF87907AC}"/>
                </a:ext>
              </a:extLst>
            </p:cNvPr>
            <p:cNvSpPr>
              <a:spLocks/>
            </p:cNvSpPr>
            <p:nvPr/>
          </p:nvSpPr>
          <p:spPr>
            <a:xfrm>
              <a:off x="5139764" y="6533476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7BDB961F-0813-4549-8BB5-E91C4A106BD5}"/>
              </a:ext>
            </a:extLst>
          </p:cNvPr>
          <p:cNvSpPr txBox="1"/>
          <p:nvPr/>
        </p:nvSpPr>
        <p:spPr>
          <a:xfrm>
            <a:off x="7033713" y="5709038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C1B12DF-732B-2B47-AC0E-AD9A58C2AE6F}"/>
              </a:ext>
            </a:extLst>
          </p:cNvPr>
          <p:cNvCxnSpPr>
            <a:cxnSpLocks/>
            <a:stCxn id="267" idx="2"/>
            <a:endCxn id="292" idx="0"/>
          </p:cNvCxnSpPr>
          <p:nvPr/>
        </p:nvCxnSpPr>
        <p:spPr>
          <a:xfrm flipH="1">
            <a:off x="7057236" y="5717348"/>
            <a:ext cx="2" cy="1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EACFF4FE-B323-2242-9454-3EFC203935A9}"/>
              </a:ext>
            </a:extLst>
          </p:cNvPr>
          <p:cNvCxnSpPr>
            <a:cxnSpLocks/>
            <a:stCxn id="292" idx="2"/>
            <a:endCxn id="166" idx="2"/>
          </p:cNvCxnSpPr>
          <p:nvPr/>
        </p:nvCxnSpPr>
        <p:spPr>
          <a:xfrm rot="5400000" flipH="1">
            <a:off x="5397460" y="4711906"/>
            <a:ext cx="410667" cy="2908884"/>
          </a:xfrm>
          <a:prstGeom prst="bentConnector3">
            <a:avLst>
              <a:gd name="adj1" fmla="val -23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30CA721C-08FE-A146-AFAC-E47DE31C2878}"/>
              </a:ext>
            </a:extLst>
          </p:cNvPr>
          <p:cNvSpPr txBox="1"/>
          <p:nvPr/>
        </p:nvSpPr>
        <p:spPr>
          <a:xfrm>
            <a:off x="6079395" y="5187810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33E121-1037-6F44-BD4B-010F358B0A48}"/>
              </a:ext>
            </a:extLst>
          </p:cNvPr>
          <p:cNvSpPr txBox="1"/>
          <p:nvPr/>
        </p:nvSpPr>
        <p:spPr>
          <a:xfrm>
            <a:off x="7710254" y="5187001"/>
            <a:ext cx="307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F1387F8-1F2C-004B-B995-20DBBF1D9989}"/>
              </a:ext>
            </a:extLst>
          </p:cNvPr>
          <p:cNvGrpSpPr/>
          <p:nvPr/>
        </p:nvGrpSpPr>
        <p:grpSpPr>
          <a:xfrm>
            <a:off x="8047897" y="4860337"/>
            <a:ext cx="741820" cy="1097780"/>
            <a:chOff x="7550518" y="762262"/>
            <a:chExt cx="741820" cy="109778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1F7C76EF-E556-DD42-A940-2D567CA86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519" y="762262"/>
              <a:ext cx="741819" cy="109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79B7EAF-90D3-2E46-B6F1-FE2BAA86776A}"/>
                </a:ext>
              </a:extLst>
            </p:cNvPr>
            <p:cNvSpPr txBox="1"/>
            <p:nvPr/>
          </p:nvSpPr>
          <p:spPr>
            <a:xfrm>
              <a:off x="7550518" y="1029655"/>
              <a:ext cx="734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Welcome to </a:t>
              </a:r>
              <a:r>
                <a:rPr lang="en-US" sz="800" dirty="0" err="1"/>
                <a:t>Limeorange</a:t>
              </a:r>
              <a:endParaRPr lang="en-US" sz="8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0A01827-E297-C44B-9D72-99146D6F59A0}"/>
                </a:ext>
              </a:extLst>
            </p:cNvPr>
            <p:cNvSpPr>
              <a:spLocks/>
            </p:cNvSpPr>
            <p:nvPr/>
          </p:nvSpPr>
          <p:spPr>
            <a:xfrm>
              <a:off x="7617435" y="1640230"/>
              <a:ext cx="607985" cy="12754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Go to Home</a:t>
              </a: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01E6C9B-B05F-5A40-B987-B989736A6411}"/>
              </a:ext>
            </a:extLst>
          </p:cNvPr>
          <p:cNvCxnSpPr>
            <a:cxnSpLocks/>
            <a:stCxn id="267" idx="3"/>
            <a:endCxn id="306" idx="1"/>
          </p:cNvCxnSpPr>
          <p:nvPr/>
        </p:nvCxnSpPr>
        <p:spPr>
          <a:xfrm>
            <a:off x="7612388" y="5397162"/>
            <a:ext cx="435510" cy="1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662CD63D-22F3-654C-AA86-68658E68091C}"/>
              </a:ext>
            </a:extLst>
          </p:cNvPr>
          <p:cNvCxnSpPr>
            <a:cxnSpLocks/>
            <a:stCxn id="306" idx="3"/>
            <a:endCxn id="28" idx="1"/>
          </p:cNvCxnSpPr>
          <p:nvPr/>
        </p:nvCxnSpPr>
        <p:spPr>
          <a:xfrm flipV="1">
            <a:off x="8789717" y="3169404"/>
            <a:ext cx="1924268" cy="223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FF3ABC77-A0B4-1F4B-A8EB-162E8D0C1D45}"/>
              </a:ext>
            </a:extLst>
          </p:cNvPr>
          <p:cNvCxnSpPr>
            <a:cxnSpLocks/>
            <a:stCxn id="82" idx="2"/>
            <a:endCxn id="31" idx="2"/>
          </p:cNvCxnSpPr>
          <p:nvPr/>
        </p:nvCxnSpPr>
        <p:spPr>
          <a:xfrm rot="5400000" flipH="1" flipV="1">
            <a:off x="6780188" y="-513362"/>
            <a:ext cx="35166" cy="8819789"/>
          </a:xfrm>
          <a:prstGeom prst="bentConnector3">
            <a:avLst>
              <a:gd name="adj1" fmla="val -7630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E4108E8B-CD64-0046-945B-7F9189E2E5FE}"/>
              </a:ext>
            </a:extLst>
          </p:cNvPr>
          <p:cNvSpPr>
            <a:spLocks noChangeAspect="1"/>
          </p:cNvSpPr>
          <p:nvPr/>
        </p:nvSpPr>
        <p:spPr>
          <a:xfrm>
            <a:off x="171314" y="410544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DAE2D8A-1D8A-D14F-95F7-0672EFDF3A02}"/>
              </a:ext>
            </a:extLst>
          </p:cNvPr>
          <p:cNvSpPr txBox="1"/>
          <p:nvPr/>
        </p:nvSpPr>
        <p:spPr>
          <a:xfrm>
            <a:off x="265685" y="4085903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Initial launch screen</a:t>
            </a:r>
          </a:p>
          <a:p>
            <a:pPr marL="171450" indent="-171450">
              <a:buFontTx/>
              <a:buChar char="-"/>
            </a:pPr>
            <a:r>
              <a:rPr lang="en-US" sz="700" dirty="0" err="1"/>
              <a:t>Signin</a:t>
            </a:r>
            <a:r>
              <a:rPr lang="en-US" sz="700" dirty="0"/>
              <a:t> process is performed here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With no stored account info, go to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If 1</a:t>
            </a:r>
            <a:r>
              <a:rPr lang="en-US" sz="700" baseline="30000" dirty="0"/>
              <a:t>st</a:t>
            </a:r>
            <a:r>
              <a:rPr lang="en-US" sz="700" dirty="0"/>
              <a:t> login, welcome email will be sent 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9716E3CC-D683-5E4E-B8D2-A317AEBCB314}"/>
              </a:ext>
            </a:extLst>
          </p:cNvPr>
          <p:cNvSpPr>
            <a:spLocks noChangeAspect="1"/>
          </p:cNvSpPr>
          <p:nvPr/>
        </p:nvSpPr>
        <p:spPr>
          <a:xfrm>
            <a:off x="1800190" y="4321347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19CD73C4-F87F-B94D-B1ED-28DE5EAF8CC7}"/>
              </a:ext>
            </a:extLst>
          </p:cNvPr>
          <p:cNvSpPr>
            <a:spLocks noChangeAspect="1"/>
          </p:cNvSpPr>
          <p:nvPr/>
        </p:nvSpPr>
        <p:spPr>
          <a:xfrm>
            <a:off x="170384" y="457391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D54E2A1-806D-E544-9825-B6A9A418AC71}"/>
              </a:ext>
            </a:extLst>
          </p:cNvPr>
          <p:cNvSpPr txBox="1"/>
          <p:nvPr/>
        </p:nvSpPr>
        <p:spPr>
          <a:xfrm>
            <a:off x="264755" y="4554373"/>
            <a:ext cx="2012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Social Media login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FB, G+ are must-be login options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New options like </a:t>
            </a:r>
            <a:r>
              <a:rPr lang="en-US" sz="700" dirty="0" err="1"/>
              <a:t>Zalo</a:t>
            </a:r>
            <a:r>
              <a:rPr lang="en-US" sz="700" dirty="0"/>
              <a:t> can be added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FD4AAD75-6EBB-784D-AC40-600F536604F1}"/>
              </a:ext>
            </a:extLst>
          </p:cNvPr>
          <p:cNvSpPr>
            <a:spLocks noChangeAspect="1"/>
          </p:cNvSpPr>
          <p:nvPr/>
        </p:nvSpPr>
        <p:spPr>
          <a:xfrm>
            <a:off x="170384" y="5064133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15AD0A-D801-F443-AA7D-7F0C65D9500F}"/>
              </a:ext>
            </a:extLst>
          </p:cNvPr>
          <p:cNvSpPr txBox="1"/>
          <p:nvPr/>
        </p:nvSpPr>
        <p:spPr>
          <a:xfrm>
            <a:off x="264755" y="5044591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Email login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No login button to encourage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Once successful, login info is stored within the app so that it can stay logged in after on. 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0DA44CE1-CA53-2047-A0C0-323A4764D5B2}"/>
              </a:ext>
            </a:extLst>
          </p:cNvPr>
          <p:cNvSpPr>
            <a:spLocks noChangeAspect="1"/>
          </p:cNvSpPr>
          <p:nvPr/>
        </p:nvSpPr>
        <p:spPr>
          <a:xfrm>
            <a:off x="1628213" y="517837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99CBFF7-A4AE-0645-84B7-7CB93511BD74}"/>
              </a:ext>
            </a:extLst>
          </p:cNvPr>
          <p:cNvSpPr>
            <a:spLocks noChangeAspect="1"/>
          </p:cNvSpPr>
          <p:nvPr/>
        </p:nvSpPr>
        <p:spPr>
          <a:xfrm>
            <a:off x="170384" y="5585245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6CFD38B-44C6-834C-9C8B-CEC5D8B5D46A}"/>
              </a:ext>
            </a:extLst>
          </p:cNvPr>
          <p:cNvSpPr txBox="1"/>
          <p:nvPr/>
        </p:nvSpPr>
        <p:spPr>
          <a:xfrm>
            <a:off x="264755" y="5565703"/>
            <a:ext cx="20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forgot password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Provide password reset by email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87F165E6-261F-EE45-BDFC-2E611B2BBF38}"/>
              </a:ext>
            </a:extLst>
          </p:cNvPr>
          <p:cNvSpPr>
            <a:spLocks noChangeAspect="1"/>
          </p:cNvSpPr>
          <p:nvPr/>
        </p:nvSpPr>
        <p:spPr>
          <a:xfrm>
            <a:off x="170384" y="5930666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F4C75AB-1F6B-924A-8AF1-5146A894359C}"/>
              </a:ext>
            </a:extLst>
          </p:cNvPr>
          <p:cNvSpPr txBox="1"/>
          <p:nvPr/>
        </p:nvSpPr>
        <p:spPr>
          <a:xfrm>
            <a:off x="264755" y="5911124"/>
            <a:ext cx="2012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Sign Up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Signup for the service without FB, G+ connect</a:t>
            </a:r>
          </a:p>
          <a:p>
            <a:pPr marL="171450" indent="-171450">
              <a:buFontTx/>
              <a:buChar char="-"/>
            </a:pPr>
            <a:r>
              <a:rPr lang="en-US" sz="700" dirty="0"/>
              <a:t>Every first login comes with welcome email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CBAFCB0-5E43-F44F-8FEA-52263B3858DC}"/>
              </a:ext>
            </a:extLst>
          </p:cNvPr>
          <p:cNvSpPr>
            <a:spLocks noChangeAspect="1"/>
          </p:cNvSpPr>
          <p:nvPr/>
        </p:nvSpPr>
        <p:spPr>
          <a:xfrm>
            <a:off x="168036" y="6280017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6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6BA8E8A-E6F3-3241-B396-E5B5C9F1628A}"/>
              </a:ext>
            </a:extLst>
          </p:cNvPr>
          <p:cNvSpPr txBox="1"/>
          <p:nvPr/>
        </p:nvSpPr>
        <p:spPr>
          <a:xfrm>
            <a:off x="262407" y="6260475"/>
            <a:ext cx="20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Signin</a:t>
            </a:r>
            <a:r>
              <a:rPr lang="en-US" sz="700" dirty="0"/>
              <a:t>/Signup Screen – Proceed without </a:t>
            </a:r>
            <a:r>
              <a:rPr lang="en-US" sz="700" dirty="0" err="1"/>
              <a:t>lognin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/>
              <a:t>User can to Home screen without </a:t>
            </a:r>
            <a:r>
              <a:rPr lang="en-US" sz="700" dirty="0" err="1"/>
              <a:t>signin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/>
              <a:t>To use </a:t>
            </a:r>
            <a:r>
              <a:rPr lang="en-US" sz="700" dirty="0" err="1"/>
              <a:t>wishlist</a:t>
            </a:r>
            <a:r>
              <a:rPr lang="en-US" sz="700" dirty="0"/>
              <a:t>, cart, coupon, point, etc., </a:t>
            </a:r>
            <a:r>
              <a:rPr lang="en-US" sz="700" dirty="0" err="1"/>
              <a:t>signin</a:t>
            </a:r>
            <a:r>
              <a:rPr lang="en-US" sz="700" dirty="0"/>
              <a:t> must be done 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16C77283-ECBC-6447-BCF1-C553BD674913}"/>
              </a:ext>
            </a:extLst>
          </p:cNvPr>
          <p:cNvSpPr>
            <a:spLocks noChangeAspect="1"/>
          </p:cNvSpPr>
          <p:nvPr/>
        </p:nvSpPr>
        <p:spPr>
          <a:xfrm>
            <a:off x="10697432" y="221821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C61CA38-C76B-B944-B042-A2CB047E9410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1.1. Initial App Launch Flow to Home Screen</a:t>
            </a:r>
          </a:p>
        </p:txBody>
      </p:sp>
    </p:spTree>
    <p:extLst>
      <p:ext uri="{BB962C8B-B14F-4D97-AF65-F5344CB8AC3E}">
        <p14:creationId xmlns:p14="http://schemas.microsoft.com/office/powerpoint/2010/main" val="21757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BF34F-E947-F149-B2E8-5E059F34EAB6}"/>
              </a:ext>
            </a:extLst>
          </p:cNvPr>
          <p:cNvSpPr>
            <a:spLocks noChangeAspect="1"/>
          </p:cNvSpPr>
          <p:nvPr/>
        </p:nvSpPr>
        <p:spPr>
          <a:xfrm>
            <a:off x="4204190" y="837037"/>
            <a:ext cx="3114292" cy="553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61562-CA00-244E-9806-50AB4DD16C18}"/>
              </a:ext>
            </a:extLst>
          </p:cNvPr>
          <p:cNvSpPr/>
          <p:nvPr/>
        </p:nvSpPr>
        <p:spPr>
          <a:xfrm>
            <a:off x="4204190" y="837037"/>
            <a:ext cx="3114292" cy="689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1E057-7F1B-D141-BCEF-CDA6398E4D4A}"/>
              </a:ext>
            </a:extLst>
          </p:cNvPr>
          <p:cNvSpPr/>
          <p:nvPr/>
        </p:nvSpPr>
        <p:spPr>
          <a:xfrm>
            <a:off x="4204190" y="1635613"/>
            <a:ext cx="3114292" cy="4737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695C8A-642D-F04B-BFFC-9DDADF7F07A0}"/>
              </a:ext>
            </a:extLst>
          </p:cNvPr>
          <p:cNvSpPr/>
          <p:nvPr/>
        </p:nvSpPr>
        <p:spPr>
          <a:xfrm>
            <a:off x="4204190" y="5995708"/>
            <a:ext cx="3114292" cy="340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D84441-3E39-B34C-BFE3-225B80A637ED}"/>
              </a:ext>
            </a:extLst>
          </p:cNvPr>
          <p:cNvSpPr txBox="1"/>
          <p:nvPr/>
        </p:nvSpPr>
        <p:spPr>
          <a:xfrm>
            <a:off x="4254098" y="1285927"/>
            <a:ext cx="3014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    BEST     EVENT      SALE</a:t>
            </a:r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14D8C-955D-BE46-A384-1C529CF17B13}"/>
              </a:ext>
            </a:extLst>
          </p:cNvPr>
          <p:cNvSpPr txBox="1"/>
          <p:nvPr/>
        </p:nvSpPr>
        <p:spPr>
          <a:xfrm>
            <a:off x="5236051" y="879250"/>
            <a:ext cx="1050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LIMEORANGE</a:t>
            </a:r>
          </a:p>
          <a:p>
            <a:pPr algn="ctr"/>
            <a:r>
              <a:rPr lang="en-US" sz="700" dirty="0"/>
              <a:t>S E O U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E5E0-B3F9-C64E-86FC-D80F6A58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08" y="851411"/>
            <a:ext cx="408271" cy="408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E9B9B-3B7E-8646-83A4-356922D8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57" y="956566"/>
            <a:ext cx="209832" cy="209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95F9B-5E2E-E149-B223-EC329F59A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315" y="6066208"/>
            <a:ext cx="477757" cy="20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E9902-4AAF-F741-B610-B62510FD5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522" y="5951049"/>
            <a:ext cx="424875" cy="42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47B02-D227-784B-BBBE-FBFB879B52FF}"/>
              </a:ext>
            </a:extLst>
          </p:cNvPr>
          <p:cNvSpPr txBox="1"/>
          <p:nvPr/>
        </p:nvSpPr>
        <p:spPr>
          <a:xfrm>
            <a:off x="4620193" y="6093726"/>
            <a:ext cx="442643" cy="14715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1400P</a:t>
            </a:r>
            <a:endParaRPr lang="en-US" sz="5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304DB2-6011-564A-8D20-6567A4F7A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413" y="6029817"/>
            <a:ext cx="283850" cy="28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7AB6D-C9EF-D745-9ADD-DE8D59FA9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7405" y="6057213"/>
            <a:ext cx="254000" cy="25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EBE407-DF60-4041-9018-98D48D1E7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7624" y="6049257"/>
            <a:ext cx="246102" cy="2461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62733A1-0B44-2542-BA37-EF2B982CA0D1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2.1. Home Screen &amp; Key Menus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227D447-0DED-FD4A-9260-D435DD675281}"/>
              </a:ext>
            </a:extLst>
          </p:cNvPr>
          <p:cNvSpPr/>
          <p:nvPr/>
        </p:nvSpPr>
        <p:spPr>
          <a:xfrm>
            <a:off x="4254098" y="879249"/>
            <a:ext cx="366096" cy="357669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2F2B937-EF24-A043-A4AA-ECA8E28AAEE1}"/>
              </a:ext>
            </a:extLst>
          </p:cNvPr>
          <p:cNvSpPr/>
          <p:nvPr/>
        </p:nvSpPr>
        <p:spPr>
          <a:xfrm>
            <a:off x="4673193" y="1236918"/>
            <a:ext cx="2119070" cy="323265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A9BCB2-B13B-404E-9B0F-105998997B90}"/>
              </a:ext>
            </a:extLst>
          </p:cNvPr>
          <p:cNvSpPr/>
          <p:nvPr/>
        </p:nvSpPr>
        <p:spPr>
          <a:xfrm>
            <a:off x="6947526" y="879249"/>
            <a:ext cx="321045" cy="365947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7F54762-FCA2-1E41-980F-C83E8C4368C6}"/>
              </a:ext>
            </a:extLst>
          </p:cNvPr>
          <p:cNvSpPr/>
          <p:nvPr/>
        </p:nvSpPr>
        <p:spPr>
          <a:xfrm>
            <a:off x="4254098" y="1707403"/>
            <a:ext cx="2979628" cy="4212875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1500615-035A-D44A-912E-D72C65958D08}"/>
              </a:ext>
            </a:extLst>
          </p:cNvPr>
          <p:cNvSpPr/>
          <p:nvPr/>
        </p:nvSpPr>
        <p:spPr>
          <a:xfrm>
            <a:off x="4261161" y="5968790"/>
            <a:ext cx="3007410" cy="389392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77C27B-FAA3-DE4A-9870-720EA4CAC38B}"/>
              </a:ext>
            </a:extLst>
          </p:cNvPr>
          <p:cNvSpPr>
            <a:spLocks noChangeAspect="1"/>
          </p:cNvSpPr>
          <p:nvPr/>
        </p:nvSpPr>
        <p:spPr>
          <a:xfrm>
            <a:off x="4204187" y="82064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BD508B-230E-B94D-8390-9B87F15561E7}"/>
              </a:ext>
            </a:extLst>
          </p:cNvPr>
          <p:cNvSpPr>
            <a:spLocks noChangeAspect="1"/>
          </p:cNvSpPr>
          <p:nvPr/>
        </p:nvSpPr>
        <p:spPr>
          <a:xfrm>
            <a:off x="7129959" y="84074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B6917C-2274-CD4E-A74E-2D2A7BBA96D8}"/>
              </a:ext>
            </a:extLst>
          </p:cNvPr>
          <p:cNvSpPr>
            <a:spLocks noChangeAspect="1"/>
          </p:cNvSpPr>
          <p:nvPr/>
        </p:nvSpPr>
        <p:spPr>
          <a:xfrm>
            <a:off x="6641356" y="136739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B8E1F2-B6DC-EF4D-8FDA-C90D2080D324}"/>
              </a:ext>
            </a:extLst>
          </p:cNvPr>
          <p:cNvSpPr>
            <a:spLocks noChangeAspect="1"/>
          </p:cNvSpPr>
          <p:nvPr/>
        </p:nvSpPr>
        <p:spPr>
          <a:xfrm>
            <a:off x="4336738" y="238851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073D80-F3F7-A644-8472-6ECD0C5B98E0}"/>
              </a:ext>
            </a:extLst>
          </p:cNvPr>
          <p:cNvSpPr>
            <a:spLocks noChangeAspect="1"/>
          </p:cNvSpPr>
          <p:nvPr/>
        </p:nvSpPr>
        <p:spPr>
          <a:xfrm>
            <a:off x="4160752" y="6063404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3CB35-B5B3-484A-8D30-16F6242AFEE0}"/>
              </a:ext>
            </a:extLst>
          </p:cNvPr>
          <p:cNvSpPr txBox="1"/>
          <p:nvPr/>
        </p:nvSpPr>
        <p:spPr>
          <a:xfrm>
            <a:off x="2194560" y="882766"/>
            <a:ext cx="190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Typical 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All menus are found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4E949-BCCA-B648-9660-BAB509888F08}"/>
              </a:ext>
            </a:extLst>
          </p:cNvPr>
          <p:cNvSpPr txBox="1"/>
          <p:nvPr/>
        </p:nvSpPr>
        <p:spPr>
          <a:xfrm>
            <a:off x="7473743" y="888469"/>
            <a:ext cx="4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Button</a:t>
            </a:r>
          </a:p>
          <a:p>
            <a:r>
              <a:rPr lang="en-US" sz="1000" dirty="0"/>
              <a:t>- Tag search showing results by product(brand, category), contents(articles, videos)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FC15C-7830-BF4F-BE47-9619FFA3987E}"/>
              </a:ext>
            </a:extLst>
          </p:cNvPr>
          <p:cNvSpPr txBox="1"/>
          <p:nvPr/>
        </p:nvSpPr>
        <p:spPr>
          <a:xfrm>
            <a:off x="7318479" y="1356095"/>
            <a:ext cx="45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Most Popular Menus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menu leads to individual sub home screen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sub home screen shares the same contents type as Home Main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8CFDEE-5C4E-1840-9E72-C1BF890B00E1}"/>
              </a:ext>
            </a:extLst>
          </p:cNvPr>
          <p:cNvSpPr txBox="1"/>
          <p:nvPr/>
        </p:nvSpPr>
        <p:spPr>
          <a:xfrm>
            <a:off x="4620194" y="2337929"/>
            <a:ext cx="2509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Main Contents Section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Timeline style 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Display order managed by server side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Horizontal scroll and page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no fixed height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Products, events, articles, videos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Predefined custom cells(more to come)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A935E-8486-9848-B1D3-A0F3291260CD}"/>
              </a:ext>
            </a:extLst>
          </p:cNvPr>
          <p:cNvSpPr txBox="1"/>
          <p:nvPr/>
        </p:nvSpPr>
        <p:spPr>
          <a:xfrm>
            <a:off x="1084972" y="4875904"/>
            <a:ext cx="3705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Bottom Tab Bar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Tab to expand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Frequently used functions are placed here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On click, popup screen shows up from bottom to top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Membership barcode + point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Coupons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Wishlist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Cart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Barcode scanner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History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4BE821-6FA6-AC47-81C4-01DA5B16D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8155" y="5071185"/>
            <a:ext cx="152810" cy="1528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1720E0-1779-9446-ACC3-35048CACA388}"/>
              </a:ext>
            </a:extLst>
          </p:cNvPr>
          <p:cNvGrpSpPr/>
          <p:nvPr/>
        </p:nvGrpSpPr>
        <p:grpSpPr>
          <a:xfrm>
            <a:off x="7689555" y="2079689"/>
            <a:ext cx="1776254" cy="1143337"/>
            <a:chOff x="7689555" y="2127814"/>
            <a:chExt cx="1776254" cy="114333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C779CDC3-232A-AC42-9514-2C706326DB13}"/>
                </a:ext>
              </a:extLst>
            </p:cNvPr>
            <p:cNvSpPr/>
            <p:nvPr/>
          </p:nvSpPr>
          <p:spPr>
            <a:xfrm>
              <a:off x="7689555" y="2127814"/>
              <a:ext cx="1776254" cy="1143337"/>
            </a:xfrm>
            <a:prstGeom prst="roundRect">
              <a:avLst>
                <a:gd name="adj" fmla="val 69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AF1E5-4321-2B49-BBE2-4A708551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14173" y="2204745"/>
              <a:ext cx="1727017" cy="989473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6145CE-DF36-0447-88FE-8F540CE1D729}"/>
              </a:ext>
            </a:extLst>
          </p:cNvPr>
          <p:cNvGrpSpPr/>
          <p:nvPr/>
        </p:nvGrpSpPr>
        <p:grpSpPr>
          <a:xfrm>
            <a:off x="9769229" y="2127812"/>
            <a:ext cx="1822428" cy="1605560"/>
            <a:chOff x="9769229" y="2127812"/>
            <a:chExt cx="1822428" cy="160556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292D934-BBDB-5140-878D-C8ED8DF1DD13}"/>
                </a:ext>
              </a:extLst>
            </p:cNvPr>
            <p:cNvSpPr/>
            <p:nvPr/>
          </p:nvSpPr>
          <p:spPr>
            <a:xfrm>
              <a:off x="9769229" y="2127812"/>
              <a:ext cx="1776254" cy="1605421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36C9112-A28E-7146-9E2A-36EA3E310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847" y="2359382"/>
              <a:ext cx="1727017" cy="989473"/>
            </a:xfrm>
            <a:prstGeom prst="rect">
              <a:avLst/>
            </a:prstGeom>
            <a:effectLst/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AE2D54-5A18-0F4B-9CAA-8D19DDF58EA7}"/>
                </a:ext>
              </a:extLst>
            </p:cNvPr>
            <p:cNvSpPr txBox="1"/>
            <p:nvPr/>
          </p:nvSpPr>
          <p:spPr>
            <a:xfrm>
              <a:off x="10112950" y="2127812"/>
              <a:ext cx="1030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B0F0"/>
                  </a:solidFill>
                </a:rPr>
                <a:t>SUMMER SALE!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08F639-C613-A842-A5F1-A891389F4232}"/>
                </a:ext>
              </a:extLst>
            </p:cNvPr>
            <p:cNvSpPr txBox="1"/>
            <p:nvPr/>
          </p:nvSpPr>
          <p:spPr>
            <a:xfrm>
              <a:off x="9786813" y="3364040"/>
              <a:ext cx="180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Summer sale up to 50%. Don’t miss the chance to get the.. 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65C0447-29DC-9542-A8DA-5D88EBB57085}"/>
              </a:ext>
            </a:extLst>
          </p:cNvPr>
          <p:cNvSpPr>
            <a:spLocks noChangeAspect="1"/>
          </p:cNvSpPr>
          <p:nvPr/>
        </p:nvSpPr>
        <p:spPr>
          <a:xfrm>
            <a:off x="7689555" y="1883417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835606-103A-C448-9CB9-3A4504A2F5D2}"/>
              </a:ext>
            </a:extLst>
          </p:cNvPr>
          <p:cNvSpPr>
            <a:spLocks noChangeAspect="1"/>
          </p:cNvSpPr>
          <p:nvPr/>
        </p:nvSpPr>
        <p:spPr>
          <a:xfrm>
            <a:off x="9754540" y="193154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265D53-F6C7-D64A-BC27-A886F57D7B6F}"/>
              </a:ext>
            </a:extLst>
          </p:cNvPr>
          <p:cNvSpPr>
            <a:spLocks noChangeAspect="1"/>
          </p:cNvSpPr>
          <p:nvPr/>
        </p:nvSpPr>
        <p:spPr>
          <a:xfrm>
            <a:off x="7689554" y="3261487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9520E9-2C61-6F4C-BAA1-ADA22F096080}"/>
              </a:ext>
            </a:extLst>
          </p:cNvPr>
          <p:cNvSpPr>
            <a:spLocks noChangeAspect="1"/>
          </p:cNvSpPr>
          <p:nvPr/>
        </p:nvSpPr>
        <p:spPr>
          <a:xfrm>
            <a:off x="4962428" y="3489140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AE3067-2CEE-224A-ABC4-E261B4E28DBC}"/>
              </a:ext>
            </a:extLst>
          </p:cNvPr>
          <p:cNvSpPr txBox="1"/>
          <p:nvPr/>
        </p:nvSpPr>
        <p:spPr>
          <a:xfrm>
            <a:off x="5158720" y="3469641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Only image with horizontal scroll support and page control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CC377E8-482E-A34D-9D73-B872EC430597}"/>
              </a:ext>
            </a:extLst>
          </p:cNvPr>
          <p:cNvSpPr>
            <a:spLocks noChangeAspect="1"/>
          </p:cNvSpPr>
          <p:nvPr/>
        </p:nvSpPr>
        <p:spPr>
          <a:xfrm>
            <a:off x="4962428" y="3853956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54E510-3400-7743-A6E2-3DB4988B8EE7}"/>
              </a:ext>
            </a:extLst>
          </p:cNvPr>
          <p:cNvSpPr txBox="1"/>
          <p:nvPr/>
        </p:nvSpPr>
        <p:spPr>
          <a:xfrm>
            <a:off x="5158720" y="3834457"/>
            <a:ext cx="200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Title/Image/Caption with fixed lines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A6DD60-3BDB-4A45-93F1-32A0B0959E6B}"/>
              </a:ext>
            </a:extLst>
          </p:cNvPr>
          <p:cNvSpPr>
            <a:spLocks noChangeAspect="1"/>
          </p:cNvSpPr>
          <p:nvPr/>
        </p:nvSpPr>
        <p:spPr>
          <a:xfrm>
            <a:off x="4959266" y="4188839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611CD-197E-BE4D-9A2F-41A2F5192860}"/>
              </a:ext>
            </a:extLst>
          </p:cNvPr>
          <p:cNvSpPr txBox="1"/>
          <p:nvPr/>
        </p:nvSpPr>
        <p:spPr>
          <a:xfrm>
            <a:off x="5155558" y="4169340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 cell with buttons and linked collection view with image &amp; text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F21F8C7-AEC9-C242-B621-A54F17846233}"/>
              </a:ext>
            </a:extLst>
          </p:cNvPr>
          <p:cNvSpPr/>
          <p:nvPr/>
        </p:nvSpPr>
        <p:spPr>
          <a:xfrm>
            <a:off x="7129959" y="2961249"/>
            <a:ext cx="501764" cy="1139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B661-C429-264F-B022-2CFA92183574}"/>
              </a:ext>
            </a:extLst>
          </p:cNvPr>
          <p:cNvGrpSpPr/>
          <p:nvPr/>
        </p:nvGrpSpPr>
        <p:grpSpPr>
          <a:xfrm>
            <a:off x="7698487" y="3488132"/>
            <a:ext cx="1776254" cy="3369868"/>
            <a:chOff x="7698487" y="3488132"/>
            <a:chExt cx="1776254" cy="3369868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CC79B6A-52DA-374B-B7EA-7E075D100EC1}"/>
                </a:ext>
              </a:extLst>
            </p:cNvPr>
            <p:cNvSpPr/>
            <p:nvPr/>
          </p:nvSpPr>
          <p:spPr>
            <a:xfrm>
              <a:off x="7698487" y="3488132"/>
              <a:ext cx="1776254" cy="3369868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792551-8161-4F49-838B-B5DC347D6B56}"/>
                </a:ext>
              </a:extLst>
            </p:cNvPr>
            <p:cNvGrpSpPr/>
            <p:nvPr/>
          </p:nvGrpSpPr>
          <p:grpSpPr>
            <a:xfrm>
              <a:off x="7751345" y="4055985"/>
              <a:ext cx="1670538" cy="2720642"/>
              <a:chOff x="7749550" y="4002740"/>
              <a:chExt cx="1670538" cy="2720642"/>
            </a:xfrm>
          </p:grpSpPr>
          <p:pic>
            <p:nvPicPr>
              <p:cNvPr id="76" name="Picture 4">
                <a:extLst>
                  <a:ext uri="{FF2B5EF4-FFF2-40B4-BE49-F238E27FC236}">
                    <a16:creationId xmlns:a16="http://schemas.microsoft.com/office/drawing/2014/main" id="{5D4320F8-F3CB-4845-8743-B81FDEC82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4002740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4">
                <a:extLst>
                  <a:ext uri="{FF2B5EF4-FFF2-40B4-BE49-F238E27FC236}">
                    <a16:creationId xmlns:a16="http://schemas.microsoft.com/office/drawing/2014/main" id="{AC4FF32D-D606-D244-AF41-E28C208C3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5363061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DE953-9189-5D43-85B1-1319E2957E48}"/>
                </a:ext>
              </a:extLst>
            </p:cNvPr>
            <p:cNvSpPr/>
            <p:nvPr/>
          </p:nvSpPr>
          <p:spPr>
            <a:xfrm>
              <a:off x="7727489" y="3744191"/>
              <a:ext cx="388565" cy="18011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LO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47A8EDB-EF4B-4E4B-954A-8398A3574282}"/>
                </a:ext>
              </a:extLst>
            </p:cNvPr>
            <p:cNvSpPr/>
            <p:nvPr/>
          </p:nvSpPr>
          <p:spPr>
            <a:xfrm>
              <a:off x="8168022" y="3744191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8BFB9B8-1B21-7348-B426-70C65DCFD88E}"/>
                </a:ext>
              </a:extLst>
            </p:cNvPr>
            <p:cNvSpPr/>
            <p:nvPr/>
          </p:nvSpPr>
          <p:spPr>
            <a:xfrm>
              <a:off x="8601521" y="3744191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AW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A5B4093-817C-AF4E-B837-F709D59D641A}"/>
                </a:ext>
              </a:extLst>
            </p:cNvPr>
            <p:cNvSpPr/>
            <p:nvPr/>
          </p:nvSpPr>
          <p:spPr>
            <a:xfrm>
              <a:off x="9037905" y="3738637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BW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AB21219-0B04-E049-827A-970FA1791C62}"/>
              </a:ext>
            </a:extLst>
          </p:cNvPr>
          <p:cNvSpPr txBox="1"/>
          <p:nvPr/>
        </p:nvSpPr>
        <p:spPr>
          <a:xfrm>
            <a:off x="8070480" y="3487012"/>
            <a:ext cx="103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F0"/>
                </a:solidFill>
              </a:rPr>
              <a:t>NEW ARRIVAL!</a:t>
            </a:r>
          </a:p>
        </p:txBody>
      </p:sp>
    </p:spTree>
    <p:extLst>
      <p:ext uri="{BB962C8B-B14F-4D97-AF65-F5344CB8AC3E}">
        <p14:creationId xmlns:p14="http://schemas.microsoft.com/office/powerpoint/2010/main" val="8056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BF34F-E947-F149-B2E8-5E059F34EAB6}"/>
              </a:ext>
            </a:extLst>
          </p:cNvPr>
          <p:cNvSpPr>
            <a:spLocks noChangeAspect="1"/>
          </p:cNvSpPr>
          <p:nvPr/>
        </p:nvSpPr>
        <p:spPr>
          <a:xfrm>
            <a:off x="2336907" y="673412"/>
            <a:ext cx="3114292" cy="553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61562-CA00-244E-9806-50AB4DD16C18}"/>
              </a:ext>
            </a:extLst>
          </p:cNvPr>
          <p:cNvSpPr/>
          <p:nvPr/>
        </p:nvSpPr>
        <p:spPr>
          <a:xfrm>
            <a:off x="2336907" y="673412"/>
            <a:ext cx="3114292" cy="689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1E057-7F1B-D141-BCEF-CDA6398E4D4A}"/>
              </a:ext>
            </a:extLst>
          </p:cNvPr>
          <p:cNvSpPr/>
          <p:nvPr/>
        </p:nvSpPr>
        <p:spPr>
          <a:xfrm>
            <a:off x="2336907" y="1471988"/>
            <a:ext cx="3114292" cy="4737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695C8A-642D-F04B-BFFC-9DDADF7F07A0}"/>
              </a:ext>
            </a:extLst>
          </p:cNvPr>
          <p:cNvSpPr/>
          <p:nvPr/>
        </p:nvSpPr>
        <p:spPr>
          <a:xfrm>
            <a:off x="2336907" y="5832083"/>
            <a:ext cx="3114292" cy="340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D84441-3E39-B34C-BFE3-225B80A637ED}"/>
              </a:ext>
            </a:extLst>
          </p:cNvPr>
          <p:cNvSpPr txBox="1"/>
          <p:nvPr/>
        </p:nvSpPr>
        <p:spPr>
          <a:xfrm>
            <a:off x="2386815" y="1122302"/>
            <a:ext cx="3014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    BEST     EVENT      SALE</a:t>
            </a:r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14D8C-955D-BE46-A384-1C529CF17B13}"/>
              </a:ext>
            </a:extLst>
          </p:cNvPr>
          <p:cNvSpPr txBox="1"/>
          <p:nvPr/>
        </p:nvSpPr>
        <p:spPr>
          <a:xfrm>
            <a:off x="3368768" y="715625"/>
            <a:ext cx="1050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LIMEORANGE</a:t>
            </a:r>
          </a:p>
          <a:p>
            <a:pPr algn="ctr"/>
            <a:r>
              <a:rPr lang="en-US" sz="700" dirty="0"/>
              <a:t>S E O U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E5E0-B3F9-C64E-86FC-D80F6A58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25" y="687786"/>
            <a:ext cx="408271" cy="408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E9B9B-3B7E-8646-83A4-356922D8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4" y="792941"/>
            <a:ext cx="209832" cy="209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95F9B-5E2E-E149-B223-EC329F59A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032" y="5902583"/>
            <a:ext cx="477757" cy="20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E9902-4AAF-F741-B610-B62510FD5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239" y="5787424"/>
            <a:ext cx="424875" cy="42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47B02-D227-784B-BBBE-FBFB879B52FF}"/>
              </a:ext>
            </a:extLst>
          </p:cNvPr>
          <p:cNvSpPr txBox="1"/>
          <p:nvPr/>
        </p:nvSpPr>
        <p:spPr>
          <a:xfrm>
            <a:off x="2752910" y="5930101"/>
            <a:ext cx="442643" cy="14715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1400P</a:t>
            </a:r>
            <a:endParaRPr lang="en-US" sz="5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304DB2-6011-564A-8D20-6567A4F7A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130" y="5866192"/>
            <a:ext cx="283850" cy="28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7AB6D-C9EF-D745-9ADD-DE8D59FA9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122" y="5893588"/>
            <a:ext cx="254000" cy="25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EBE407-DF60-4041-9018-98D48D1E7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0341" y="5885632"/>
            <a:ext cx="246102" cy="2461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62733A1-0B44-2542-BA37-EF2B982CA0D1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2.1. Home Screen &amp; Key Menus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227D447-0DED-FD4A-9260-D435DD675281}"/>
              </a:ext>
            </a:extLst>
          </p:cNvPr>
          <p:cNvSpPr/>
          <p:nvPr/>
        </p:nvSpPr>
        <p:spPr>
          <a:xfrm>
            <a:off x="2386815" y="715624"/>
            <a:ext cx="366096" cy="357669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2F2B937-EF24-A043-A4AA-ECA8E28AAEE1}"/>
              </a:ext>
            </a:extLst>
          </p:cNvPr>
          <p:cNvSpPr/>
          <p:nvPr/>
        </p:nvSpPr>
        <p:spPr>
          <a:xfrm>
            <a:off x="2805910" y="1073293"/>
            <a:ext cx="2119070" cy="323265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A9BCB2-B13B-404E-9B0F-105998997B90}"/>
              </a:ext>
            </a:extLst>
          </p:cNvPr>
          <p:cNvSpPr/>
          <p:nvPr/>
        </p:nvSpPr>
        <p:spPr>
          <a:xfrm>
            <a:off x="5080243" y="715624"/>
            <a:ext cx="321045" cy="365947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7F54762-FCA2-1E41-980F-C83E8C4368C6}"/>
              </a:ext>
            </a:extLst>
          </p:cNvPr>
          <p:cNvSpPr/>
          <p:nvPr/>
        </p:nvSpPr>
        <p:spPr>
          <a:xfrm>
            <a:off x="2386815" y="1543778"/>
            <a:ext cx="2979628" cy="4212875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1500615-035A-D44A-912E-D72C65958D08}"/>
              </a:ext>
            </a:extLst>
          </p:cNvPr>
          <p:cNvSpPr/>
          <p:nvPr/>
        </p:nvSpPr>
        <p:spPr>
          <a:xfrm>
            <a:off x="2393878" y="5805165"/>
            <a:ext cx="3007410" cy="389392"/>
          </a:xfrm>
          <a:prstGeom prst="roundRect">
            <a:avLst>
              <a:gd name="adj" fmla="val 3683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77C27B-FAA3-DE4A-9870-720EA4CAC38B}"/>
              </a:ext>
            </a:extLst>
          </p:cNvPr>
          <p:cNvSpPr>
            <a:spLocks noChangeAspect="1"/>
          </p:cNvSpPr>
          <p:nvPr/>
        </p:nvSpPr>
        <p:spPr>
          <a:xfrm>
            <a:off x="2336904" y="657015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BD508B-230E-B94D-8390-9B87F15561E7}"/>
              </a:ext>
            </a:extLst>
          </p:cNvPr>
          <p:cNvSpPr>
            <a:spLocks noChangeAspect="1"/>
          </p:cNvSpPr>
          <p:nvPr/>
        </p:nvSpPr>
        <p:spPr>
          <a:xfrm>
            <a:off x="5262676" y="677118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B6917C-2274-CD4E-A74E-2D2A7BBA96D8}"/>
              </a:ext>
            </a:extLst>
          </p:cNvPr>
          <p:cNvSpPr>
            <a:spLocks noChangeAspect="1"/>
          </p:cNvSpPr>
          <p:nvPr/>
        </p:nvSpPr>
        <p:spPr>
          <a:xfrm>
            <a:off x="4774073" y="1203766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B8E1F2-B6DC-EF4D-8FDA-C90D2080D324}"/>
              </a:ext>
            </a:extLst>
          </p:cNvPr>
          <p:cNvSpPr>
            <a:spLocks noChangeAspect="1"/>
          </p:cNvSpPr>
          <p:nvPr/>
        </p:nvSpPr>
        <p:spPr>
          <a:xfrm>
            <a:off x="2469455" y="2224886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073D80-F3F7-A644-8472-6ECD0C5B98E0}"/>
              </a:ext>
            </a:extLst>
          </p:cNvPr>
          <p:cNvSpPr>
            <a:spLocks noChangeAspect="1"/>
          </p:cNvSpPr>
          <p:nvPr/>
        </p:nvSpPr>
        <p:spPr>
          <a:xfrm>
            <a:off x="2293469" y="5899779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3CB35-B5B3-484A-8D30-16F6242AFEE0}"/>
              </a:ext>
            </a:extLst>
          </p:cNvPr>
          <p:cNvSpPr txBox="1"/>
          <p:nvPr/>
        </p:nvSpPr>
        <p:spPr>
          <a:xfrm>
            <a:off x="404908" y="649412"/>
            <a:ext cx="190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Typical slide menu button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All menus are found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4E949-BCCA-B648-9660-BAB509888F08}"/>
              </a:ext>
            </a:extLst>
          </p:cNvPr>
          <p:cNvSpPr txBox="1"/>
          <p:nvPr/>
        </p:nvSpPr>
        <p:spPr>
          <a:xfrm>
            <a:off x="5572932" y="591311"/>
            <a:ext cx="4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Button</a:t>
            </a:r>
          </a:p>
          <a:p>
            <a:r>
              <a:rPr lang="en-US" sz="1000" dirty="0"/>
              <a:t>- Tag search showing results by product(brand, category), contents(articles, videos)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FC15C-7830-BF4F-BE47-9619FFA3987E}"/>
              </a:ext>
            </a:extLst>
          </p:cNvPr>
          <p:cNvSpPr txBox="1"/>
          <p:nvPr/>
        </p:nvSpPr>
        <p:spPr>
          <a:xfrm>
            <a:off x="5584293" y="1115968"/>
            <a:ext cx="45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Most Popular Menus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menu leads to individual sub home screen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Each sub home screen shares the same contents type as Home Main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8CFDEE-5C4E-1840-9E72-C1BF890B00E1}"/>
              </a:ext>
            </a:extLst>
          </p:cNvPr>
          <p:cNvSpPr txBox="1"/>
          <p:nvPr/>
        </p:nvSpPr>
        <p:spPr>
          <a:xfrm>
            <a:off x="2752911" y="2174304"/>
            <a:ext cx="2509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Main Contents Section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Timeline style 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Display order managed by server side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Horizontal scroll and page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no fixed height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Products, events, articles, videos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Predefined custom cells(more to come)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A935E-8486-9848-B1D3-A0F3291260CD}"/>
              </a:ext>
            </a:extLst>
          </p:cNvPr>
          <p:cNvSpPr txBox="1"/>
          <p:nvPr/>
        </p:nvSpPr>
        <p:spPr>
          <a:xfrm>
            <a:off x="177322" y="4306967"/>
            <a:ext cx="2058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Bottom Tab Bar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Tab to expand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Frequently used functions are placed here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On click, popup screen shows up from bottom to top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Membership barcode + point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Coupons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Wishlist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Cart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Barcode scanner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History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4BE821-6FA6-AC47-81C4-01DA5B16D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25155" y="4907560"/>
            <a:ext cx="152810" cy="1528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1720E0-1779-9446-ACC3-35048CACA388}"/>
              </a:ext>
            </a:extLst>
          </p:cNvPr>
          <p:cNvGrpSpPr/>
          <p:nvPr/>
        </p:nvGrpSpPr>
        <p:grpSpPr>
          <a:xfrm>
            <a:off x="5985902" y="1916064"/>
            <a:ext cx="1776254" cy="1143337"/>
            <a:chOff x="7689555" y="2127814"/>
            <a:chExt cx="1776254" cy="114333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C779CDC3-232A-AC42-9514-2C706326DB13}"/>
                </a:ext>
              </a:extLst>
            </p:cNvPr>
            <p:cNvSpPr/>
            <p:nvPr/>
          </p:nvSpPr>
          <p:spPr>
            <a:xfrm>
              <a:off x="7689555" y="2127814"/>
              <a:ext cx="1776254" cy="1143337"/>
            </a:xfrm>
            <a:prstGeom prst="roundRect">
              <a:avLst>
                <a:gd name="adj" fmla="val 69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AF1E5-4321-2B49-BBE2-4A708551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14173" y="2204745"/>
              <a:ext cx="1727017" cy="989473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6145CE-DF36-0447-88FE-8F540CE1D729}"/>
              </a:ext>
            </a:extLst>
          </p:cNvPr>
          <p:cNvGrpSpPr/>
          <p:nvPr/>
        </p:nvGrpSpPr>
        <p:grpSpPr>
          <a:xfrm>
            <a:off x="8065576" y="1867935"/>
            <a:ext cx="1822428" cy="1605560"/>
            <a:chOff x="9769229" y="2127812"/>
            <a:chExt cx="1822428" cy="160556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292D934-BBDB-5140-878D-C8ED8DF1DD13}"/>
                </a:ext>
              </a:extLst>
            </p:cNvPr>
            <p:cNvSpPr/>
            <p:nvPr/>
          </p:nvSpPr>
          <p:spPr>
            <a:xfrm>
              <a:off x="9769229" y="2127812"/>
              <a:ext cx="1776254" cy="1605421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36C9112-A28E-7146-9E2A-36EA3E310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847" y="2359382"/>
              <a:ext cx="1727017" cy="989473"/>
            </a:xfrm>
            <a:prstGeom prst="rect">
              <a:avLst/>
            </a:prstGeom>
            <a:effectLst/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AE2D54-5A18-0F4B-9CAA-8D19DDF58EA7}"/>
                </a:ext>
              </a:extLst>
            </p:cNvPr>
            <p:cNvSpPr txBox="1"/>
            <p:nvPr/>
          </p:nvSpPr>
          <p:spPr>
            <a:xfrm>
              <a:off x="10112950" y="2127812"/>
              <a:ext cx="1030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B0F0"/>
                  </a:solidFill>
                </a:rPr>
                <a:t>SUMMER SALE!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08F639-C613-A842-A5F1-A891389F4232}"/>
                </a:ext>
              </a:extLst>
            </p:cNvPr>
            <p:cNvSpPr txBox="1"/>
            <p:nvPr/>
          </p:nvSpPr>
          <p:spPr>
            <a:xfrm>
              <a:off x="9786813" y="3364040"/>
              <a:ext cx="180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Summer sale up to 50%. Don’t miss the chance to get the.. 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65C0447-29DC-9542-A8DA-5D88EBB57085}"/>
              </a:ext>
            </a:extLst>
          </p:cNvPr>
          <p:cNvSpPr>
            <a:spLocks noChangeAspect="1"/>
          </p:cNvSpPr>
          <p:nvPr/>
        </p:nvSpPr>
        <p:spPr>
          <a:xfrm>
            <a:off x="5985902" y="171979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835606-103A-C448-9CB9-3A4504A2F5D2}"/>
              </a:ext>
            </a:extLst>
          </p:cNvPr>
          <p:cNvSpPr>
            <a:spLocks noChangeAspect="1"/>
          </p:cNvSpPr>
          <p:nvPr/>
        </p:nvSpPr>
        <p:spPr>
          <a:xfrm>
            <a:off x="8050887" y="1671665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265D53-F6C7-D64A-BC27-A886F57D7B6F}"/>
              </a:ext>
            </a:extLst>
          </p:cNvPr>
          <p:cNvSpPr>
            <a:spLocks noChangeAspect="1"/>
          </p:cNvSpPr>
          <p:nvPr/>
        </p:nvSpPr>
        <p:spPr>
          <a:xfrm>
            <a:off x="5985901" y="3097862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9520E9-2C61-6F4C-BAA1-ADA22F096080}"/>
              </a:ext>
            </a:extLst>
          </p:cNvPr>
          <p:cNvSpPr>
            <a:spLocks noChangeAspect="1"/>
          </p:cNvSpPr>
          <p:nvPr/>
        </p:nvSpPr>
        <p:spPr>
          <a:xfrm>
            <a:off x="3095145" y="3325515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AE3067-2CEE-224A-ABC4-E261B4E28DBC}"/>
              </a:ext>
            </a:extLst>
          </p:cNvPr>
          <p:cNvSpPr txBox="1"/>
          <p:nvPr/>
        </p:nvSpPr>
        <p:spPr>
          <a:xfrm>
            <a:off x="3291437" y="3306016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Only image with horizontal scroll support and page control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CC377E8-482E-A34D-9D73-B872EC430597}"/>
              </a:ext>
            </a:extLst>
          </p:cNvPr>
          <p:cNvSpPr>
            <a:spLocks noChangeAspect="1"/>
          </p:cNvSpPr>
          <p:nvPr/>
        </p:nvSpPr>
        <p:spPr>
          <a:xfrm>
            <a:off x="3095145" y="3690331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54E510-3400-7743-A6E2-3DB4988B8EE7}"/>
              </a:ext>
            </a:extLst>
          </p:cNvPr>
          <p:cNvSpPr txBox="1"/>
          <p:nvPr/>
        </p:nvSpPr>
        <p:spPr>
          <a:xfrm>
            <a:off x="3291437" y="3670832"/>
            <a:ext cx="200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Title/Image/Caption with fixed lines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A6DD60-3BDB-4A45-93F1-32A0B0959E6B}"/>
              </a:ext>
            </a:extLst>
          </p:cNvPr>
          <p:cNvSpPr>
            <a:spLocks noChangeAspect="1"/>
          </p:cNvSpPr>
          <p:nvPr/>
        </p:nvSpPr>
        <p:spPr>
          <a:xfrm>
            <a:off x="3091983" y="4025214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611CD-197E-BE4D-9A2F-41A2F5192860}"/>
              </a:ext>
            </a:extLst>
          </p:cNvPr>
          <p:cNvSpPr txBox="1"/>
          <p:nvPr/>
        </p:nvSpPr>
        <p:spPr>
          <a:xfrm>
            <a:off x="3288275" y="4005715"/>
            <a:ext cx="200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 cell with buttons and linked collection view with image &amp; text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F21F8C7-AEC9-C242-B621-A54F17846233}"/>
              </a:ext>
            </a:extLst>
          </p:cNvPr>
          <p:cNvSpPr/>
          <p:nvPr/>
        </p:nvSpPr>
        <p:spPr>
          <a:xfrm>
            <a:off x="5262676" y="2797624"/>
            <a:ext cx="501764" cy="1139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B661-C429-264F-B022-2CFA92183574}"/>
              </a:ext>
            </a:extLst>
          </p:cNvPr>
          <p:cNvGrpSpPr/>
          <p:nvPr/>
        </p:nvGrpSpPr>
        <p:grpSpPr>
          <a:xfrm>
            <a:off x="5994834" y="3324507"/>
            <a:ext cx="1776254" cy="3369868"/>
            <a:chOff x="7698487" y="3488132"/>
            <a:chExt cx="1776254" cy="3369868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CC79B6A-52DA-374B-B7EA-7E075D100EC1}"/>
                </a:ext>
              </a:extLst>
            </p:cNvPr>
            <p:cNvSpPr/>
            <p:nvPr/>
          </p:nvSpPr>
          <p:spPr>
            <a:xfrm>
              <a:off x="7698487" y="3488132"/>
              <a:ext cx="1776254" cy="3369868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792551-8161-4F49-838B-B5DC347D6B56}"/>
                </a:ext>
              </a:extLst>
            </p:cNvPr>
            <p:cNvGrpSpPr/>
            <p:nvPr/>
          </p:nvGrpSpPr>
          <p:grpSpPr>
            <a:xfrm>
              <a:off x="7751345" y="4055985"/>
              <a:ext cx="1670538" cy="2720642"/>
              <a:chOff x="7749550" y="4002740"/>
              <a:chExt cx="1670538" cy="2720642"/>
            </a:xfrm>
          </p:grpSpPr>
          <p:pic>
            <p:nvPicPr>
              <p:cNvPr id="76" name="Picture 4">
                <a:extLst>
                  <a:ext uri="{FF2B5EF4-FFF2-40B4-BE49-F238E27FC236}">
                    <a16:creationId xmlns:a16="http://schemas.microsoft.com/office/drawing/2014/main" id="{5D4320F8-F3CB-4845-8743-B81FDEC82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4002740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4">
                <a:extLst>
                  <a:ext uri="{FF2B5EF4-FFF2-40B4-BE49-F238E27FC236}">
                    <a16:creationId xmlns:a16="http://schemas.microsoft.com/office/drawing/2014/main" id="{AC4FF32D-D606-D244-AF41-E28C208C3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5363061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DE953-9189-5D43-85B1-1319E2957E48}"/>
                </a:ext>
              </a:extLst>
            </p:cNvPr>
            <p:cNvSpPr/>
            <p:nvPr/>
          </p:nvSpPr>
          <p:spPr>
            <a:xfrm>
              <a:off x="7727489" y="3744191"/>
              <a:ext cx="388565" cy="18011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LO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47A8EDB-EF4B-4E4B-954A-8398A3574282}"/>
                </a:ext>
              </a:extLst>
            </p:cNvPr>
            <p:cNvSpPr/>
            <p:nvPr/>
          </p:nvSpPr>
          <p:spPr>
            <a:xfrm>
              <a:off x="8168022" y="3744191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8BFB9B8-1B21-7348-B426-70C65DCFD88E}"/>
                </a:ext>
              </a:extLst>
            </p:cNvPr>
            <p:cNvSpPr/>
            <p:nvPr/>
          </p:nvSpPr>
          <p:spPr>
            <a:xfrm>
              <a:off x="8601521" y="3744191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AW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A5B4093-817C-AF4E-B837-F709D59D641A}"/>
                </a:ext>
              </a:extLst>
            </p:cNvPr>
            <p:cNvSpPr/>
            <p:nvPr/>
          </p:nvSpPr>
          <p:spPr>
            <a:xfrm>
              <a:off x="9037905" y="3738637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BW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AB21219-0B04-E049-827A-970FA1791C62}"/>
              </a:ext>
            </a:extLst>
          </p:cNvPr>
          <p:cNvSpPr txBox="1"/>
          <p:nvPr/>
        </p:nvSpPr>
        <p:spPr>
          <a:xfrm>
            <a:off x="6366827" y="3323387"/>
            <a:ext cx="103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F0"/>
                </a:solidFill>
              </a:rPr>
              <a:t>NEW ARRIVAL!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FA180-D537-4F41-B7E0-E2A84EC3D8E3}"/>
              </a:ext>
            </a:extLst>
          </p:cNvPr>
          <p:cNvGrpSpPr/>
          <p:nvPr/>
        </p:nvGrpSpPr>
        <p:grpSpPr>
          <a:xfrm>
            <a:off x="8065575" y="3580566"/>
            <a:ext cx="1776254" cy="3125170"/>
            <a:chOff x="8651808" y="3885863"/>
            <a:chExt cx="1776254" cy="312517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B2EF07A-FE57-C445-B4A5-F1D39D709989}"/>
                </a:ext>
              </a:extLst>
            </p:cNvPr>
            <p:cNvGrpSpPr/>
            <p:nvPr/>
          </p:nvGrpSpPr>
          <p:grpSpPr>
            <a:xfrm>
              <a:off x="8651808" y="3885863"/>
              <a:ext cx="1776254" cy="3125170"/>
              <a:chOff x="7698487" y="3732830"/>
              <a:chExt cx="1776254" cy="3125170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732FAF79-D1F0-994C-904E-578FA8617D61}"/>
                  </a:ext>
                </a:extLst>
              </p:cNvPr>
              <p:cNvSpPr/>
              <p:nvPr/>
            </p:nvSpPr>
            <p:spPr>
              <a:xfrm>
                <a:off x="7698487" y="3732830"/>
                <a:ext cx="1776254" cy="3125170"/>
              </a:xfrm>
              <a:prstGeom prst="roundRect">
                <a:avLst>
                  <a:gd name="adj" fmla="val 49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B03A5D-A72C-634D-A975-90766A6C878F}"/>
                  </a:ext>
                </a:extLst>
              </p:cNvPr>
              <p:cNvGrpSpPr/>
              <p:nvPr/>
            </p:nvGrpSpPr>
            <p:grpSpPr>
              <a:xfrm>
                <a:off x="7751345" y="4055985"/>
                <a:ext cx="1670538" cy="2720642"/>
                <a:chOff x="7749550" y="4002740"/>
                <a:chExt cx="1670538" cy="2720642"/>
              </a:xfrm>
            </p:grpSpPr>
            <p:pic>
              <p:nvPicPr>
                <p:cNvPr id="96" name="Picture 4">
                  <a:extLst>
                    <a:ext uri="{FF2B5EF4-FFF2-40B4-BE49-F238E27FC236}">
                      <a16:creationId xmlns:a16="http://schemas.microsoft.com/office/drawing/2014/main" id="{C128B1FC-AC02-AB4C-90EF-302BA643AA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9550" y="4002740"/>
                  <a:ext cx="1670538" cy="1360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4">
                  <a:extLst>
                    <a:ext uri="{FF2B5EF4-FFF2-40B4-BE49-F238E27FC236}">
                      <a16:creationId xmlns:a16="http://schemas.microsoft.com/office/drawing/2014/main" id="{1DACD994-14B8-1D4F-9A4B-D43210BC9D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49550" y="5363061"/>
                  <a:ext cx="1670538" cy="1360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013F77-3B6E-0345-B376-F8A67CE23013}"/>
                </a:ext>
              </a:extLst>
            </p:cNvPr>
            <p:cNvSpPr txBox="1"/>
            <p:nvPr/>
          </p:nvSpPr>
          <p:spPr>
            <a:xfrm>
              <a:off x="9024827" y="3928771"/>
              <a:ext cx="1030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B0F0"/>
                  </a:solidFill>
                </a:rPr>
                <a:t>T-SHIRT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C00EC715-95CE-8F44-BC5F-A1C8F7124AD3}"/>
              </a:ext>
            </a:extLst>
          </p:cNvPr>
          <p:cNvSpPr>
            <a:spLocks noChangeAspect="1"/>
          </p:cNvSpPr>
          <p:nvPr/>
        </p:nvSpPr>
        <p:spPr>
          <a:xfrm>
            <a:off x="7922284" y="3525708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A76FBE3-C774-F443-896B-A84678BC5904}"/>
              </a:ext>
            </a:extLst>
          </p:cNvPr>
          <p:cNvGrpSpPr/>
          <p:nvPr/>
        </p:nvGrpSpPr>
        <p:grpSpPr>
          <a:xfrm>
            <a:off x="10145249" y="2985317"/>
            <a:ext cx="1776254" cy="2278725"/>
            <a:chOff x="9769229" y="2127812"/>
            <a:chExt cx="1776254" cy="22787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57248EF5-E657-D544-9F44-FF645F03E1B8}"/>
                </a:ext>
              </a:extLst>
            </p:cNvPr>
            <p:cNvSpPr/>
            <p:nvPr/>
          </p:nvSpPr>
          <p:spPr>
            <a:xfrm>
              <a:off x="9769229" y="2127812"/>
              <a:ext cx="1776254" cy="2278725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72D9FBC-18A0-BB4C-B145-FA95D4C15AF0}"/>
                </a:ext>
              </a:extLst>
            </p:cNvPr>
            <p:cNvSpPr txBox="1"/>
            <p:nvPr/>
          </p:nvSpPr>
          <p:spPr>
            <a:xfrm>
              <a:off x="10112950" y="2127812"/>
              <a:ext cx="1030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B0F0"/>
                  </a:solidFill>
                </a:rPr>
                <a:t>LUCKY DAY!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515FD6-57FF-B042-88C4-2DE91785FD74}"/>
                </a:ext>
              </a:extLst>
            </p:cNvPr>
            <p:cNvSpPr txBox="1"/>
            <p:nvPr/>
          </p:nvSpPr>
          <p:spPr>
            <a:xfrm>
              <a:off x="9923011" y="3576465"/>
              <a:ext cx="1550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70C0"/>
                  </a:solidFill>
                </a:rPr>
                <a:t>11 DAYS    12:35:45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F2817C6-76BC-074C-A982-C588E68C47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6827" y="3212563"/>
            <a:ext cx="1677152" cy="118262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AFF1801-30CA-2246-909C-1F2F69FCB5B4}"/>
              </a:ext>
            </a:extLst>
          </p:cNvPr>
          <p:cNvSpPr txBox="1"/>
          <p:nvPr/>
        </p:nvSpPr>
        <p:spPr>
          <a:xfrm>
            <a:off x="10327906" y="4711406"/>
            <a:ext cx="618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240E03-E2BA-4C4B-ACD4-B8924168E9FF}"/>
              </a:ext>
            </a:extLst>
          </p:cNvPr>
          <p:cNvSpPr txBox="1"/>
          <p:nvPr/>
        </p:nvSpPr>
        <p:spPr>
          <a:xfrm>
            <a:off x="10965514" y="4721031"/>
            <a:ext cx="86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AVG DISCOUNT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7F27AC-76C8-0E49-9050-FDCF0D008D2F}"/>
              </a:ext>
            </a:extLst>
          </p:cNvPr>
          <p:cNvSpPr txBox="1"/>
          <p:nvPr/>
        </p:nvSpPr>
        <p:spPr>
          <a:xfrm>
            <a:off x="10327906" y="4912319"/>
            <a:ext cx="618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66BF00-7CF2-A246-87AD-FA58BB60BB27}"/>
              </a:ext>
            </a:extLst>
          </p:cNvPr>
          <p:cNvSpPr txBox="1"/>
          <p:nvPr/>
        </p:nvSpPr>
        <p:spPr>
          <a:xfrm>
            <a:off x="10965514" y="4931044"/>
            <a:ext cx="816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40% OFF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927084-FB76-7E44-A868-690341955572}"/>
              </a:ext>
            </a:extLst>
          </p:cNvPr>
          <p:cNvCxnSpPr>
            <a:cxnSpLocks/>
          </p:cNvCxnSpPr>
          <p:nvPr/>
        </p:nvCxnSpPr>
        <p:spPr>
          <a:xfrm>
            <a:off x="10994389" y="4819128"/>
            <a:ext cx="0" cy="23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2C21EB-30FE-0946-84A7-5D84F2881118}"/>
              </a:ext>
            </a:extLst>
          </p:cNvPr>
          <p:cNvCxnSpPr>
            <a:cxnSpLocks/>
          </p:cNvCxnSpPr>
          <p:nvPr/>
        </p:nvCxnSpPr>
        <p:spPr>
          <a:xfrm>
            <a:off x="10279781" y="4711406"/>
            <a:ext cx="1550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9AF9F1A4-AC5E-3042-A90A-CB4FD9BC128E}"/>
              </a:ext>
            </a:extLst>
          </p:cNvPr>
          <p:cNvSpPr>
            <a:spLocks noChangeAspect="1"/>
          </p:cNvSpPr>
          <p:nvPr/>
        </p:nvSpPr>
        <p:spPr>
          <a:xfrm>
            <a:off x="10104924" y="2828536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A4081C7-FBFC-0F42-8DFE-F0618D973743}"/>
              </a:ext>
            </a:extLst>
          </p:cNvPr>
          <p:cNvSpPr>
            <a:spLocks noChangeAspect="1"/>
          </p:cNvSpPr>
          <p:nvPr/>
        </p:nvSpPr>
        <p:spPr>
          <a:xfrm>
            <a:off x="3090381" y="4418245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D3E702-FB95-AF4B-85C1-BC93F1B5F5C1}"/>
              </a:ext>
            </a:extLst>
          </p:cNvPr>
          <p:cNvSpPr txBox="1"/>
          <p:nvPr/>
        </p:nvSpPr>
        <p:spPr>
          <a:xfrm>
            <a:off x="3286673" y="4398746"/>
            <a:ext cx="200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 cell without brand button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B88FD57-C768-BC42-AB1A-8A6BE3A17FDD}"/>
              </a:ext>
            </a:extLst>
          </p:cNvPr>
          <p:cNvSpPr>
            <a:spLocks noChangeAspect="1"/>
          </p:cNvSpPr>
          <p:nvPr/>
        </p:nvSpPr>
        <p:spPr>
          <a:xfrm>
            <a:off x="3090381" y="4735030"/>
            <a:ext cx="200815" cy="195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2CA801-5391-3E42-9FE2-DEC74D2A7EDB}"/>
              </a:ext>
            </a:extLst>
          </p:cNvPr>
          <p:cNvSpPr txBox="1"/>
          <p:nvPr/>
        </p:nvSpPr>
        <p:spPr>
          <a:xfrm>
            <a:off x="3286673" y="4715531"/>
            <a:ext cx="200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Custom cell for shocking deal promotion. Comes with time ticker, sold amount, average discount rate.</a:t>
            </a:r>
          </a:p>
        </p:txBody>
      </p:sp>
    </p:spTree>
    <p:extLst>
      <p:ext uri="{BB962C8B-B14F-4D97-AF65-F5344CB8AC3E}">
        <p14:creationId xmlns:p14="http://schemas.microsoft.com/office/powerpoint/2010/main" val="387568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062733A1-0B44-2542-BA37-EF2B982CA0D1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2.2. Sub Screens linked to Home Main Screen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B615293-6538-6C42-8CF1-BCA872BB97FE}"/>
              </a:ext>
            </a:extLst>
          </p:cNvPr>
          <p:cNvGrpSpPr/>
          <p:nvPr/>
        </p:nvGrpSpPr>
        <p:grpSpPr>
          <a:xfrm>
            <a:off x="5048589" y="686896"/>
            <a:ext cx="987361" cy="1502043"/>
            <a:chOff x="4038122" y="569523"/>
            <a:chExt cx="3114292" cy="569148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BF83921-314D-AE4E-A7E0-C183E442B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5D4C139-3F5A-EB4D-A2A7-FFA1BCCCFEC2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3F3641-0AB4-CF4B-B13E-5817BA1DD8CF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3B53DA-7AF3-CB4D-91D2-167D46923155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DD0842F-2AE9-124A-9FD9-65332D7F8D3C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233D8FE1-9951-5246-A817-6F061EAF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E6CFCDF-7BAC-8F46-8783-AFEA98E7F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BD00BD61-2EE6-8F45-9B48-053433F8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6C2F3B0-3AF5-7342-A898-12FE4BB9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68C3C5E-DAC7-894C-84C4-5C957CC000E1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961619D-587C-D440-B466-4FAECD2F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657DF31-A9D0-4446-AB37-6D96C6E3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FFB6549F-B027-E247-BFD8-21D0953EF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B6F5AC7-2793-A04B-ABD0-E09F3C5D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8D682015-85C9-3542-A522-EB4D590E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395BDE1-D8D1-494F-9B96-674465725A46}"/>
              </a:ext>
            </a:extLst>
          </p:cNvPr>
          <p:cNvGrpSpPr/>
          <p:nvPr/>
        </p:nvGrpSpPr>
        <p:grpSpPr>
          <a:xfrm>
            <a:off x="6743076" y="1250882"/>
            <a:ext cx="987361" cy="1502043"/>
            <a:chOff x="4038122" y="569523"/>
            <a:chExt cx="3114292" cy="56914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151C91-D40B-CB42-87EF-3884CF715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80BD6C-3FC5-8047-A48E-0953A0A01A88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F30B5DC-9892-2447-B9ED-9C8BBA3E49F4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6C09F7B-213D-5D4E-A0A4-C7374080663E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1CC5EA4-8369-1B46-9E50-11017A803614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FF355EA-6970-7B4B-9E92-4FB0014BB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A06B335-79A9-5445-966F-E2A3FB36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A9F12EC-50B5-B342-A93B-38BC27DB2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BA0357C-608E-1C45-8B72-14367002D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785E424-3E3C-7E44-AFEC-93EF7ED752A8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79B5A7D-C3BF-DD4C-8BEA-078B9AC1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F53D1B0-9A28-8447-9763-C55A6F83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62CBDF99-D2A6-0840-B9B2-CD05E148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686482C-18BF-C946-927D-C3D7F24CC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98AFB9AB-6106-AF40-BFC5-DC49300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D9B8CE-3934-3A42-ADBE-A8689004E472}"/>
              </a:ext>
            </a:extLst>
          </p:cNvPr>
          <p:cNvGrpSpPr/>
          <p:nvPr/>
        </p:nvGrpSpPr>
        <p:grpSpPr>
          <a:xfrm>
            <a:off x="8047814" y="1271330"/>
            <a:ext cx="987361" cy="1502043"/>
            <a:chOff x="4038122" y="569523"/>
            <a:chExt cx="3114292" cy="569148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D97E16D-54A7-E142-AFF7-1D882B0C1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33891E2-0B63-5E48-B516-04106C532B6B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B82FAE-BA32-2F49-971C-2BB21894A88E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4D16BAD-C995-314E-B187-3D3506AA7784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E09595B-C717-0349-9CD0-52DC784C314E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66CA6C5-3E11-0B46-9E09-B512BB9E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806235E-054E-6D4D-B3CD-DA5A8753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47EA1C3-A7D6-4943-84C3-5472EB936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EE1CD68-0065-344F-B3B2-953AE51B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E479217-233C-1448-84F9-895B70EB4825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ECB811A-20C6-B14A-970F-4DEFA8B5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04A3E10-8295-1F44-8605-26F4FDE7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B2C9CEEF-008D-1944-B7D7-B9883AB7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49DF75B7-15D1-FD44-891B-EA85C8E0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08C89940-F009-B04E-A951-1159B6F80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6CF1FE4-0BE4-A14F-A9AD-0569751869E8}"/>
              </a:ext>
            </a:extLst>
          </p:cNvPr>
          <p:cNvGrpSpPr/>
          <p:nvPr/>
        </p:nvGrpSpPr>
        <p:grpSpPr>
          <a:xfrm>
            <a:off x="9339677" y="1278515"/>
            <a:ext cx="987361" cy="1502043"/>
            <a:chOff x="4038122" y="569523"/>
            <a:chExt cx="3114292" cy="569148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194EE1-54EE-9D47-994B-436CCBB4F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BC60414-5406-964A-9148-8884CD0F1594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E3D425-157D-4147-91C4-BED4D499E30C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C19C9A-4240-DE47-8C71-C93A53B2F7FF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702B36E-2A9D-2449-995E-CED628DF9D7D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6ADE6FC-A24F-5242-A68B-CFB8172B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FD6ED8D-4BA8-D545-BD22-A651E32EB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E861FA5-B7B3-D640-A586-12C917CB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187FFD7D-41E0-BB46-B99F-0577B5CB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37FF1B6-1C1E-D745-AD5C-35394F3EF65A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2AE5A5FF-68CB-F24A-96E9-662FFA2D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61FA2B2-2BFD-7949-9715-EDE375E8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94E59803-916F-4B40-BA6B-0C2E2A42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C3A29D07-8F22-7C46-87BF-DF06EC0C1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C1455B91-4430-6243-8318-790C438DB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CFBCEF-9209-CB48-9BA4-2F7DCE993725}"/>
              </a:ext>
            </a:extLst>
          </p:cNvPr>
          <p:cNvGrpSpPr/>
          <p:nvPr/>
        </p:nvGrpSpPr>
        <p:grpSpPr>
          <a:xfrm>
            <a:off x="10630297" y="1278515"/>
            <a:ext cx="987361" cy="1502043"/>
            <a:chOff x="4038122" y="569523"/>
            <a:chExt cx="3114292" cy="569148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B1107A5-2817-5149-AFB1-73D57740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CE1FEDF-0E3E-BB4C-B3FB-EACAD023161C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E4B5B52-D5B2-5647-9375-E78A4B2423ED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AC294D-D038-774D-9173-1AAB28CA04A9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8238155-5D61-504D-AB6F-9C955984C86D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E3989DC2-1431-074C-A643-C83023E62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03BA57C2-380D-E14B-A612-E67E2A50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B716B4DA-248E-6B42-A417-B39F77722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351DECF-7FD1-2841-8297-2A81D79D7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C7BBFDF-739F-7F49-BDB6-0172F2A8CA0A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8770247-639C-A64B-BCC0-5E1CB18A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EBEDBD28-2A1C-9E4A-A032-BD2C5B5E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55176BAD-3D40-B14D-8361-BEA636F8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2B52CA9-9292-FF45-80A3-497DC114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2BB9AB4-3208-264B-A6A5-57906F9A7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871EBF-B3EE-AB4B-8A91-4713FDC6EDB0}"/>
              </a:ext>
            </a:extLst>
          </p:cNvPr>
          <p:cNvGrpSpPr/>
          <p:nvPr/>
        </p:nvGrpSpPr>
        <p:grpSpPr>
          <a:xfrm>
            <a:off x="155236" y="871585"/>
            <a:ext cx="987361" cy="1502043"/>
            <a:chOff x="4038122" y="569523"/>
            <a:chExt cx="3114292" cy="56914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BF93F67-DCB0-2046-A632-D522972FF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D426605-702B-704C-8127-989909852218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667ADD2-65C7-4944-A14D-5D8B4706C62A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BAAD10-522B-2B45-8105-A92255F512E0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1927154-3F5A-7A45-8C68-23E12F5BF863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73E4DCF6-9BCE-7149-A7A0-A81727F2D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48CCAC1-706B-2B4A-B771-576243D7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A229A9C5-2BDA-D54B-BC04-56D72DB2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2BD3FAB-158C-544F-B4AA-FB7AE3A64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4EE4916-F6F4-8041-B832-8F6328EA6744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AC0147EF-526D-F34B-995D-0499E7E0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A197B0B-E191-B04E-8F44-1237FA50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622FCA9C-4638-674F-BF82-8174BD430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B8B3539-A393-8745-A0CE-E8AB1E09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C2242D8-D5FE-E14C-88A1-F27A7A2C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B6FE03-0DA3-6E49-90E5-903258A345E1}"/>
              </a:ext>
            </a:extLst>
          </p:cNvPr>
          <p:cNvGrpSpPr/>
          <p:nvPr/>
        </p:nvGrpSpPr>
        <p:grpSpPr>
          <a:xfrm>
            <a:off x="94626" y="871585"/>
            <a:ext cx="891321" cy="1503125"/>
            <a:chOff x="1821962" y="1505788"/>
            <a:chExt cx="891321" cy="15031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C569F78-F873-4A40-BA58-46F686EFDF4B}"/>
                </a:ext>
              </a:extLst>
            </p:cNvPr>
            <p:cNvGrpSpPr/>
            <p:nvPr/>
          </p:nvGrpSpPr>
          <p:grpSpPr>
            <a:xfrm>
              <a:off x="1821962" y="1545423"/>
              <a:ext cx="874789" cy="1463490"/>
              <a:chOff x="1821962" y="1545423"/>
              <a:chExt cx="874789" cy="146349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FBBD58F-F5A9-6641-8FB1-BB9855B604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4960" y="1545423"/>
                <a:ext cx="788376" cy="14634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02262A0-7602-0F4F-9657-42641C062B42}"/>
                  </a:ext>
                </a:extLst>
              </p:cNvPr>
              <p:cNvSpPr txBox="1"/>
              <p:nvPr/>
            </p:nvSpPr>
            <p:spPr>
              <a:xfrm>
                <a:off x="1856704" y="1586687"/>
                <a:ext cx="840047" cy="13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/>
                  <a:t>MENU</a:t>
                </a:r>
                <a:endParaRPr lang="en-US" sz="300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27E652A-CE66-A34A-9C73-097262E68D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4748" y="1791700"/>
                <a:ext cx="202941" cy="2669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1B28A7-BBDC-224E-B784-96644BE29F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1079" y="1790751"/>
                <a:ext cx="223235" cy="2866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7966B20-E2F7-904F-9939-ECE370C793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88351" y="1791699"/>
                <a:ext cx="255080" cy="2669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4D032BD-9306-7D41-8E4B-76CEAC841BCF}"/>
                  </a:ext>
                </a:extLst>
              </p:cNvPr>
              <p:cNvSpPr txBox="1"/>
              <p:nvPr/>
            </p:nvSpPr>
            <p:spPr>
              <a:xfrm>
                <a:off x="2036082" y="1865445"/>
                <a:ext cx="25911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/>
                  <a:t>R3</a:t>
                </a:r>
                <a:endParaRPr lang="en-US" sz="300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B2AD0ED-6687-CF40-B5AC-48BD9E20E8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82453" y="1787726"/>
                <a:ext cx="187143" cy="2736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7944BB8-9200-1641-B01F-27D11A4530EC}"/>
                  </a:ext>
                </a:extLst>
              </p:cNvPr>
              <p:cNvSpPr txBox="1"/>
              <p:nvPr/>
            </p:nvSpPr>
            <p:spPr>
              <a:xfrm>
                <a:off x="1821962" y="1869170"/>
                <a:ext cx="25911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/>
                  <a:t>LO</a:t>
                </a:r>
                <a:endParaRPr lang="en-US" sz="300" b="1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30421F4-86F9-584A-819C-E7591851B575}"/>
                  </a:ext>
                </a:extLst>
              </p:cNvPr>
              <p:cNvSpPr txBox="1"/>
              <p:nvPr/>
            </p:nvSpPr>
            <p:spPr>
              <a:xfrm>
                <a:off x="2252257" y="1865445"/>
                <a:ext cx="259112" cy="169277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en-US" sz="500" b="1" dirty="0"/>
                  <a:t>AW</a:t>
                </a:r>
                <a:endParaRPr lang="en-US" sz="300" b="1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7EA86B6-75D4-A44A-87F5-E188665A8E34}"/>
                  </a:ext>
                </a:extLst>
              </p:cNvPr>
              <p:cNvSpPr txBox="1"/>
              <p:nvPr/>
            </p:nvSpPr>
            <p:spPr>
              <a:xfrm>
                <a:off x="2434801" y="1865445"/>
                <a:ext cx="259112" cy="169277"/>
              </a:xfrm>
              <a:prstGeom prst="rect">
                <a:avLst/>
              </a:prstGeom>
              <a:noFill/>
            </p:spPr>
            <p:txBody>
              <a:bodyPr wrap="square" lIns="72000" rIns="72000" rtlCol="0">
                <a:spAutoFit/>
              </a:bodyPr>
              <a:lstStyle/>
              <a:p>
                <a:pPr algn="ctr"/>
                <a:r>
                  <a:rPr lang="en-US" sz="500" b="1" dirty="0"/>
                  <a:t>BW</a:t>
                </a:r>
                <a:endParaRPr lang="en-US" sz="300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5A0C9F2-E558-E04F-BF64-7DEBCEC2C9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90389" y="2057972"/>
                <a:ext cx="782947" cy="7048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4890270-F118-1645-A15A-C417D980BB42}"/>
                </a:ext>
              </a:extLst>
            </p:cNvPr>
            <p:cNvSpPr txBox="1"/>
            <p:nvPr/>
          </p:nvSpPr>
          <p:spPr>
            <a:xfrm>
              <a:off x="2454235" y="1505788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1BBDAE0-50CA-EA44-9836-2E07A139D0A2}"/>
              </a:ext>
            </a:extLst>
          </p:cNvPr>
          <p:cNvGrpSpPr/>
          <p:nvPr/>
        </p:nvGrpSpPr>
        <p:grpSpPr>
          <a:xfrm>
            <a:off x="785017" y="4844679"/>
            <a:ext cx="1020249" cy="1474237"/>
            <a:chOff x="1882824" y="4886244"/>
            <a:chExt cx="1020249" cy="1474237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AC6F7ED-BE13-FD4D-A091-A94BC2EFC5E5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0B6AC0-383F-1341-B3C1-DD0D069EA26C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9176B2F-1903-FD4D-8569-B92029D21AE3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MY PROFILE</a:t>
              </a:r>
              <a:endParaRPr lang="en-US" sz="300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E50138-F86D-1941-992D-DE9F80024BE3}"/>
              </a:ext>
            </a:extLst>
          </p:cNvPr>
          <p:cNvGrpSpPr/>
          <p:nvPr/>
        </p:nvGrpSpPr>
        <p:grpSpPr>
          <a:xfrm>
            <a:off x="2775013" y="4850052"/>
            <a:ext cx="1020249" cy="1474237"/>
            <a:chOff x="1882824" y="4886244"/>
            <a:chExt cx="1020249" cy="1474237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1A7BB8D-A988-EE49-869B-475DCF35D07C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E01842E-490B-B847-9EDA-3697C7D50D5F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F9384D3-00B6-404A-9C13-6FB2F94A40F4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MY COUPONS</a:t>
              </a:r>
              <a:endParaRPr lang="en-US" sz="300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285E8DB-FE8C-D34F-B700-9F0751473CBD}"/>
              </a:ext>
            </a:extLst>
          </p:cNvPr>
          <p:cNvGrpSpPr/>
          <p:nvPr/>
        </p:nvGrpSpPr>
        <p:grpSpPr>
          <a:xfrm>
            <a:off x="4765009" y="4855427"/>
            <a:ext cx="1020249" cy="1474237"/>
            <a:chOff x="1882824" y="4886244"/>
            <a:chExt cx="1020249" cy="1474237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91BCBB8-1071-CB40-802A-FDBA535D27CA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871AC1E-41E0-A841-A486-A2F723EFD008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6AFED4C-D0AB-9A44-A982-5CDDFF6675EF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WISH LIST</a:t>
              </a:r>
              <a:endParaRPr lang="en-US" sz="3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FF39116-B7D0-444C-8428-85C494A4A25B}"/>
              </a:ext>
            </a:extLst>
          </p:cNvPr>
          <p:cNvGrpSpPr/>
          <p:nvPr/>
        </p:nvGrpSpPr>
        <p:grpSpPr>
          <a:xfrm>
            <a:off x="6753549" y="4855425"/>
            <a:ext cx="1020249" cy="1474237"/>
            <a:chOff x="1882824" y="4886244"/>
            <a:chExt cx="1020249" cy="147423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26CF446-77AF-E248-B190-6C31693326DF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2BE73FA-0A0A-A14E-A7CC-2D43CE440F28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FB0A627-6F6F-1C41-BBBC-1546AA36CC27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MY CART</a:t>
              </a:r>
              <a:endParaRPr lang="en-US" sz="300" dirty="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0EFCE74-F109-774D-AD81-841D16BC1668}"/>
              </a:ext>
            </a:extLst>
          </p:cNvPr>
          <p:cNvGrpSpPr/>
          <p:nvPr/>
        </p:nvGrpSpPr>
        <p:grpSpPr>
          <a:xfrm>
            <a:off x="8711593" y="4844679"/>
            <a:ext cx="1020249" cy="1474237"/>
            <a:chOff x="1882824" y="4886244"/>
            <a:chExt cx="1020249" cy="1474237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CF5A35E-A8A9-CC4A-B57D-538E948B26CB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D38769A-8E7E-A44E-B86F-EF32266A32D5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740CC3E-4AC5-C84A-96BE-24A453FE6283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HISTORY</a:t>
              </a:r>
              <a:endParaRPr lang="en-US" sz="300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7BBA1A0-E22B-E74F-A326-BC7A84D2B0B7}"/>
              </a:ext>
            </a:extLst>
          </p:cNvPr>
          <p:cNvGrpSpPr/>
          <p:nvPr/>
        </p:nvGrpSpPr>
        <p:grpSpPr>
          <a:xfrm>
            <a:off x="10665195" y="4866173"/>
            <a:ext cx="1020249" cy="1474237"/>
            <a:chOff x="1882824" y="4886244"/>
            <a:chExt cx="1020249" cy="147423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3A01C69-899D-FC43-BBA5-5B28E251ECF8}"/>
                </a:ext>
              </a:extLst>
            </p:cNvPr>
            <p:cNvSpPr>
              <a:spLocks/>
            </p:cNvSpPr>
            <p:nvPr/>
          </p:nvSpPr>
          <p:spPr>
            <a:xfrm>
              <a:off x="1882824" y="4896992"/>
              <a:ext cx="987361" cy="14634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E98F717-F3D4-084B-88B1-EA40F1B4FE8E}"/>
                </a:ext>
              </a:extLst>
            </p:cNvPr>
            <p:cNvSpPr txBox="1"/>
            <p:nvPr/>
          </p:nvSpPr>
          <p:spPr>
            <a:xfrm>
              <a:off x="2644025" y="4886244"/>
              <a:ext cx="259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b="1" dirty="0"/>
                <a:t>X</a:t>
              </a:r>
              <a:endParaRPr lang="en-US" sz="50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C3891FE-66AF-0B45-96E5-E2154230F3E0}"/>
                </a:ext>
              </a:extLst>
            </p:cNvPr>
            <p:cNvSpPr txBox="1"/>
            <p:nvPr/>
          </p:nvSpPr>
          <p:spPr>
            <a:xfrm>
              <a:off x="1956480" y="5012408"/>
              <a:ext cx="8400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SCAN BARCODE</a:t>
              </a:r>
              <a:endParaRPr lang="en-US" sz="3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F46FD7-07AC-1047-99AA-2B4C49769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96" y="5130166"/>
            <a:ext cx="802658" cy="189468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D6A9BBF-FD18-1741-8CFB-49B11E0087FE}"/>
              </a:ext>
            </a:extLst>
          </p:cNvPr>
          <p:cNvSpPr txBox="1"/>
          <p:nvPr/>
        </p:nvSpPr>
        <p:spPr>
          <a:xfrm>
            <a:off x="793330" y="5448720"/>
            <a:ext cx="470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POINT</a:t>
            </a:r>
            <a:endParaRPr lang="en-US" sz="3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360BD1D-D8ED-754D-875E-6F0253177F29}"/>
              </a:ext>
            </a:extLst>
          </p:cNvPr>
          <p:cNvSpPr txBox="1"/>
          <p:nvPr/>
        </p:nvSpPr>
        <p:spPr>
          <a:xfrm>
            <a:off x="869296" y="5583750"/>
            <a:ext cx="470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VISIT</a:t>
            </a:r>
            <a:endParaRPr lang="en-US" sz="3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B6D2456-661E-3E43-9E69-D373847315D5}"/>
              </a:ext>
            </a:extLst>
          </p:cNvPr>
          <p:cNvSpPr txBox="1"/>
          <p:nvPr/>
        </p:nvSpPr>
        <p:spPr>
          <a:xfrm>
            <a:off x="869296" y="5709538"/>
            <a:ext cx="470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PURCHASE</a:t>
            </a:r>
            <a:endParaRPr lang="en-US" sz="3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405825D-4A94-2744-9B1E-48383C5C7783}"/>
              </a:ext>
            </a:extLst>
          </p:cNvPr>
          <p:cNvSpPr txBox="1"/>
          <p:nvPr/>
        </p:nvSpPr>
        <p:spPr>
          <a:xfrm>
            <a:off x="869296" y="5835326"/>
            <a:ext cx="5604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SOCIAL SHARE</a:t>
            </a:r>
            <a:endParaRPr lang="en-US" sz="3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BAE65AD-EA9B-6B46-93F7-082B2AD45774}"/>
              </a:ext>
            </a:extLst>
          </p:cNvPr>
          <p:cNvSpPr txBox="1"/>
          <p:nvPr/>
        </p:nvSpPr>
        <p:spPr>
          <a:xfrm>
            <a:off x="871600" y="5961114"/>
            <a:ext cx="470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EXTRA</a:t>
            </a:r>
            <a:endParaRPr lang="en-US" sz="3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8070048-86BC-EB46-840A-674A003C4034}"/>
              </a:ext>
            </a:extLst>
          </p:cNvPr>
          <p:cNvSpPr txBox="1"/>
          <p:nvPr/>
        </p:nvSpPr>
        <p:spPr>
          <a:xfrm>
            <a:off x="1368232" y="5477407"/>
            <a:ext cx="362291" cy="115618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1000P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3D5A35A-C086-B743-AF17-3146FC922858}"/>
              </a:ext>
            </a:extLst>
          </p:cNvPr>
          <p:cNvSpPr txBox="1"/>
          <p:nvPr/>
        </p:nvSpPr>
        <p:spPr>
          <a:xfrm>
            <a:off x="1371003" y="5594665"/>
            <a:ext cx="362291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>
                <a:solidFill>
                  <a:srgbClr val="FF0000"/>
                </a:solidFill>
              </a:rPr>
              <a:t>1000P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0B9D309-172A-864C-A054-5F48A53261A6}"/>
              </a:ext>
            </a:extLst>
          </p:cNvPr>
          <p:cNvSpPr txBox="1"/>
          <p:nvPr/>
        </p:nvSpPr>
        <p:spPr>
          <a:xfrm>
            <a:off x="1365462" y="5705500"/>
            <a:ext cx="362291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>
                <a:solidFill>
                  <a:srgbClr val="FF0000"/>
                </a:solidFill>
              </a:rPr>
              <a:t>1000P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D6D2105-39F7-C149-B030-B82DA97E7A5D}"/>
              </a:ext>
            </a:extLst>
          </p:cNvPr>
          <p:cNvSpPr txBox="1"/>
          <p:nvPr/>
        </p:nvSpPr>
        <p:spPr>
          <a:xfrm>
            <a:off x="1368235" y="5832961"/>
            <a:ext cx="362291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>
                <a:solidFill>
                  <a:srgbClr val="FF0000"/>
                </a:solidFill>
              </a:rPr>
              <a:t>1000P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762B243-4E9A-A04A-9A6A-6B85B52E408E}"/>
              </a:ext>
            </a:extLst>
          </p:cNvPr>
          <p:cNvSpPr txBox="1"/>
          <p:nvPr/>
        </p:nvSpPr>
        <p:spPr>
          <a:xfrm>
            <a:off x="1371006" y="5960422"/>
            <a:ext cx="362291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dirty="0">
                <a:solidFill>
                  <a:srgbClr val="FF0000"/>
                </a:solidFill>
              </a:rPr>
              <a:t>1000P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769EC4-1AFF-1B4D-9B0E-BDFCC9283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033" y="5010478"/>
            <a:ext cx="778311" cy="778311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686CA25D-96A5-CE4A-A0BC-43F3A59E1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9805" y="5462137"/>
            <a:ext cx="778311" cy="778311"/>
          </a:xfrm>
          <a:prstGeom prst="rect">
            <a:avLst/>
          </a:prstGeom>
        </p:spPr>
      </p:pic>
      <p:pic>
        <p:nvPicPr>
          <p:cNvPr id="231" name="Picture 4">
            <a:extLst>
              <a:ext uri="{FF2B5EF4-FFF2-40B4-BE49-F238E27FC236}">
                <a16:creationId xmlns:a16="http://schemas.microsoft.com/office/drawing/2014/main" id="{321A898C-DE1F-4D47-B106-BE70C22E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95" y="5158244"/>
            <a:ext cx="942975" cy="76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4">
            <a:extLst>
              <a:ext uri="{FF2B5EF4-FFF2-40B4-BE49-F238E27FC236}">
                <a16:creationId xmlns:a16="http://schemas.microsoft.com/office/drawing/2014/main" id="{04B269E3-4CAC-504E-A869-355C5332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8" y="5163983"/>
            <a:ext cx="942975" cy="76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>
            <a:extLst>
              <a:ext uri="{FF2B5EF4-FFF2-40B4-BE49-F238E27FC236}">
                <a16:creationId xmlns:a16="http://schemas.microsoft.com/office/drawing/2014/main" id="{E4FD17E5-FB02-EA46-822D-D9B42AED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2" b="-1169"/>
          <a:stretch/>
        </p:blipFill>
        <p:spPr bwMode="auto">
          <a:xfrm>
            <a:off x="8766422" y="5158245"/>
            <a:ext cx="277826" cy="4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4">
            <a:extLst>
              <a:ext uri="{FF2B5EF4-FFF2-40B4-BE49-F238E27FC236}">
                <a16:creationId xmlns:a16="http://schemas.microsoft.com/office/drawing/2014/main" id="{1CAFF3A8-BFE1-2A4F-964E-66B3385E9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2" b="-1169"/>
          <a:stretch/>
        </p:blipFill>
        <p:spPr bwMode="auto">
          <a:xfrm>
            <a:off x="9060874" y="5169549"/>
            <a:ext cx="277826" cy="4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" name="Picture 4">
            <a:extLst>
              <a:ext uri="{FF2B5EF4-FFF2-40B4-BE49-F238E27FC236}">
                <a16:creationId xmlns:a16="http://schemas.microsoft.com/office/drawing/2014/main" id="{E747593F-DBBA-2940-83AA-4628F09B2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2" b="-1169"/>
          <a:stretch/>
        </p:blipFill>
        <p:spPr bwMode="auto">
          <a:xfrm>
            <a:off x="9371215" y="5172322"/>
            <a:ext cx="277826" cy="4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C3708E-547C-4744-A6D5-684BB1C7BB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5580" y="5324629"/>
            <a:ext cx="925613" cy="601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5CC84831-0487-314C-808C-6EBBFE8D2E8C}"/>
              </a:ext>
            </a:extLst>
          </p:cNvPr>
          <p:cNvSpPr/>
          <p:nvPr/>
        </p:nvSpPr>
        <p:spPr>
          <a:xfrm>
            <a:off x="5258239" y="826828"/>
            <a:ext cx="581125" cy="120824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E052A25D-100D-1546-AC60-8F25C2B8D5D1}"/>
              </a:ext>
            </a:extLst>
          </p:cNvPr>
          <p:cNvSpPr/>
          <p:nvPr/>
        </p:nvSpPr>
        <p:spPr>
          <a:xfrm>
            <a:off x="5009158" y="721534"/>
            <a:ext cx="203680" cy="120824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37E8F0C7-5912-4D48-9242-06A22D31BD2F}"/>
              </a:ext>
            </a:extLst>
          </p:cNvPr>
          <p:cNvSpPr/>
          <p:nvPr/>
        </p:nvSpPr>
        <p:spPr>
          <a:xfrm>
            <a:off x="5034051" y="1937078"/>
            <a:ext cx="1029500" cy="284898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352FE8D-DE91-0F49-A11A-B81F74919D9A}"/>
              </a:ext>
            </a:extLst>
          </p:cNvPr>
          <p:cNvCxnSpPr>
            <a:cxnSpLocks/>
            <a:stCxn id="237" idx="3"/>
            <a:endCxn id="109" idx="0"/>
          </p:cNvCxnSpPr>
          <p:nvPr/>
        </p:nvCxnSpPr>
        <p:spPr>
          <a:xfrm>
            <a:off x="5839364" y="887240"/>
            <a:ext cx="1379892" cy="363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748BB1BC-DB65-2B4E-A0C1-663F0261ACC0}"/>
              </a:ext>
            </a:extLst>
          </p:cNvPr>
          <p:cNvCxnSpPr>
            <a:cxnSpLocks/>
            <a:stCxn id="237" idx="3"/>
            <a:endCxn id="125" idx="0"/>
          </p:cNvCxnSpPr>
          <p:nvPr/>
        </p:nvCxnSpPr>
        <p:spPr>
          <a:xfrm>
            <a:off x="5839364" y="887240"/>
            <a:ext cx="2684630" cy="384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F39CC8A8-7F74-9446-827D-9C466033EDB0}"/>
              </a:ext>
            </a:extLst>
          </p:cNvPr>
          <p:cNvCxnSpPr>
            <a:cxnSpLocks/>
            <a:stCxn id="237" idx="3"/>
            <a:endCxn id="141" idx="0"/>
          </p:cNvCxnSpPr>
          <p:nvPr/>
        </p:nvCxnSpPr>
        <p:spPr>
          <a:xfrm>
            <a:off x="5839364" y="887240"/>
            <a:ext cx="3976493" cy="391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9FCA82E8-EC02-EF4D-9B7C-A8F4857067B0}"/>
              </a:ext>
            </a:extLst>
          </p:cNvPr>
          <p:cNvCxnSpPr>
            <a:cxnSpLocks/>
            <a:stCxn id="237" idx="3"/>
            <a:endCxn id="157" idx="0"/>
          </p:cNvCxnSpPr>
          <p:nvPr/>
        </p:nvCxnSpPr>
        <p:spPr>
          <a:xfrm>
            <a:off x="5839364" y="887240"/>
            <a:ext cx="5267113" cy="391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4BA4FC6-0BE0-4343-B494-0A302022DE6F}"/>
              </a:ext>
            </a:extLst>
          </p:cNvPr>
          <p:cNvCxnSpPr>
            <a:cxnSpLocks/>
            <a:stCxn id="238" idx="1"/>
            <a:endCxn id="184" idx="0"/>
          </p:cNvCxnSpPr>
          <p:nvPr/>
        </p:nvCxnSpPr>
        <p:spPr>
          <a:xfrm rot="10800000" flipV="1">
            <a:off x="551812" y="781946"/>
            <a:ext cx="4457346" cy="12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3D745CA-A366-8948-A36F-28AEFD9BBC70}"/>
              </a:ext>
            </a:extLst>
          </p:cNvPr>
          <p:cNvGrpSpPr/>
          <p:nvPr/>
        </p:nvGrpSpPr>
        <p:grpSpPr>
          <a:xfrm>
            <a:off x="4102572" y="1847916"/>
            <a:ext cx="684823" cy="400732"/>
            <a:chOff x="7689555" y="2127814"/>
            <a:chExt cx="1776254" cy="1143337"/>
          </a:xfrm>
        </p:grpSpPr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8C08D35F-AC0D-5045-A60E-8D38CE4CE542}"/>
                </a:ext>
              </a:extLst>
            </p:cNvPr>
            <p:cNvSpPr/>
            <p:nvPr/>
          </p:nvSpPr>
          <p:spPr>
            <a:xfrm>
              <a:off x="7689555" y="2127814"/>
              <a:ext cx="1776254" cy="1143337"/>
            </a:xfrm>
            <a:prstGeom prst="roundRect">
              <a:avLst>
                <a:gd name="adj" fmla="val 69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EFAFEE6A-5FE6-3749-8678-480ACBAD3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4173" y="2204745"/>
              <a:ext cx="1727017" cy="989473"/>
            </a:xfrm>
            <a:prstGeom prst="rect">
              <a:avLst/>
            </a:prstGeom>
            <a:effectLst/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CA14A19-684D-0842-8523-79608547A5F0}"/>
              </a:ext>
            </a:extLst>
          </p:cNvPr>
          <p:cNvGrpSpPr/>
          <p:nvPr/>
        </p:nvGrpSpPr>
        <p:grpSpPr>
          <a:xfrm>
            <a:off x="3256188" y="1834524"/>
            <a:ext cx="702625" cy="593017"/>
            <a:chOff x="9769229" y="2127812"/>
            <a:chExt cx="1822428" cy="1691947"/>
          </a:xfrm>
        </p:grpSpPr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A0B0B5C1-B69B-E244-928E-FDC95EE5BBE4}"/>
                </a:ext>
              </a:extLst>
            </p:cNvPr>
            <p:cNvSpPr/>
            <p:nvPr/>
          </p:nvSpPr>
          <p:spPr>
            <a:xfrm>
              <a:off x="9769229" y="2127812"/>
              <a:ext cx="1776254" cy="1605421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20A9757C-D8FF-C44E-BD16-8E44B929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93847" y="2359382"/>
              <a:ext cx="1727017" cy="989473"/>
            </a:xfrm>
            <a:prstGeom prst="rect">
              <a:avLst/>
            </a:prstGeom>
            <a:effectLst/>
          </p:spPr>
        </p:pic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3D55274B-D105-0748-A3E1-45AD3ED605F8}"/>
                </a:ext>
              </a:extLst>
            </p:cNvPr>
            <p:cNvSpPr txBox="1"/>
            <p:nvPr/>
          </p:nvSpPr>
          <p:spPr>
            <a:xfrm>
              <a:off x="10061437" y="2127812"/>
              <a:ext cx="1133237" cy="52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b="1" dirty="0">
                  <a:solidFill>
                    <a:srgbClr val="00B0F0"/>
                  </a:solidFill>
                </a:rPr>
                <a:t>SUMMER SALE!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8FB4A51-9F23-984B-BE0A-380A76A4B455}"/>
                </a:ext>
              </a:extLst>
            </p:cNvPr>
            <p:cNvSpPr txBox="1"/>
            <p:nvPr/>
          </p:nvSpPr>
          <p:spPr>
            <a:xfrm>
              <a:off x="9786812" y="3292885"/>
              <a:ext cx="1804845" cy="52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Summer sale up to 50%. Don’t miss the chance to get the..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42638B3-36FE-0542-892F-4269E9FABBF8}"/>
              </a:ext>
            </a:extLst>
          </p:cNvPr>
          <p:cNvGrpSpPr/>
          <p:nvPr/>
        </p:nvGrpSpPr>
        <p:grpSpPr>
          <a:xfrm>
            <a:off x="2325222" y="1829241"/>
            <a:ext cx="684823" cy="1112089"/>
            <a:chOff x="7698487" y="3488132"/>
            <a:chExt cx="1776254" cy="3172920"/>
          </a:xfrm>
        </p:grpSpPr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780EA98C-E03F-804E-985D-92936E58098D}"/>
                </a:ext>
              </a:extLst>
            </p:cNvPr>
            <p:cNvSpPr/>
            <p:nvPr/>
          </p:nvSpPr>
          <p:spPr>
            <a:xfrm>
              <a:off x="7698487" y="3488132"/>
              <a:ext cx="1776254" cy="3172920"/>
            </a:xfrm>
            <a:prstGeom prst="roundRect">
              <a:avLst>
                <a:gd name="adj" fmla="val 49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5225293-4BBD-C140-B98C-FF1DECE8B726}"/>
                </a:ext>
              </a:extLst>
            </p:cNvPr>
            <p:cNvGrpSpPr/>
            <p:nvPr/>
          </p:nvGrpSpPr>
          <p:grpSpPr>
            <a:xfrm>
              <a:off x="7751345" y="3786478"/>
              <a:ext cx="1670538" cy="2720642"/>
              <a:chOff x="7749550" y="3733233"/>
              <a:chExt cx="1670538" cy="2720642"/>
            </a:xfrm>
          </p:grpSpPr>
          <p:pic>
            <p:nvPicPr>
              <p:cNvPr id="260" name="Picture 4">
                <a:extLst>
                  <a:ext uri="{FF2B5EF4-FFF2-40B4-BE49-F238E27FC236}">
                    <a16:creationId xmlns:a16="http://schemas.microsoft.com/office/drawing/2014/main" id="{F53C4B14-9074-4A42-AFC4-9145AB1DB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3733233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1" name="Picture 4">
                <a:extLst>
                  <a:ext uri="{FF2B5EF4-FFF2-40B4-BE49-F238E27FC236}">
                    <a16:creationId xmlns:a16="http://schemas.microsoft.com/office/drawing/2014/main" id="{E95FA771-BE0C-6D40-94BC-FAFBE7645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550" y="5093554"/>
                <a:ext cx="1670538" cy="136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B53E6BAD-23B3-2140-99F4-D688B2085892}"/>
                </a:ext>
              </a:extLst>
            </p:cNvPr>
            <p:cNvSpPr/>
            <p:nvPr/>
          </p:nvSpPr>
          <p:spPr>
            <a:xfrm>
              <a:off x="7727489" y="3561310"/>
              <a:ext cx="388565" cy="18011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LO</a:t>
              </a:r>
            </a:p>
          </p:txBody>
        </p:sp>
        <p:sp>
          <p:nvSpPr>
            <p:cNvPr id="257" name="Rounded Rectangle 256">
              <a:extLst>
                <a:ext uri="{FF2B5EF4-FFF2-40B4-BE49-F238E27FC236}">
                  <a16:creationId xmlns:a16="http://schemas.microsoft.com/office/drawing/2014/main" id="{7AA96E8A-8A71-6548-AF94-9A57A695E16C}"/>
                </a:ext>
              </a:extLst>
            </p:cNvPr>
            <p:cNvSpPr/>
            <p:nvPr/>
          </p:nvSpPr>
          <p:spPr>
            <a:xfrm>
              <a:off x="8168022" y="3561310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CA7E8446-3D6B-9A40-A734-70EE11882979}"/>
                </a:ext>
              </a:extLst>
            </p:cNvPr>
            <p:cNvSpPr/>
            <p:nvPr/>
          </p:nvSpPr>
          <p:spPr>
            <a:xfrm>
              <a:off x="8601521" y="3561310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AW</a:t>
              </a:r>
            </a:p>
          </p:txBody>
        </p: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F199DBC9-A9E5-8F4E-A3FB-9290E23098F6}"/>
                </a:ext>
              </a:extLst>
            </p:cNvPr>
            <p:cNvSpPr/>
            <p:nvPr/>
          </p:nvSpPr>
          <p:spPr>
            <a:xfrm>
              <a:off x="9037905" y="3555756"/>
              <a:ext cx="388565" cy="18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/>
                  </a:solidFill>
                </a:rPr>
                <a:t>BW</a:t>
              </a:r>
            </a:p>
          </p:txBody>
        </p:sp>
      </p:grp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B827126-86C6-A14D-8B9D-55A6E9CBF973}"/>
              </a:ext>
            </a:extLst>
          </p:cNvPr>
          <p:cNvCxnSpPr>
            <a:cxnSpLocks/>
            <a:stCxn id="263" idx="1"/>
            <a:endCxn id="246" idx="0"/>
          </p:cNvCxnSpPr>
          <p:nvPr/>
        </p:nvCxnSpPr>
        <p:spPr>
          <a:xfrm rot="10800000" flipV="1">
            <a:off x="4444985" y="1446354"/>
            <a:ext cx="628895" cy="40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D4C9818-CECE-4347-9281-D94DEB41B79B}"/>
              </a:ext>
            </a:extLst>
          </p:cNvPr>
          <p:cNvSpPr/>
          <p:nvPr/>
        </p:nvSpPr>
        <p:spPr>
          <a:xfrm>
            <a:off x="5073879" y="1060924"/>
            <a:ext cx="919597" cy="770860"/>
          </a:xfrm>
          <a:prstGeom prst="roundRect">
            <a:avLst>
              <a:gd name="adj" fmla="val 9118"/>
            </a:avLst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73D364EA-B905-3E42-B16D-4FFBC8663C3B}"/>
              </a:ext>
            </a:extLst>
          </p:cNvPr>
          <p:cNvCxnSpPr>
            <a:cxnSpLocks/>
            <a:stCxn id="263" idx="1"/>
            <a:endCxn id="251" idx="0"/>
          </p:cNvCxnSpPr>
          <p:nvPr/>
        </p:nvCxnSpPr>
        <p:spPr>
          <a:xfrm rot="10800000" flipV="1">
            <a:off x="3587303" y="1446354"/>
            <a:ext cx="1486576" cy="388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BC4077F1-43B0-E943-8E39-462908650604}"/>
              </a:ext>
            </a:extLst>
          </p:cNvPr>
          <p:cNvCxnSpPr>
            <a:cxnSpLocks/>
            <a:stCxn id="263" idx="1"/>
            <a:endCxn id="254" idx="0"/>
          </p:cNvCxnSpPr>
          <p:nvPr/>
        </p:nvCxnSpPr>
        <p:spPr>
          <a:xfrm rot="10800000" flipV="1">
            <a:off x="2667635" y="1446353"/>
            <a:ext cx="2406245" cy="382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7CC9252-9ED0-CB42-B0EE-E78BB2A45720}"/>
              </a:ext>
            </a:extLst>
          </p:cNvPr>
          <p:cNvGrpSpPr/>
          <p:nvPr/>
        </p:nvGrpSpPr>
        <p:grpSpPr>
          <a:xfrm>
            <a:off x="276174" y="2831331"/>
            <a:ext cx="987361" cy="1502043"/>
            <a:chOff x="4038122" y="569523"/>
            <a:chExt cx="3114292" cy="569148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AFB0415-40F2-864C-A710-FF6C0D75A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3AF45CF-8156-194B-AE37-E3F696DB9801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6D507B-C5F6-FA4D-9454-C04CB15BA63C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9CF3E5C-234A-A64F-AE19-4924273186C5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6BD888B-851E-6946-B409-4F765799F066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5CAE30CC-9442-664D-8A77-3A003F68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DFF120B6-CBD9-934E-B6A8-45A4449D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B9703544-88E9-AD49-9142-A551C923A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82FC0F9C-DA2E-044E-94B9-5C8633D9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2576AC0-D6EC-2840-8CF7-1DC908692F2C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78228756-B0DA-5F4E-BC5F-A2AC9418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2511FC04-A420-334E-9FE8-321FAAFBE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280" name="Graphic 279">
              <a:extLst>
                <a:ext uri="{FF2B5EF4-FFF2-40B4-BE49-F238E27FC236}">
                  <a16:creationId xmlns:a16="http://schemas.microsoft.com/office/drawing/2014/main" id="{3E4351A0-D100-5142-BDC5-1175BB2D4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C5D2CDE1-5236-2E47-9F9D-807899AFC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ADF2314B-0157-E144-90BC-0B7109F7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7174FDD6-6FB1-454F-82C4-C24CE75AB842}"/>
              </a:ext>
            </a:extLst>
          </p:cNvPr>
          <p:cNvCxnSpPr>
            <a:cxnSpLocks/>
            <a:stCxn id="239" idx="2"/>
            <a:endCxn id="196" idx="0"/>
          </p:cNvCxnSpPr>
          <p:nvPr/>
        </p:nvCxnSpPr>
        <p:spPr>
          <a:xfrm rot="5400000">
            <a:off x="2097025" y="1403650"/>
            <a:ext cx="2633451" cy="4270103"/>
          </a:xfrm>
          <a:prstGeom prst="bentConnector3">
            <a:avLst>
              <a:gd name="adj1" fmla="val 90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D6EDFB78-7542-DC41-A89D-6332CC500FB1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3089336" y="2401335"/>
            <a:ext cx="2638824" cy="2280107"/>
          </a:xfrm>
          <a:prstGeom prst="bentConnector3">
            <a:avLst>
              <a:gd name="adj1" fmla="val 8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826EEA8A-18BD-3A41-98C3-E2AAAD5A3D5D}"/>
              </a:ext>
            </a:extLst>
          </p:cNvPr>
          <p:cNvCxnSpPr>
            <a:cxnSpLocks/>
            <a:stCxn id="239" idx="2"/>
            <a:endCxn id="205" idx="0"/>
          </p:cNvCxnSpPr>
          <p:nvPr/>
        </p:nvCxnSpPr>
        <p:spPr>
          <a:xfrm rot="5400000">
            <a:off x="4081647" y="3399020"/>
            <a:ext cx="2644199" cy="290111"/>
          </a:xfrm>
          <a:prstGeom prst="bentConnector3">
            <a:avLst>
              <a:gd name="adj1" fmla="val 89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3AA9BBA2-9155-F943-94C9-E94BB9B77E6C}"/>
              </a:ext>
            </a:extLst>
          </p:cNvPr>
          <p:cNvCxnSpPr>
            <a:cxnSpLocks/>
            <a:stCxn id="239" idx="2"/>
            <a:endCxn id="209" idx="0"/>
          </p:cNvCxnSpPr>
          <p:nvPr/>
        </p:nvCxnSpPr>
        <p:spPr>
          <a:xfrm rot="16200000" flipH="1">
            <a:off x="5075917" y="2694859"/>
            <a:ext cx="2644197" cy="1698429"/>
          </a:xfrm>
          <a:prstGeom prst="bentConnector3">
            <a:avLst>
              <a:gd name="adj1" fmla="val 89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36CD38CF-D2E0-DF43-BCF3-19666BCD4D7B}"/>
              </a:ext>
            </a:extLst>
          </p:cNvPr>
          <p:cNvCxnSpPr>
            <a:cxnSpLocks/>
            <a:stCxn id="239" idx="2"/>
            <a:endCxn id="213" idx="0"/>
          </p:cNvCxnSpPr>
          <p:nvPr/>
        </p:nvCxnSpPr>
        <p:spPr>
          <a:xfrm rot="16200000" flipH="1">
            <a:off x="6060312" y="1710464"/>
            <a:ext cx="2633451" cy="3656473"/>
          </a:xfrm>
          <a:prstGeom prst="bentConnector3">
            <a:avLst>
              <a:gd name="adj1" fmla="val 90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DF4D69DC-5601-E145-871B-E7746FEF65BA}"/>
              </a:ext>
            </a:extLst>
          </p:cNvPr>
          <p:cNvCxnSpPr>
            <a:cxnSpLocks/>
            <a:stCxn id="239" idx="2"/>
            <a:endCxn id="217" idx="0"/>
          </p:cNvCxnSpPr>
          <p:nvPr/>
        </p:nvCxnSpPr>
        <p:spPr>
          <a:xfrm rot="16200000" flipH="1">
            <a:off x="7026366" y="744410"/>
            <a:ext cx="2654945" cy="5610075"/>
          </a:xfrm>
          <a:prstGeom prst="bentConnector3">
            <a:avLst>
              <a:gd name="adj1" fmla="val 89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BBDF4231-C839-5D41-BC93-7F38560E3785}"/>
              </a:ext>
            </a:extLst>
          </p:cNvPr>
          <p:cNvCxnSpPr>
            <a:cxnSpLocks/>
            <a:stCxn id="254" idx="2"/>
            <a:endCxn id="268" idx="3"/>
          </p:cNvCxnSpPr>
          <p:nvPr/>
        </p:nvCxnSpPr>
        <p:spPr>
          <a:xfrm rot="5400000">
            <a:off x="1634849" y="2570017"/>
            <a:ext cx="661472" cy="1404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D2029BA9-52CD-D44A-AF80-EB5D8B9B8F05}"/>
              </a:ext>
            </a:extLst>
          </p:cNvPr>
          <p:cNvCxnSpPr>
            <a:cxnSpLocks/>
            <a:stCxn id="249" idx="2"/>
            <a:endCxn id="268" idx="3"/>
          </p:cNvCxnSpPr>
          <p:nvPr/>
        </p:nvCxnSpPr>
        <p:spPr>
          <a:xfrm rot="5400000">
            <a:off x="1828274" y="1832476"/>
            <a:ext cx="1205588" cy="233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54EF9572-97D1-D74A-AAEB-A547E858D63A}"/>
              </a:ext>
            </a:extLst>
          </p:cNvPr>
          <p:cNvCxnSpPr>
            <a:cxnSpLocks/>
            <a:stCxn id="246" idx="2"/>
            <a:endCxn id="268" idx="3"/>
          </p:cNvCxnSpPr>
          <p:nvPr/>
        </p:nvCxnSpPr>
        <p:spPr>
          <a:xfrm rot="5400000">
            <a:off x="2177183" y="1335001"/>
            <a:ext cx="1354154" cy="3181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6F3A2B9-6FFF-2044-BB10-D48343464222}"/>
              </a:ext>
            </a:extLst>
          </p:cNvPr>
          <p:cNvSpPr>
            <a:spLocks/>
          </p:cNvSpPr>
          <p:nvPr/>
        </p:nvSpPr>
        <p:spPr>
          <a:xfrm>
            <a:off x="271002" y="3055835"/>
            <a:ext cx="992532" cy="17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B743BD2-169C-134F-986B-CD45C277A394}"/>
              </a:ext>
            </a:extLst>
          </p:cNvPr>
          <p:cNvSpPr txBox="1"/>
          <p:nvPr/>
        </p:nvSpPr>
        <p:spPr>
          <a:xfrm>
            <a:off x="486235" y="3066739"/>
            <a:ext cx="555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AFTERWORK</a:t>
            </a:r>
            <a:endParaRPr lang="en-US" sz="300" b="1" dirty="0"/>
          </a:p>
        </p:txBody>
      </p:sp>
      <p:cxnSp>
        <p:nvCxnSpPr>
          <p:cNvPr id="319" name="Elbow Connector 318">
            <a:extLst>
              <a:ext uri="{FF2B5EF4-FFF2-40B4-BE49-F238E27FC236}">
                <a16:creationId xmlns:a16="http://schemas.microsoft.com/office/drawing/2014/main" id="{554C6DE1-B325-1241-BD87-416561DC1FAA}"/>
              </a:ext>
            </a:extLst>
          </p:cNvPr>
          <p:cNvCxnSpPr>
            <a:cxnSpLocks/>
            <a:stCxn id="263" idx="3"/>
            <a:endCxn id="107" idx="2"/>
          </p:cNvCxnSpPr>
          <p:nvPr/>
        </p:nvCxnSpPr>
        <p:spPr>
          <a:xfrm>
            <a:off x="5993476" y="1446354"/>
            <a:ext cx="1243281" cy="1285545"/>
          </a:xfrm>
          <a:prstGeom prst="bentConnector4">
            <a:avLst>
              <a:gd name="adj1" fmla="val 30146"/>
              <a:gd name="adj2" fmla="val 117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E3866FB3-4E2E-B94A-8B64-90CCDB45DF07}"/>
              </a:ext>
            </a:extLst>
          </p:cNvPr>
          <p:cNvSpPr/>
          <p:nvPr/>
        </p:nvSpPr>
        <p:spPr>
          <a:xfrm>
            <a:off x="6581310" y="1095837"/>
            <a:ext cx="5148027" cy="1800626"/>
          </a:xfrm>
          <a:prstGeom prst="roundRect">
            <a:avLst>
              <a:gd name="adj" fmla="val 576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95056F10-6A97-774E-9AE2-476A0B5A8714}"/>
              </a:ext>
            </a:extLst>
          </p:cNvPr>
          <p:cNvSpPr/>
          <p:nvPr/>
        </p:nvSpPr>
        <p:spPr>
          <a:xfrm>
            <a:off x="62113" y="690502"/>
            <a:ext cx="1171186" cy="1800626"/>
          </a:xfrm>
          <a:prstGeom prst="roundRect">
            <a:avLst>
              <a:gd name="adj" fmla="val 576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>
            <a:extLst>
              <a:ext uri="{FF2B5EF4-FFF2-40B4-BE49-F238E27FC236}">
                <a16:creationId xmlns:a16="http://schemas.microsoft.com/office/drawing/2014/main" id="{33D80423-6F75-204D-9387-4F763CA81EB3}"/>
              </a:ext>
            </a:extLst>
          </p:cNvPr>
          <p:cNvSpPr/>
          <p:nvPr/>
        </p:nvSpPr>
        <p:spPr>
          <a:xfrm>
            <a:off x="173290" y="2687608"/>
            <a:ext cx="1231559" cy="1800626"/>
          </a:xfrm>
          <a:prstGeom prst="roundRect">
            <a:avLst>
              <a:gd name="adj" fmla="val 576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55B80C7F-74B8-4D44-AC51-86D831B223FD}"/>
              </a:ext>
            </a:extLst>
          </p:cNvPr>
          <p:cNvSpPr/>
          <p:nvPr/>
        </p:nvSpPr>
        <p:spPr>
          <a:xfrm>
            <a:off x="660591" y="4717684"/>
            <a:ext cx="11143482" cy="1741305"/>
          </a:xfrm>
          <a:prstGeom prst="roundRect">
            <a:avLst>
              <a:gd name="adj" fmla="val 576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CF0B0AF-8148-9F4E-9739-482A86B048CE}"/>
              </a:ext>
            </a:extLst>
          </p:cNvPr>
          <p:cNvSpPr>
            <a:spLocks noChangeAspect="1"/>
          </p:cNvSpPr>
          <p:nvPr/>
        </p:nvSpPr>
        <p:spPr>
          <a:xfrm>
            <a:off x="69013" y="571797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DA9C612-458F-2941-A72D-E82491D536A2}"/>
              </a:ext>
            </a:extLst>
          </p:cNvPr>
          <p:cNvSpPr>
            <a:spLocks noChangeAspect="1"/>
          </p:cNvSpPr>
          <p:nvPr/>
        </p:nvSpPr>
        <p:spPr>
          <a:xfrm>
            <a:off x="6581310" y="961971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0BADF946-B29B-7645-ADC9-3C8F70CB717A}"/>
              </a:ext>
            </a:extLst>
          </p:cNvPr>
          <p:cNvSpPr>
            <a:spLocks noChangeAspect="1"/>
          </p:cNvSpPr>
          <p:nvPr/>
        </p:nvSpPr>
        <p:spPr>
          <a:xfrm>
            <a:off x="195334" y="2640823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AD81AD8B-F02C-A749-842D-943613F1B4B2}"/>
              </a:ext>
            </a:extLst>
          </p:cNvPr>
          <p:cNvSpPr>
            <a:spLocks noChangeAspect="1"/>
          </p:cNvSpPr>
          <p:nvPr/>
        </p:nvSpPr>
        <p:spPr>
          <a:xfrm>
            <a:off x="647706" y="4670050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E865895-5C43-BB4C-9C9D-18E602F99D01}"/>
              </a:ext>
            </a:extLst>
          </p:cNvPr>
          <p:cNvSpPr>
            <a:spLocks noChangeAspect="1"/>
          </p:cNvSpPr>
          <p:nvPr/>
        </p:nvSpPr>
        <p:spPr>
          <a:xfrm>
            <a:off x="6019483" y="3558794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079CBF8-A94E-C147-A516-FE491FBDE9A4}"/>
              </a:ext>
            </a:extLst>
          </p:cNvPr>
          <p:cNvSpPr txBox="1"/>
          <p:nvPr/>
        </p:nvSpPr>
        <p:spPr>
          <a:xfrm>
            <a:off x="6113145" y="3522626"/>
            <a:ext cx="569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Slide Menu Bar: This slide menu bar contains all menus.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2BCFE3A2-39B4-0643-9C00-3412E85F9E06}"/>
              </a:ext>
            </a:extLst>
          </p:cNvPr>
          <p:cNvSpPr>
            <a:spLocks noChangeAspect="1"/>
          </p:cNvSpPr>
          <p:nvPr/>
        </p:nvSpPr>
        <p:spPr>
          <a:xfrm>
            <a:off x="6019483" y="3742900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B4BB337-9901-EB48-8982-4E6DB1F5A850}"/>
              </a:ext>
            </a:extLst>
          </p:cNvPr>
          <p:cNvSpPr txBox="1"/>
          <p:nvPr/>
        </p:nvSpPr>
        <p:spPr>
          <a:xfrm>
            <a:off x="6122167" y="3706732"/>
            <a:ext cx="569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Top menu: Each menu navigates to the corresponding sub screen. Can navigate back to the previous screen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66F5016-4E32-9745-BB2D-3FD824326848}"/>
              </a:ext>
            </a:extLst>
          </p:cNvPr>
          <p:cNvSpPr>
            <a:spLocks noChangeAspect="1"/>
          </p:cNvSpPr>
          <p:nvPr/>
        </p:nvSpPr>
        <p:spPr>
          <a:xfrm>
            <a:off x="6019483" y="3919016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A021D8C-D26C-F647-B1CF-2162D754AD02}"/>
              </a:ext>
            </a:extLst>
          </p:cNvPr>
          <p:cNvSpPr txBox="1"/>
          <p:nvPr/>
        </p:nvSpPr>
        <p:spPr>
          <a:xfrm>
            <a:off x="6115915" y="3882848"/>
            <a:ext cx="569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Each cell in the home main screen leads to the screen linked by web admins. Can navigate back to the previous screen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314ACC67-7868-A040-8B59-E2A0F4EB2733}"/>
              </a:ext>
            </a:extLst>
          </p:cNvPr>
          <p:cNvSpPr>
            <a:spLocks noChangeAspect="1"/>
          </p:cNvSpPr>
          <p:nvPr/>
        </p:nvSpPr>
        <p:spPr>
          <a:xfrm>
            <a:off x="6019483" y="4103122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AC0699A-FC9E-C341-875C-FA73FE6D9A92}"/>
              </a:ext>
            </a:extLst>
          </p:cNvPr>
          <p:cNvSpPr txBox="1"/>
          <p:nvPr/>
        </p:nvSpPr>
        <p:spPr>
          <a:xfrm>
            <a:off x="6124937" y="4066954"/>
            <a:ext cx="569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Bottom Popup Menu: Modal popup screen with no navigation. It pops up over the home main screen.</a:t>
            </a:r>
          </a:p>
        </p:txBody>
      </p:sp>
      <p:sp>
        <p:nvSpPr>
          <p:cNvPr id="338" name="Rounded Rectangle 337">
            <a:extLst>
              <a:ext uri="{FF2B5EF4-FFF2-40B4-BE49-F238E27FC236}">
                <a16:creationId xmlns:a16="http://schemas.microsoft.com/office/drawing/2014/main" id="{C7987993-ABEC-914D-8D12-EB78A9B3A7B7}"/>
              </a:ext>
            </a:extLst>
          </p:cNvPr>
          <p:cNvSpPr/>
          <p:nvPr/>
        </p:nvSpPr>
        <p:spPr>
          <a:xfrm>
            <a:off x="5865688" y="723561"/>
            <a:ext cx="203680" cy="120824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4314657-597C-014A-AADF-DEFE5DA8008F}"/>
              </a:ext>
            </a:extLst>
          </p:cNvPr>
          <p:cNvGrpSpPr/>
          <p:nvPr/>
        </p:nvGrpSpPr>
        <p:grpSpPr>
          <a:xfrm>
            <a:off x="9371215" y="3119386"/>
            <a:ext cx="992532" cy="177816"/>
            <a:chOff x="9371215" y="3119386"/>
            <a:chExt cx="992532" cy="177816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44A293A-D856-9F40-A156-59A13A7C3615}"/>
                </a:ext>
              </a:extLst>
            </p:cNvPr>
            <p:cNvSpPr>
              <a:spLocks/>
            </p:cNvSpPr>
            <p:nvPr/>
          </p:nvSpPr>
          <p:spPr>
            <a:xfrm>
              <a:off x="9371215" y="3119386"/>
              <a:ext cx="992532" cy="17781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AB0A541-1078-C448-8A41-2286AE5CBED2}"/>
                </a:ext>
              </a:extLst>
            </p:cNvPr>
            <p:cNvSpPr>
              <a:spLocks/>
            </p:cNvSpPr>
            <p:nvPr/>
          </p:nvSpPr>
          <p:spPr>
            <a:xfrm>
              <a:off x="9433943" y="3162824"/>
              <a:ext cx="712959" cy="93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0B061BD9-526D-3C43-B844-D4C0AC39C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0180" y="3140498"/>
              <a:ext cx="130289" cy="130289"/>
            </a:xfrm>
            <a:prstGeom prst="rect">
              <a:avLst/>
            </a:prstGeom>
          </p:spPr>
        </p:pic>
      </p:grpSp>
      <p:sp>
        <p:nvSpPr>
          <p:cNvPr id="347" name="Oval 346">
            <a:extLst>
              <a:ext uri="{FF2B5EF4-FFF2-40B4-BE49-F238E27FC236}">
                <a16:creationId xmlns:a16="http://schemas.microsoft.com/office/drawing/2014/main" id="{C0D9AD17-6224-C34E-B551-59406FA3C27C}"/>
              </a:ext>
            </a:extLst>
          </p:cNvPr>
          <p:cNvSpPr>
            <a:spLocks noChangeAspect="1"/>
          </p:cNvSpPr>
          <p:nvPr/>
        </p:nvSpPr>
        <p:spPr>
          <a:xfrm>
            <a:off x="9243995" y="3007294"/>
            <a:ext cx="200815" cy="195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D568499-F3F8-6049-84D0-6022B87399C9}"/>
              </a:ext>
            </a:extLst>
          </p:cNvPr>
          <p:cNvSpPr>
            <a:spLocks noChangeAspect="1"/>
          </p:cNvSpPr>
          <p:nvPr/>
        </p:nvSpPr>
        <p:spPr>
          <a:xfrm>
            <a:off x="6019483" y="4272148"/>
            <a:ext cx="150875" cy="146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D1AAEA8-4C2D-B941-865D-11BED6767769}"/>
              </a:ext>
            </a:extLst>
          </p:cNvPr>
          <p:cNvSpPr txBox="1"/>
          <p:nvPr/>
        </p:nvSpPr>
        <p:spPr>
          <a:xfrm>
            <a:off x="6119396" y="4235980"/>
            <a:ext cx="569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Search Popup: Search box opens as a popup</a:t>
            </a:r>
          </a:p>
        </p:txBody>
      </p:sp>
    </p:spTree>
    <p:extLst>
      <p:ext uri="{BB962C8B-B14F-4D97-AF65-F5344CB8AC3E}">
        <p14:creationId xmlns:p14="http://schemas.microsoft.com/office/powerpoint/2010/main" val="22829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871EBF-B3EE-AB4B-8A91-4713FDC6EDB0}"/>
              </a:ext>
            </a:extLst>
          </p:cNvPr>
          <p:cNvGrpSpPr/>
          <p:nvPr/>
        </p:nvGrpSpPr>
        <p:grpSpPr>
          <a:xfrm>
            <a:off x="658951" y="641569"/>
            <a:ext cx="987361" cy="1502043"/>
            <a:chOff x="4038122" y="569523"/>
            <a:chExt cx="3114292" cy="56914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BF93F67-DCB0-2046-A632-D522972FF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122" y="724494"/>
              <a:ext cx="3114292" cy="5536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D426605-702B-704C-8127-989909852218}"/>
                </a:ext>
              </a:extLst>
            </p:cNvPr>
            <p:cNvSpPr/>
            <p:nvPr/>
          </p:nvSpPr>
          <p:spPr>
            <a:xfrm>
              <a:off x="4038122" y="724494"/>
              <a:ext cx="3114292" cy="689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667ADD2-65C7-4944-A14D-5D8B4706C62A}"/>
                </a:ext>
              </a:extLst>
            </p:cNvPr>
            <p:cNvSpPr/>
            <p:nvPr/>
          </p:nvSpPr>
          <p:spPr>
            <a:xfrm>
              <a:off x="4038122" y="5420371"/>
              <a:ext cx="3114292" cy="760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BAAD10-522B-2B45-8105-A92255F512E0}"/>
                </a:ext>
              </a:extLst>
            </p:cNvPr>
            <p:cNvSpPr txBox="1"/>
            <p:nvPr/>
          </p:nvSpPr>
          <p:spPr>
            <a:xfrm>
              <a:off x="4088030" y="1004373"/>
              <a:ext cx="3014472" cy="52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NEW     BEST     EVENT      SALE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1927154-3F5A-7A45-8C68-23E12F5BF863}"/>
                </a:ext>
              </a:extLst>
            </p:cNvPr>
            <p:cNvSpPr txBox="1"/>
            <p:nvPr/>
          </p:nvSpPr>
          <p:spPr>
            <a:xfrm>
              <a:off x="4215247" y="569523"/>
              <a:ext cx="2649640" cy="81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LIMEORANGE</a:t>
              </a:r>
            </a:p>
            <a:p>
              <a:pPr algn="ctr"/>
              <a:r>
                <a:rPr lang="en-US" sz="300" dirty="0"/>
                <a:t>S E O U L</a:t>
              </a:r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73E4DCF6-9BCE-7149-A7A0-A81727F2D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440" y="738868"/>
              <a:ext cx="408271" cy="408271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48CCAC1-706B-2B4A-B771-576243D7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889" y="844023"/>
              <a:ext cx="209832" cy="20983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A229A9C5-2BDA-D54B-BC04-56D72DB2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5247" y="5911461"/>
              <a:ext cx="477757" cy="20221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2BD3FAB-158C-544F-B4AA-FB7AE3A64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9454" y="5796302"/>
              <a:ext cx="424875" cy="424875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4EE4916-F6F4-8041-B832-8F6328EA6744}"/>
                </a:ext>
              </a:extLst>
            </p:cNvPr>
            <p:cNvSpPr txBox="1"/>
            <p:nvPr/>
          </p:nvSpPr>
          <p:spPr>
            <a:xfrm>
              <a:off x="4313436" y="5793394"/>
              <a:ext cx="442642" cy="2693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P</a:t>
              </a:r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AC0147EF-526D-F34B-995D-0499E7E0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2345" y="5875070"/>
              <a:ext cx="283850" cy="28385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A197B0B-E191-B04E-8F44-1237FA50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1337" y="5902466"/>
              <a:ext cx="254000" cy="254000"/>
            </a:xfrm>
            <a:prstGeom prst="rect">
              <a:avLst/>
            </a:prstGeom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622FCA9C-4638-674F-BF82-8174BD430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1556" y="5894510"/>
              <a:ext cx="246102" cy="246102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B8B3539-A393-8745-A0CE-E8AB1E09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63047" y="5489456"/>
              <a:ext cx="277689" cy="27768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C2242D8-D5FE-E14C-88A1-F27A7A2C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97689" y="5468658"/>
              <a:ext cx="304708" cy="304708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62733A1-0B44-2542-BA37-EF2B982CA0D1}"/>
              </a:ext>
            </a:extLst>
          </p:cNvPr>
          <p:cNvSpPr txBox="1"/>
          <p:nvPr/>
        </p:nvSpPr>
        <p:spPr>
          <a:xfrm>
            <a:off x="14758" y="60548"/>
            <a:ext cx="1217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3.1. Sub Screens linked to Home Main Screen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44659B5-23E1-544B-B172-ED39F6289A03}"/>
              </a:ext>
            </a:extLst>
          </p:cNvPr>
          <p:cNvSpPr>
            <a:spLocks noChangeAspect="1"/>
          </p:cNvSpPr>
          <p:nvPr/>
        </p:nvSpPr>
        <p:spPr>
          <a:xfrm>
            <a:off x="1032618" y="1147871"/>
            <a:ext cx="3098765" cy="458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4682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12024</TotalTime>
  <Words>998</Words>
  <Application>Microsoft Macintosh PowerPoint</Application>
  <PresentationFormat>Widescreen</PresentationFormat>
  <Paragraphs>291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Hong</dc:creator>
  <cp:lastModifiedBy>Chris Hong</cp:lastModifiedBy>
  <cp:revision>85</cp:revision>
  <dcterms:created xsi:type="dcterms:W3CDTF">2018-06-22T10:55:59Z</dcterms:created>
  <dcterms:modified xsi:type="dcterms:W3CDTF">2018-07-25T10:39:54Z</dcterms:modified>
</cp:coreProperties>
</file>