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4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93"/>
    <p:restoredTop sz="94572"/>
  </p:normalViewPr>
  <p:slideViewPr>
    <p:cSldViewPr snapToGrid="0" snapToObjects="1">
      <p:cViewPr varScale="1">
        <p:scale>
          <a:sx n="132" d="100"/>
          <a:sy n="132" d="100"/>
        </p:scale>
        <p:origin x="19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58F4B-676E-4342-A85B-DABB1A79509B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539A4-7BFC-FF45-A84E-C60B0CEF4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32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539A4-7BFC-FF45-A84E-C60B0CEF48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1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539A4-7BFC-FF45-A84E-C60B0CEF48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5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233D5-3EE0-8D47-9C1B-87D9C2C6B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88FE9-DB89-1B43-946B-324530B3C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B3177-E8B1-B047-9768-28F6C66B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E3F0-9D7C-B84B-9DB9-104197541FE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9C05E-F35B-A746-9D52-D420BA8FF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BFB17-363E-A44A-9E03-5C194F2D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10CBDA-4763-BB46-8813-6FE31456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1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F79AD-1C9E-3342-B9CD-EAF5FB9AD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AF60D-E692-2F40-B7D2-D9185477B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B4431-E9B8-D442-93E9-8B05F6C1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E3F0-9D7C-B84B-9DB9-104197541FE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6A9D1-D8C3-964C-974B-CC970787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2844F-E321-9447-8B9A-1B4BA326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10CBDA-4763-BB46-8813-6FE31456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4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605D9-2E25-0B4B-A83A-0EA89463D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BC141-B111-6B4C-AD96-44FFD5273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E62E8-B9DF-E04C-9A17-C8A9ED70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E3F0-9D7C-B84B-9DB9-104197541FE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59C7E-A8BB-FD4F-9AD9-E4CE245A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FD169-F684-E54D-9373-088F4464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10CBDA-4763-BB46-8813-6FE31456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3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994BF-1946-354C-A79A-9BF1654D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6BEB3-DE5E-8144-9AF1-5AF0BC5BE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F35C7-7F9F-CC49-BEA0-E3ADB4E5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E3F0-9D7C-B84B-9DB9-104197541FE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94786-806B-1B44-9542-7886CC58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24916-79F3-1F4A-A77F-82C1C8E5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10CBDA-4763-BB46-8813-6FE31456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2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7F6C6-8AC3-6342-A9CF-AC036E459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86425-BCC3-424F-80D5-072CF1454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5248E-D90D-2B4B-AAB1-3149EBBD93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E3F0-9D7C-B84B-9DB9-104197541FE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16532-61BF-D842-B1D6-7ACABCC3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E9F-5CA1-0A41-92F4-430FBC0F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10CBDA-4763-BB46-8813-6FE31456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9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1709A-ECD8-B14B-8FAA-D3D44609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F9B90-A50C-B042-975B-15ED954DE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83BAB-D541-CF45-A25F-B70D2527C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ADB8F-7C1A-4E4A-875C-E3391090E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E3F0-9D7C-B84B-9DB9-104197541FE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B5911-113F-0147-ADBD-35CE4323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52F48-EEE1-1A40-90D6-5B05BADD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10CBDA-4763-BB46-8813-6FE31456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0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08BD-0F25-B448-A53D-E9F768E40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46618-1E18-6B44-89CC-336326882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18EFC-F21F-834B-9063-0931730C4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0AA1F0-CBF5-184B-B515-64333E550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BCBFB-F060-D742-B91E-62A48813F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23EE6F-D144-5B46-BCD9-F79D16FF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E3F0-9D7C-B84B-9DB9-104197541FE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79B5A-404C-7D44-A585-9FDEEAF1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C17398-6D2F-8E41-9AB0-310B6CEE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10CBDA-4763-BB46-8813-6FE31456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2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58641-17E6-604D-8775-7797550B8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BC44E3-F3E7-664C-9622-EC816A3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E3F0-9D7C-B84B-9DB9-104197541FE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D94C7-EC9F-2742-8738-50EE56F9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D9135-F82B-F740-9987-95BEBC2E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10CBDA-4763-BB46-8813-6FE31456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5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E897E-21B0-7946-8E2E-54D1F393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E3F0-9D7C-B84B-9DB9-104197541FE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3FED95-6B4D-8C48-8FF6-7A491AAE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7363E-51B3-0340-B7AF-BD503EF8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10CBDA-4763-BB46-8813-6FE31456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3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AAAF0-20EA-0A47-983C-E0BFB8560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74A2B-DEC0-6445-A093-CDC02C8CD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CEED2-9029-FF4E-917C-BE2101A33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0E3DB-A766-BC4B-B143-4B0737EF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E3F0-9D7C-B84B-9DB9-104197541FE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AFCD1-A067-EE4F-AFD9-72C5D581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41960-ED02-CA4A-B8C6-77046443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10CBDA-4763-BB46-8813-6FE31456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9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2138-B4A8-F74B-852F-A8F03434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7EAEBC-AFCC-D34B-A11B-E67155CB9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0E118-D558-4C4C-8D2A-FDD4E2D70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7BA32-AC10-6149-9988-C04B0B20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E3F0-9D7C-B84B-9DB9-104197541FE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6CFA5-6704-3943-B00F-9C40ED10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16E1A-A4FC-8947-A63A-43C51F5C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10CBDA-4763-BB46-8813-6FE31456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0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3F4C3F-5FD6-674E-A75D-F30271B80CBF}"/>
              </a:ext>
            </a:extLst>
          </p:cNvPr>
          <p:cNvSpPr/>
          <p:nvPr userDrawn="1"/>
        </p:nvSpPr>
        <p:spPr>
          <a:xfrm>
            <a:off x="0" y="0"/>
            <a:ext cx="12192000" cy="4242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8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4.jp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9A45A5F-6118-DC4D-AF2B-754CCB81E860}"/>
              </a:ext>
            </a:extLst>
          </p:cNvPr>
          <p:cNvGrpSpPr/>
          <p:nvPr/>
        </p:nvGrpSpPr>
        <p:grpSpPr>
          <a:xfrm>
            <a:off x="10713985" y="2397933"/>
            <a:ext cx="987361" cy="1502043"/>
            <a:chOff x="4038122" y="569523"/>
            <a:chExt cx="3114292" cy="569148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5C7B594-A6B2-A04D-9FAC-E2A8DB6B05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8122" y="724494"/>
              <a:ext cx="3114292" cy="55365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0D9C653-E7E5-D54B-8543-33320EAE5915}"/>
                </a:ext>
              </a:extLst>
            </p:cNvPr>
            <p:cNvSpPr/>
            <p:nvPr/>
          </p:nvSpPr>
          <p:spPr>
            <a:xfrm>
              <a:off x="4038122" y="724494"/>
              <a:ext cx="3114292" cy="689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E9B368-1525-1E4F-9D0A-DAFE84C92492}"/>
                </a:ext>
              </a:extLst>
            </p:cNvPr>
            <p:cNvSpPr/>
            <p:nvPr/>
          </p:nvSpPr>
          <p:spPr>
            <a:xfrm>
              <a:off x="4038122" y="5420371"/>
              <a:ext cx="3114292" cy="7609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B4058AF-B9EA-FE4E-A2BB-24D28E5D1E9A}"/>
                </a:ext>
              </a:extLst>
            </p:cNvPr>
            <p:cNvSpPr txBox="1"/>
            <p:nvPr/>
          </p:nvSpPr>
          <p:spPr>
            <a:xfrm>
              <a:off x="4088030" y="1004373"/>
              <a:ext cx="3014472" cy="524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" dirty="0"/>
                <a:t>NEW     BEST     EVENT      SALE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E33A8C-D118-6C4C-8F9A-73B38D796CD9}"/>
                </a:ext>
              </a:extLst>
            </p:cNvPr>
            <p:cNvSpPr txBox="1"/>
            <p:nvPr/>
          </p:nvSpPr>
          <p:spPr>
            <a:xfrm>
              <a:off x="4215247" y="569523"/>
              <a:ext cx="2649640" cy="81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/>
                <a:t>LIMEORANGE</a:t>
              </a:r>
            </a:p>
            <a:p>
              <a:pPr algn="ctr"/>
              <a:r>
                <a:rPr lang="en-US" sz="300" dirty="0"/>
                <a:t>S E O U L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E5BC3A7-9504-4A49-AF61-D0869C4FE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0440" y="738868"/>
              <a:ext cx="408271" cy="408271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EBF259C-C655-A04E-A873-8AE8B880F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4889" y="844023"/>
              <a:ext cx="209832" cy="209832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92A725D-5FE7-DE47-913F-B04C37461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15247" y="5911461"/>
              <a:ext cx="477757" cy="20221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82A186B-2BC5-2149-90CA-5A84309F0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89454" y="5796302"/>
              <a:ext cx="424875" cy="42487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11D822-FB39-4148-93EC-35F5C4E1E86D}"/>
                </a:ext>
              </a:extLst>
            </p:cNvPr>
            <p:cNvSpPr txBox="1"/>
            <p:nvPr/>
          </p:nvSpPr>
          <p:spPr>
            <a:xfrm>
              <a:off x="4313436" y="5793394"/>
              <a:ext cx="442642" cy="26930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00" b="1" dirty="0">
                  <a:solidFill>
                    <a:schemeClr val="bg1"/>
                  </a:solidFill>
                </a:rPr>
                <a:t>P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E6F4000C-E827-304E-95C3-50D482BB6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42345" y="5875070"/>
              <a:ext cx="283850" cy="28385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6D0FAF5C-3D76-0540-BCD9-B53B50CC5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01337" y="5902466"/>
              <a:ext cx="254000" cy="254000"/>
            </a:xfrm>
            <a:prstGeom prst="rect">
              <a:avLst/>
            </a:prstGeom>
          </p:spPr>
        </p:pic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04CCE69A-534B-D645-A830-18F9D0443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21556" y="5894510"/>
              <a:ext cx="246102" cy="24610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1874395-5E18-ED4B-9054-BC59E1B16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63047" y="5489456"/>
              <a:ext cx="277689" cy="27768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2C23A56-CCD4-554D-8651-1013F48C2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397689" y="5468658"/>
              <a:ext cx="304708" cy="304708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300685-E4A7-B74A-A2E2-C96E65DA84F5}"/>
              </a:ext>
            </a:extLst>
          </p:cNvPr>
          <p:cNvGrpSpPr/>
          <p:nvPr/>
        </p:nvGrpSpPr>
        <p:grpSpPr>
          <a:xfrm>
            <a:off x="458580" y="2432828"/>
            <a:ext cx="987361" cy="1461145"/>
            <a:chOff x="1231731" y="2510205"/>
            <a:chExt cx="987361" cy="146114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0708249-9455-A94F-8CC8-35CF869BC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1731" y="2510205"/>
              <a:ext cx="987361" cy="14611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CA616C3-62C0-C341-B9BF-BB8387B84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449505" y="3165795"/>
              <a:ext cx="551810" cy="231760"/>
            </a:xfrm>
            <a:prstGeom prst="rect">
              <a:avLst/>
            </a:prstGeom>
          </p:spPr>
        </p:pic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2D0C7543-75CE-9F4B-9D74-911AAE72B7EF}"/>
              </a:ext>
            </a:extLst>
          </p:cNvPr>
          <p:cNvSpPr>
            <a:spLocks noChangeAspect="1"/>
          </p:cNvSpPr>
          <p:nvPr/>
        </p:nvSpPr>
        <p:spPr>
          <a:xfrm>
            <a:off x="1889765" y="2432828"/>
            <a:ext cx="987361" cy="1461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0DE954B-9727-7E41-A8CB-704DD58B9D1B}"/>
              </a:ext>
            </a:extLst>
          </p:cNvPr>
          <p:cNvSpPr>
            <a:spLocks/>
          </p:cNvSpPr>
          <p:nvPr/>
        </p:nvSpPr>
        <p:spPr>
          <a:xfrm>
            <a:off x="2079452" y="2972136"/>
            <a:ext cx="607985" cy="12754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>
                    <a:lumMod val="75000"/>
                  </a:schemeClr>
                </a:solidFill>
              </a:rPr>
              <a:t>email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52DDE3B-D282-6841-BB37-3DC546CD17A0}"/>
              </a:ext>
            </a:extLst>
          </p:cNvPr>
          <p:cNvSpPr>
            <a:spLocks/>
          </p:cNvSpPr>
          <p:nvPr/>
        </p:nvSpPr>
        <p:spPr>
          <a:xfrm>
            <a:off x="2079452" y="3148955"/>
            <a:ext cx="607985" cy="12754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>
                    <a:lumMod val="75000"/>
                  </a:schemeClr>
                </a:solidFill>
              </a:rPr>
              <a:t>password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A53C35-4571-604D-A52B-0F1494D0B329}"/>
              </a:ext>
            </a:extLst>
          </p:cNvPr>
          <p:cNvCxnSpPr>
            <a:cxnSpLocks/>
          </p:cNvCxnSpPr>
          <p:nvPr/>
        </p:nvCxnSpPr>
        <p:spPr>
          <a:xfrm>
            <a:off x="1889765" y="2826866"/>
            <a:ext cx="9873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AE4600F3-063F-DB41-BE57-F62562C91A0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79452" y="2513577"/>
            <a:ext cx="242375" cy="2412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55B1ED6-6EAD-F14A-BF31-41EE32CC210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97442" y="2485410"/>
            <a:ext cx="279972" cy="279972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A722D73-A25B-9446-AF10-30294B0C1148}"/>
              </a:ext>
            </a:extLst>
          </p:cNvPr>
          <p:cNvSpPr>
            <a:spLocks/>
          </p:cNvSpPr>
          <p:nvPr/>
        </p:nvSpPr>
        <p:spPr>
          <a:xfrm>
            <a:off x="1939698" y="3737218"/>
            <a:ext cx="908080" cy="11273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chemeClr val="tx1"/>
                </a:solidFill>
              </a:rPr>
              <a:t>Proceed without  login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6E3A6CA-C932-0144-A9B7-26F88234F803}"/>
              </a:ext>
            </a:extLst>
          </p:cNvPr>
          <p:cNvSpPr txBox="1"/>
          <p:nvPr/>
        </p:nvSpPr>
        <p:spPr>
          <a:xfrm>
            <a:off x="1980975" y="3291832"/>
            <a:ext cx="73408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u="sng" dirty="0"/>
              <a:t>Forgot password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81AC4D8-0D4D-AB48-A3F9-81ED3A804690}"/>
              </a:ext>
            </a:extLst>
          </p:cNvPr>
          <p:cNvGrpSpPr/>
          <p:nvPr/>
        </p:nvGrpSpPr>
        <p:grpSpPr>
          <a:xfrm>
            <a:off x="3810857" y="530141"/>
            <a:ext cx="741819" cy="1097780"/>
            <a:chOff x="3920204" y="580585"/>
            <a:chExt cx="987361" cy="146114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63D3D00-9595-9344-A95D-930CFD33BF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0204" y="580585"/>
              <a:ext cx="987361" cy="1461145"/>
            </a:xfrm>
            <a:prstGeom prst="rect">
              <a:avLst/>
            </a:prstGeom>
            <a:grpFill/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126A81-92F6-0D42-AD5B-DE87C7AB2E27}"/>
                </a:ext>
              </a:extLst>
            </p:cNvPr>
            <p:cNvSpPr txBox="1"/>
            <p:nvPr/>
          </p:nvSpPr>
          <p:spPr>
            <a:xfrm>
              <a:off x="4046841" y="1042875"/>
              <a:ext cx="734085" cy="6964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Prebuilt Social Login Screen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B4764006-F08E-3046-9CDE-6F8D21EFE072}"/>
              </a:ext>
            </a:extLst>
          </p:cNvPr>
          <p:cNvSpPr txBox="1"/>
          <p:nvPr/>
        </p:nvSpPr>
        <p:spPr>
          <a:xfrm>
            <a:off x="2016400" y="3524477"/>
            <a:ext cx="73408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u="sng" dirty="0"/>
              <a:t>SIGN UP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A18732F-C322-414A-AC68-D739163A00CD}"/>
              </a:ext>
            </a:extLst>
          </p:cNvPr>
          <p:cNvCxnSpPr>
            <a:cxnSpLocks/>
          </p:cNvCxnSpPr>
          <p:nvPr/>
        </p:nvCxnSpPr>
        <p:spPr>
          <a:xfrm>
            <a:off x="1887418" y="3499770"/>
            <a:ext cx="9873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8DD33ADF-4268-3244-8D67-F5E24D8DBA39}"/>
              </a:ext>
            </a:extLst>
          </p:cNvPr>
          <p:cNvSpPr/>
          <p:nvPr/>
        </p:nvSpPr>
        <p:spPr>
          <a:xfrm>
            <a:off x="1814732" y="2397933"/>
            <a:ext cx="1132450" cy="428933"/>
          </a:xfrm>
          <a:prstGeom prst="roundRect">
            <a:avLst/>
          </a:prstGeom>
          <a:solidFill>
            <a:schemeClr val="tx2">
              <a:lumMod val="20000"/>
              <a:lumOff val="80000"/>
              <a:alpha val="2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98A891F9-93F2-104E-83DF-74ED832E250E}"/>
              </a:ext>
            </a:extLst>
          </p:cNvPr>
          <p:cNvSpPr/>
          <p:nvPr/>
        </p:nvSpPr>
        <p:spPr>
          <a:xfrm>
            <a:off x="1814732" y="2898857"/>
            <a:ext cx="1132450" cy="409380"/>
          </a:xfrm>
          <a:prstGeom prst="roundRect">
            <a:avLst/>
          </a:prstGeom>
          <a:solidFill>
            <a:schemeClr val="tx2">
              <a:lumMod val="20000"/>
              <a:lumOff val="80000"/>
              <a:alpha val="2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8C191B9C-282D-1348-ADFC-938B304D53CB}"/>
              </a:ext>
            </a:extLst>
          </p:cNvPr>
          <p:cNvSpPr/>
          <p:nvPr/>
        </p:nvSpPr>
        <p:spPr>
          <a:xfrm>
            <a:off x="1821652" y="3530868"/>
            <a:ext cx="1132450" cy="166402"/>
          </a:xfrm>
          <a:prstGeom prst="roundRect">
            <a:avLst/>
          </a:prstGeom>
          <a:solidFill>
            <a:schemeClr val="tx2">
              <a:lumMod val="20000"/>
              <a:lumOff val="80000"/>
              <a:alpha val="2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49E7D01A-DE0A-344B-8DAA-2AD985AF8EB9}"/>
              </a:ext>
            </a:extLst>
          </p:cNvPr>
          <p:cNvSpPr/>
          <p:nvPr/>
        </p:nvSpPr>
        <p:spPr>
          <a:xfrm>
            <a:off x="1821652" y="3731074"/>
            <a:ext cx="1132450" cy="183042"/>
          </a:xfrm>
          <a:prstGeom prst="roundRect">
            <a:avLst/>
          </a:prstGeom>
          <a:solidFill>
            <a:schemeClr val="tx2">
              <a:lumMod val="20000"/>
              <a:lumOff val="80000"/>
              <a:alpha val="2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AD9872-0000-F543-8012-E9C42CF5EF6F}"/>
              </a:ext>
            </a:extLst>
          </p:cNvPr>
          <p:cNvCxnSpPr>
            <a:cxnSpLocks/>
            <a:stCxn id="51" idx="3"/>
            <a:endCxn id="66" idx="1"/>
          </p:cNvCxnSpPr>
          <p:nvPr/>
        </p:nvCxnSpPr>
        <p:spPr>
          <a:xfrm>
            <a:off x="1445941" y="3163401"/>
            <a:ext cx="443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A5DC3A7C-F0B0-A446-B16D-70C03320E557}"/>
              </a:ext>
            </a:extLst>
          </p:cNvPr>
          <p:cNvSpPr>
            <a:spLocks noChangeAspect="1"/>
          </p:cNvSpPr>
          <p:nvPr/>
        </p:nvSpPr>
        <p:spPr>
          <a:xfrm>
            <a:off x="465498" y="2192624"/>
            <a:ext cx="200815" cy="195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6DC132C-8252-EE4D-83CC-EF8C5A656097}"/>
              </a:ext>
            </a:extLst>
          </p:cNvPr>
          <p:cNvSpPr>
            <a:spLocks noChangeAspect="1"/>
          </p:cNvSpPr>
          <p:nvPr/>
        </p:nvSpPr>
        <p:spPr>
          <a:xfrm>
            <a:off x="1816391" y="2191283"/>
            <a:ext cx="200815" cy="195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DED7821-CB25-9C48-B2C2-692094BB87D3}"/>
              </a:ext>
            </a:extLst>
          </p:cNvPr>
          <p:cNvSpPr>
            <a:spLocks noChangeAspect="1"/>
          </p:cNvSpPr>
          <p:nvPr/>
        </p:nvSpPr>
        <p:spPr>
          <a:xfrm>
            <a:off x="1822830" y="2872561"/>
            <a:ext cx="200815" cy="195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ECEAA40-754B-9F4C-90D3-938617287324}"/>
              </a:ext>
            </a:extLst>
          </p:cNvPr>
          <p:cNvSpPr>
            <a:spLocks noChangeAspect="1"/>
          </p:cNvSpPr>
          <p:nvPr/>
        </p:nvSpPr>
        <p:spPr>
          <a:xfrm>
            <a:off x="1815747" y="3521267"/>
            <a:ext cx="200815" cy="195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5</a:t>
            </a: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F0220192-557C-5841-BE4C-60075E97ED37}"/>
              </a:ext>
            </a:extLst>
          </p:cNvPr>
          <p:cNvCxnSpPr>
            <a:stCxn id="79" idx="0"/>
            <a:endCxn id="71" idx="1"/>
          </p:cNvCxnSpPr>
          <p:nvPr/>
        </p:nvCxnSpPr>
        <p:spPr>
          <a:xfrm rot="5400000" flipH="1" flipV="1">
            <a:off x="2436456" y="1023532"/>
            <a:ext cx="1318902" cy="14299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0B4CBD1-FFAD-DD46-AF1E-52852B06F2BB}"/>
              </a:ext>
            </a:extLst>
          </p:cNvPr>
          <p:cNvGrpSpPr/>
          <p:nvPr/>
        </p:nvGrpSpPr>
        <p:grpSpPr>
          <a:xfrm>
            <a:off x="5357339" y="751811"/>
            <a:ext cx="1110301" cy="640372"/>
            <a:chOff x="5357339" y="990967"/>
            <a:chExt cx="1110301" cy="640372"/>
          </a:xfrm>
        </p:grpSpPr>
        <p:sp>
          <p:nvSpPr>
            <p:cNvPr id="95" name="Decision 94">
              <a:extLst>
                <a:ext uri="{FF2B5EF4-FFF2-40B4-BE49-F238E27FC236}">
                  <a16:creationId xmlns:a16="http://schemas.microsoft.com/office/drawing/2014/main" id="{1ADCB3A8-E056-E441-B721-2FFA9EBE70F2}"/>
                </a:ext>
              </a:extLst>
            </p:cNvPr>
            <p:cNvSpPr/>
            <p:nvPr/>
          </p:nvSpPr>
          <p:spPr>
            <a:xfrm>
              <a:off x="5357339" y="990967"/>
              <a:ext cx="1110301" cy="640372"/>
            </a:xfrm>
            <a:prstGeom prst="flowChartDecision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4842828-8566-8E42-B2BD-0CB8478561B2}"/>
                </a:ext>
              </a:extLst>
            </p:cNvPr>
            <p:cNvSpPr txBox="1"/>
            <p:nvPr/>
          </p:nvSpPr>
          <p:spPr>
            <a:xfrm>
              <a:off x="5636724" y="1157264"/>
              <a:ext cx="551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First time login?</a:t>
              </a:r>
            </a:p>
          </p:txBody>
        </p:sp>
      </p:grp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F43BF514-3DA0-D44E-A636-478C8B21FEA2}"/>
              </a:ext>
            </a:extLst>
          </p:cNvPr>
          <p:cNvCxnSpPr>
            <a:cxnSpLocks/>
            <a:stCxn id="74" idx="3"/>
            <a:endCxn id="33" idx="0"/>
          </p:cNvCxnSpPr>
          <p:nvPr/>
        </p:nvCxnSpPr>
        <p:spPr>
          <a:xfrm>
            <a:off x="8292338" y="1044780"/>
            <a:ext cx="2897827" cy="13531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FBE8D1D-1A3A-6547-89CB-4A8DF22821EF}"/>
              </a:ext>
            </a:extLst>
          </p:cNvPr>
          <p:cNvCxnSpPr>
            <a:cxnSpLocks/>
            <a:stCxn id="71" idx="3"/>
            <a:endCxn id="95" idx="1"/>
          </p:cNvCxnSpPr>
          <p:nvPr/>
        </p:nvCxnSpPr>
        <p:spPr>
          <a:xfrm flipV="1">
            <a:off x="4552676" y="1071997"/>
            <a:ext cx="804663" cy="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EBDAFE4-5EAA-8942-A615-757663E6750B}"/>
              </a:ext>
            </a:extLst>
          </p:cNvPr>
          <p:cNvCxnSpPr>
            <a:cxnSpLocks/>
            <a:stCxn id="95" idx="3"/>
            <a:endCxn id="72" idx="1"/>
          </p:cNvCxnSpPr>
          <p:nvPr/>
        </p:nvCxnSpPr>
        <p:spPr>
          <a:xfrm>
            <a:off x="6467640" y="1071997"/>
            <a:ext cx="1082879" cy="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0A8FB56-F02F-A946-899B-F382EFB697A0}"/>
              </a:ext>
            </a:extLst>
          </p:cNvPr>
          <p:cNvGrpSpPr/>
          <p:nvPr/>
        </p:nvGrpSpPr>
        <p:grpSpPr>
          <a:xfrm>
            <a:off x="7550519" y="530140"/>
            <a:ext cx="741819" cy="1097780"/>
            <a:chOff x="7550519" y="762262"/>
            <a:chExt cx="741819" cy="109778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53886BC-79D8-B343-A391-FCBFBF61AD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0519" y="762262"/>
              <a:ext cx="741819" cy="1097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43CF890-E0C3-B74F-B5AB-EA06FAD2F9FF}"/>
                </a:ext>
              </a:extLst>
            </p:cNvPr>
            <p:cNvSpPr txBox="1"/>
            <p:nvPr/>
          </p:nvSpPr>
          <p:spPr>
            <a:xfrm>
              <a:off x="7558253" y="1107625"/>
              <a:ext cx="7340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Welcome to </a:t>
              </a:r>
              <a:r>
                <a:rPr lang="en-US" sz="800" dirty="0" err="1"/>
                <a:t>Limeorange</a:t>
              </a:r>
              <a:endParaRPr lang="en-US" sz="800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E61E617-97A7-B247-B782-9D42207287DF}"/>
                </a:ext>
              </a:extLst>
            </p:cNvPr>
            <p:cNvSpPr>
              <a:spLocks/>
            </p:cNvSpPr>
            <p:nvPr/>
          </p:nvSpPr>
          <p:spPr>
            <a:xfrm>
              <a:off x="7617435" y="1640230"/>
              <a:ext cx="607985" cy="12754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START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D587D1C8-32BA-EA4D-923F-DE273B842B2D}"/>
              </a:ext>
            </a:extLst>
          </p:cNvPr>
          <p:cNvSpPr txBox="1"/>
          <p:nvPr/>
        </p:nvSpPr>
        <p:spPr>
          <a:xfrm>
            <a:off x="6822612" y="871941"/>
            <a:ext cx="3078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F90D92B-310D-1741-8887-17ED82C58716}"/>
              </a:ext>
            </a:extLst>
          </p:cNvPr>
          <p:cNvSpPr txBox="1"/>
          <p:nvPr/>
        </p:nvSpPr>
        <p:spPr>
          <a:xfrm>
            <a:off x="5828634" y="1535657"/>
            <a:ext cx="3078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N</a:t>
            </a:r>
          </a:p>
        </p:txBody>
      </p: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300DA340-8175-C846-BC2B-281C3ECA8F3E}"/>
              </a:ext>
            </a:extLst>
          </p:cNvPr>
          <p:cNvCxnSpPr>
            <a:cxnSpLocks/>
            <a:stCxn id="95" idx="2"/>
            <a:endCxn id="33" idx="0"/>
          </p:cNvCxnSpPr>
          <p:nvPr/>
        </p:nvCxnSpPr>
        <p:spPr>
          <a:xfrm rot="16200000" flipH="1">
            <a:off x="8048452" y="-743780"/>
            <a:ext cx="1005750" cy="52776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A8C8265-0144-3E42-873B-367787CEFB48}"/>
              </a:ext>
            </a:extLst>
          </p:cNvPr>
          <p:cNvGrpSpPr/>
          <p:nvPr/>
        </p:nvGrpSpPr>
        <p:grpSpPr>
          <a:xfrm>
            <a:off x="3781584" y="3586145"/>
            <a:ext cx="741819" cy="1097780"/>
            <a:chOff x="7550519" y="762262"/>
            <a:chExt cx="741819" cy="109778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32683F5A-A329-A34B-B1E8-E56CD40DB7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0519" y="762262"/>
              <a:ext cx="741819" cy="1097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85E8B2B-CFE3-6643-8619-DDF383F4E60D}"/>
                </a:ext>
              </a:extLst>
            </p:cNvPr>
            <p:cNvSpPr txBox="1"/>
            <p:nvPr/>
          </p:nvSpPr>
          <p:spPr>
            <a:xfrm>
              <a:off x="7617434" y="1107625"/>
              <a:ext cx="653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Enter Your Email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36B9FAF-5A80-F048-BCE9-4DF9A2CDDD70}"/>
                </a:ext>
              </a:extLst>
            </p:cNvPr>
            <p:cNvSpPr>
              <a:spLocks/>
            </p:cNvSpPr>
            <p:nvPr/>
          </p:nvSpPr>
          <p:spPr>
            <a:xfrm>
              <a:off x="7617435" y="1640230"/>
              <a:ext cx="607985" cy="12754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RESET PWD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F8330C7-1BBC-4742-9CEE-C8C5D1ADE373}"/>
              </a:ext>
            </a:extLst>
          </p:cNvPr>
          <p:cNvSpPr>
            <a:spLocks/>
          </p:cNvSpPr>
          <p:nvPr/>
        </p:nvSpPr>
        <p:spPr>
          <a:xfrm>
            <a:off x="3848500" y="3804250"/>
            <a:ext cx="607985" cy="12754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85000"/>
                  </a:schemeClr>
                </a:solidFill>
              </a:rPr>
              <a:t>email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DE54046-0B7F-5F4D-8126-03B1F1225424}"/>
              </a:ext>
            </a:extLst>
          </p:cNvPr>
          <p:cNvGrpSpPr/>
          <p:nvPr/>
        </p:nvGrpSpPr>
        <p:grpSpPr>
          <a:xfrm>
            <a:off x="7711983" y="3595941"/>
            <a:ext cx="741820" cy="1097780"/>
            <a:chOff x="7550518" y="762262"/>
            <a:chExt cx="741820" cy="109778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89306F1-D277-3F4C-B44F-533005F77E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0519" y="762262"/>
              <a:ext cx="741819" cy="1097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5151D28-6F29-8044-9435-AAAFCF4A1190}"/>
                </a:ext>
              </a:extLst>
            </p:cNvPr>
            <p:cNvSpPr txBox="1"/>
            <p:nvPr/>
          </p:nvSpPr>
          <p:spPr>
            <a:xfrm>
              <a:off x="7550518" y="1029655"/>
              <a:ext cx="7340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Reset email sent. 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FB40A67-D92D-B543-BE99-46653BCD05E8}"/>
                </a:ext>
              </a:extLst>
            </p:cNvPr>
            <p:cNvSpPr>
              <a:spLocks/>
            </p:cNvSpPr>
            <p:nvPr/>
          </p:nvSpPr>
          <p:spPr>
            <a:xfrm>
              <a:off x="7617435" y="1640230"/>
              <a:ext cx="607985" cy="12754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Back to Login</a:t>
              </a:r>
            </a:p>
          </p:txBody>
        </p:sp>
      </p:grp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3FA7E5E-B71B-DB4A-B318-30940B4B231B}"/>
              </a:ext>
            </a:extLst>
          </p:cNvPr>
          <p:cNvCxnSpPr>
            <a:cxnSpLocks/>
            <a:stCxn id="123" idx="3"/>
            <a:endCxn id="226" idx="1"/>
          </p:cNvCxnSpPr>
          <p:nvPr/>
        </p:nvCxnSpPr>
        <p:spPr>
          <a:xfrm>
            <a:off x="4523403" y="4135035"/>
            <a:ext cx="460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1BEC4DAF-8902-DE4A-ACA4-824E75C977D9}"/>
              </a:ext>
            </a:extLst>
          </p:cNvPr>
          <p:cNvCxnSpPr>
            <a:cxnSpLocks/>
            <a:stCxn id="226" idx="2"/>
            <a:endCxn id="131" idx="1"/>
          </p:cNvCxnSpPr>
          <p:nvPr/>
        </p:nvCxnSpPr>
        <p:spPr>
          <a:xfrm rot="5400000" flipH="1" flipV="1">
            <a:off x="6470379" y="3213616"/>
            <a:ext cx="310390" cy="2172820"/>
          </a:xfrm>
          <a:prstGeom prst="bentConnector4">
            <a:avLst>
              <a:gd name="adj1" fmla="val -57786"/>
              <a:gd name="adj2" fmla="val 844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E5CB7FBE-550E-CB42-AE67-0FC0FCEA386B}"/>
              </a:ext>
            </a:extLst>
          </p:cNvPr>
          <p:cNvSpPr txBox="1"/>
          <p:nvPr/>
        </p:nvSpPr>
        <p:spPr>
          <a:xfrm>
            <a:off x="5002361" y="2140422"/>
            <a:ext cx="3078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Y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397D8755-CF8D-D840-A290-686BC84654FB}"/>
              </a:ext>
            </a:extLst>
          </p:cNvPr>
          <p:cNvGrpSpPr/>
          <p:nvPr/>
        </p:nvGrpSpPr>
        <p:grpSpPr>
          <a:xfrm>
            <a:off x="3601167" y="1998205"/>
            <a:ext cx="1110301" cy="640372"/>
            <a:chOff x="5357339" y="990967"/>
            <a:chExt cx="1110301" cy="640372"/>
          </a:xfrm>
        </p:grpSpPr>
        <p:sp>
          <p:nvSpPr>
            <p:cNvPr id="149" name="Decision 148">
              <a:extLst>
                <a:ext uri="{FF2B5EF4-FFF2-40B4-BE49-F238E27FC236}">
                  <a16:creationId xmlns:a16="http://schemas.microsoft.com/office/drawing/2014/main" id="{CDAF1A63-72E7-CB45-83F0-98F6D37D6873}"/>
                </a:ext>
              </a:extLst>
            </p:cNvPr>
            <p:cNvSpPr/>
            <p:nvPr/>
          </p:nvSpPr>
          <p:spPr>
            <a:xfrm>
              <a:off x="5357339" y="990967"/>
              <a:ext cx="1110301" cy="640372"/>
            </a:xfrm>
            <a:prstGeom prst="flowChartDecision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B45D81E-3C9D-4C42-A4AE-94AF07B9B565}"/>
                </a:ext>
              </a:extLst>
            </p:cNvPr>
            <p:cNvSpPr txBox="1"/>
            <p:nvPr/>
          </p:nvSpPr>
          <p:spPr>
            <a:xfrm>
              <a:off x="5609147" y="1100992"/>
              <a:ext cx="60668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Input format correct?</a:t>
              </a: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AAE23483-929A-A64D-8C67-B1507E74815C}"/>
              </a:ext>
            </a:extLst>
          </p:cNvPr>
          <p:cNvSpPr txBox="1"/>
          <p:nvPr/>
        </p:nvSpPr>
        <p:spPr>
          <a:xfrm>
            <a:off x="4156316" y="2669095"/>
            <a:ext cx="3078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N</a:t>
            </a:r>
          </a:p>
        </p:txBody>
      </p: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6C06396D-8939-8741-A03B-349C23C1ED29}"/>
              </a:ext>
            </a:extLst>
          </p:cNvPr>
          <p:cNvCxnSpPr>
            <a:cxnSpLocks/>
            <a:stCxn id="80" idx="3"/>
            <a:endCxn id="149" idx="1"/>
          </p:cNvCxnSpPr>
          <p:nvPr/>
        </p:nvCxnSpPr>
        <p:spPr>
          <a:xfrm flipV="1">
            <a:off x="2947182" y="2318391"/>
            <a:ext cx="653985" cy="7851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3556C5AF-EDB9-014B-8972-AD5A916E96D1}"/>
              </a:ext>
            </a:extLst>
          </p:cNvPr>
          <p:cNvSpPr txBox="1"/>
          <p:nvPr/>
        </p:nvSpPr>
        <p:spPr>
          <a:xfrm>
            <a:off x="4278183" y="4365907"/>
            <a:ext cx="3078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Y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BB23E54-3C65-1643-9796-F66275ADDA18}"/>
              </a:ext>
            </a:extLst>
          </p:cNvPr>
          <p:cNvSpPr txBox="1"/>
          <p:nvPr/>
        </p:nvSpPr>
        <p:spPr>
          <a:xfrm>
            <a:off x="6187169" y="2662836"/>
            <a:ext cx="3078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N</a:t>
            </a:r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19480B70-1FBC-6343-B880-5B3230C1A0B9}"/>
              </a:ext>
            </a:extLst>
          </p:cNvPr>
          <p:cNvSpPr/>
          <p:nvPr/>
        </p:nvSpPr>
        <p:spPr>
          <a:xfrm>
            <a:off x="1812789" y="3331573"/>
            <a:ext cx="1132450" cy="166402"/>
          </a:xfrm>
          <a:prstGeom prst="roundRect">
            <a:avLst/>
          </a:prstGeom>
          <a:solidFill>
            <a:schemeClr val="tx2">
              <a:lumMod val="20000"/>
              <a:lumOff val="80000"/>
              <a:alpha val="2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E222C95-CF26-DC49-809F-D39207BB2D1E}"/>
              </a:ext>
            </a:extLst>
          </p:cNvPr>
          <p:cNvSpPr>
            <a:spLocks noChangeAspect="1"/>
          </p:cNvSpPr>
          <p:nvPr/>
        </p:nvSpPr>
        <p:spPr>
          <a:xfrm>
            <a:off x="1811764" y="3305670"/>
            <a:ext cx="200815" cy="195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4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69748EC0-4F72-FC43-B3AB-0D78192FC92A}"/>
              </a:ext>
            </a:extLst>
          </p:cNvPr>
          <p:cNvSpPr>
            <a:spLocks noChangeAspect="1"/>
          </p:cNvSpPr>
          <p:nvPr/>
        </p:nvSpPr>
        <p:spPr>
          <a:xfrm>
            <a:off x="1811213" y="3731820"/>
            <a:ext cx="200815" cy="195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6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F74F934-A20D-C44F-83CC-447726053D09}"/>
              </a:ext>
            </a:extLst>
          </p:cNvPr>
          <p:cNvGrpSpPr/>
          <p:nvPr/>
        </p:nvGrpSpPr>
        <p:grpSpPr>
          <a:xfrm>
            <a:off x="5638727" y="1995793"/>
            <a:ext cx="1110301" cy="640372"/>
            <a:chOff x="5357339" y="990967"/>
            <a:chExt cx="1110301" cy="640372"/>
          </a:xfrm>
        </p:grpSpPr>
        <p:sp>
          <p:nvSpPr>
            <p:cNvPr id="186" name="Decision 185">
              <a:extLst>
                <a:ext uri="{FF2B5EF4-FFF2-40B4-BE49-F238E27FC236}">
                  <a16:creationId xmlns:a16="http://schemas.microsoft.com/office/drawing/2014/main" id="{637DBF37-3815-B64E-BE06-7A232423CDE8}"/>
                </a:ext>
              </a:extLst>
            </p:cNvPr>
            <p:cNvSpPr/>
            <p:nvPr/>
          </p:nvSpPr>
          <p:spPr>
            <a:xfrm>
              <a:off x="5357339" y="990967"/>
              <a:ext cx="1110301" cy="640372"/>
            </a:xfrm>
            <a:prstGeom prst="flowChartDecision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47597EC3-7CEA-C540-922D-B00A11AABE0E}"/>
                </a:ext>
              </a:extLst>
            </p:cNvPr>
            <p:cNvSpPr txBox="1"/>
            <p:nvPr/>
          </p:nvSpPr>
          <p:spPr>
            <a:xfrm>
              <a:off x="5609147" y="1157264"/>
              <a:ext cx="6066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Account verified?</a:t>
              </a:r>
            </a:p>
          </p:txBody>
        </p:sp>
      </p:grp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6D7A0D30-CBF5-E24B-A368-FBBC78D250CB}"/>
              </a:ext>
            </a:extLst>
          </p:cNvPr>
          <p:cNvCxnSpPr>
            <a:cxnSpLocks/>
            <a:stCxn id="149" idx="3"/>
            <a:endCxn id="186" idx="1"/>
          </p:cNvCxnSpPr>
          <p:nvPr/>
        </p:nvCxnSpPr>
        <p:spPr>
          <a:xfrm flipV="1">
            <a:off x="4711468" y="2315979"/>
            <a:ext cx="927259" cy="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5C1D8A20-4CD6-5D4B-8375-BC34D7FBBDA6}"/>
              </a:ext>
            </a:extLst>
          </p:cNvPr>
          <p:cNvCxnSpPr>
            <a:cxnSpLocks/>
            <a:stCxn id="186" idx="3"/>
            <a:endCxn id="28" idx="1"/>
          </p:cNvCxnSpPr>
          <p:nvPr/>
        </p:nvCxnSpPr>
        <p:spPr>
          <a:xfrm>
            <a:off x="6749028" y="2315979"/>
            <a:ext cx="3964957" cy="8534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D86831DA-EFD1-094D-BF91-0B1C8F8708A9}"/>
              </a:ext>
            </a:extLst>
          </p:cNvPr>
          <p:cNvSpPr txBox="1"/>
          <p:nvPr/>
        </p:nvSpPr>
        <p:spPr>
          <a:xfrm>
            <a:off x="7339761" y="2116666"/>
            <a:ext cx="3078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Y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5A8CC66-8140-4C4C-9E11-C52B50D9711C}"/>
              </a:ext>
            </a:extLst>
          </p:cNvPr>
          <p:cNvSpPr>
            <a:spLocks noChangeAspect="1"/>
          </p:cNvSpPr>
          <p:nvPr/>
        </p:nvSpPr>
        <p:spPr>
          <a:xfrm>
            <a:off x="3781584" y="2853497"/>
            <a:ext cx="741819" cy="4580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3CB5AC8-93BF-DC48-A445-978E92B17987}"/>
              </a:ext>
            </a:extLst>
          </p:cNvPr>
          <p:cNvSpPr txBox="1"/>
          <p:nvPr/>
        </p:nvSpPr>
        <p:spPr>
          <a:xfrm>
            <a:off x="3830801" y="2876367"/>
            <a:ext cx="635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Format rule violation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1BEFF62B-009D-5848-BF76-C1E21DDB4A6A}"/>
              </a:ext>
            </a:extLst>
          </p:cNvPr>
          <p:cNvSpPr>
            <a:spLocks/>
          </p:cNvSpPr>
          <p:nvPr/>
        </p:nvSpPr>
        <p:spPr>
          <a:xfrm>
            <a:off x="3848500" y="3147530"/>
            <a:ext cx="607985" cy="12754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OK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99ED38A-87F7-164E-8A30-4EDD1F9341EF}"/>
              </a:ext>
            </a:extLst>
          </p:cNvPr>
          <p:cNvCxnSpPr>
            <a:cxnSpLocks/>
            <a:stCxn id="149" idx="2"/>
            <a:endCxn id="195" idx="0"/>
          </p:cNvCxnSpPr>
          <p:nvPr/>
        </p:nvCxnSpPr>
        <p:spPr>
          <a:xfrm flipH="1">
            <a:off x="4152494" y="2638577"/>
            <a:ext cx="3824" cy="21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Elbow Connector 204">
            <a:extLst>
              <a:ext uri="{FF2B5EF4-FFF2-40B4-BE49-F238E27FC236}">
                <a16:creationId xmlns:a16="http://schemas.microsoft.com/office/drawing/2014/main" id="{AECCAA59-FE46-D642-BC76-9D37CF0ABC20}"/>
              </a:ext>
            </a:extLst>
          </p:cNvPr>
          <p:cNvCxnSpPr>
            <a:cxnSpLocks/>
            <a:stCxn id="195" idx="1"/>
          </p:cNvCxnSpPr>
          <p:nvPr/>
        </p:nvCxnSpPr>
        <p:spPr>
          <a:xfrm rot="10800000" flipV="1">
            <a:off x="2954102" y="3082529"/>
            <a:ext cx="827482" cy="737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89B80DF-2640-FA48-A1D6-1BF766BFE38F}"/>
              </a:ext>
            </a:extLst>
          </p:cNvPr>
          <p:cNvSpPr>
            <a:spLocks noChangeAspect="1"/>
          </p:cNvSpPr>
          <p:nvPr/>
        </p:nvSpPr>
        <p:spPr>
          <a:xfrm>
            <a:off x="5822710" y="2855387"/>
            <a:ext cx="741819" cy="4580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C17167C-8C47-FE4E-837E-64F61D42CC8A}"/>
              </a:ext>
            </a:extLst>
          </p:cNvPr>
          <p:cNvSpPr txBox="1"/>
          <p:nvPr/>
        </p:nvSpPr>
        <p:spPr>
          <a:xfrm>
            <a:off x="5871927" y="2878257"/>
            <a:ext cx="6351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/>
              <a:t>Auth</a:t>
            </a:r>
            <a:r>
              <a:rPr lang="en-US" sz="700" dirty="0"/>
              <a:t> Failure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32E0FF33-8757-FF4F-B585-2CF4AEBCD50D}"/>
              </a:ext>
            </a:extLst>
          </p:cNvPr>
          <p:cNvSpPr>
            <a:spLocks/>
          </p:cNvSpPr>
          <p:nvPr/>
        </p:nvSpPr>
        <p:spPr>
          <a:xfrm>
            <a:off x="5889626" y="3149420"/>
            <a:ext cx="607985" cy="12754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OK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9F68BD41-E7AB-F144-86B1-0189CEB5F036}"/>
              </a:ext>
            </a:extLst>
          </p:cNvPr>
          <p:cNvCxnSpPr>
            <a:cxnSpLocks/>
            <a:stCxn id="186" idx="2"/>
            <a:endCxn id="208" idx="0"/>
          </p:cNvCxnSpPr>
          <p:nvPr/>
        </p:nvCxnSpPr>
        <p:spPr>
          <a:xfrm flipH="1">
            <a:off x="6193620" y="2636165"/>
            <a:ext cx="258" cy="219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>
            <a:extLst>
              <a:ext uri="{FF2B5EF4-FFF2-40B4-BE49-F238E27FC236}">
                <a16:creationId xmlns:a16="http://schemas.microsoft.com/office/drawing/2014/main" id="{97CEED8C-FBD6-3447-95CD-B7769C644CFD}"/>
              </a:ext>
            </a:extLst>
          </p:cNvPr>
          <p:cNvCxnSpPr>
            <a:cxnSpLocks/>
            <a:stCxn id="208" idx="2"/>
          </p:cNvCxnSpPr>
          <p:nvPr/>
        </p:nvCxnSpPr>
        <p:spPr>
          <a:xfrm rot="5400000" flipH="1">
            <a:off x="4553521" y="1673354"/>
            <a:ext cx="54914" cy="3225284"/>
          </a:xfrm>
          <a:prstGeom prst="bentConnector4">
            <a:avLst>
              <a:gd name="adj1" fmla="val -121683"/>
              <a:gd name="adj2" fmla="val 87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03C95135-087F-2649-821E-6609B6360D07}"/>
              </a:ext>
            </a:extLst>
          </p:cNvPr>
          <p:cNvCxnSpPr>
            <a:cxnSpLocks/>
            <a:stCxn id="173" idx="3"/>
            <a:endCxn id="123" idx="1"/>
          </p:cNvCxnSpPr>
          <p:nvPr/>
        </p:nvCxnSpPr>
        <p:spPr>
          <a:xfrm>
            <a:off x="2945239" y="3414774"/>
            <a:ext cx="836345" cy="7202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2CF23568-4B95-9F48-A15C-ACFE281105FA}"/>
              </a:ext>
            </a:extLst>
          </p:cNvPr>
          <p:cNvGrpSpPr/>
          <p:nvPr/>
        </p:nvGrpSpPr>
        <p:grpSpPr>
          <a:xfrm>
            <a:off x="4984013" y="3814849"/>
            <a:ext cx="1110301" cy="640372"/>
            <a:chOff x="5357339" y="990967"/>
            <a:chExt cx="1110301" cy="640372"/>
          </a:xfrm>
        </p:grpSpPr>
        <p:sp>
          <p:nvSpPr>
            <p:cNvPr id="226" name="Decision 225">
              <a:extLst>
                <a:ext uri="{FF2B5EF4-FFF2-40B4-BE49-F238E27FC236}">
                  <a16:creationId xmlns:a16="http://schemas.microsoft.com/office/drawing/2014/main" id="{1B1404A4-13F3-3542-A894-BFFDB4D8DD2C}"/>
                </a:ext>
              </a:extLst>
            </p:cNvPr>
            <p:cNvSpPr/>
            <p:nvPr/>
          </p:nvSpPr>
          <p:spPr>
            <a:xfrm>
              <a:off x="5357339" y="990967"/>
              <a:ext cx="1110301" cy="640372"/>
            </a:xfrm>
            <a:prstGeom prst="flowChartDecision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3B1992F9-3494-A34E-9DA8-B076E0F791E4}"/>
                </a:ext>
              </a:extLst>
            </p:cNvPr>
            <p:cNvSpPr txBox="1"/>
            <p:nvPr/>
          </p:nvSpPr>
          <p:spPr>
            <a:xfrm>
              <a:off x="5609147" y="1100992"/>
              <a:ext cx="60668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Input format correct?</a:t>
              </a:r>
            </a:p>
          </p:txBody>
        </p:sp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B2E89DE1-6541-0D41-B2FE-C3FC0A059785}"/>
              </a:ext>
            </a:extLst>
          </p:cNvPr>
          <p:cNvSpPr txBox="1"/>
          <p:nvPr/>
        </p:nvSpPr>
        <p:spPr>
          <a:xfrm>
            <a:off x="6066278" y="3931515"/>
            <a:ext cx="3078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N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440726EE-FDF1-4245-A213-B57C6A730DC4}"/>
              </a:ext>
            </a:extLst>
          </p:cNvPr>
          <p:cNvSpPr>
            <a:spLocks noChangeAspect="1"/>
          </p:cNvSpPr>
          <p:nvPr/>
        </p:nvSpPr>
        <p:spPr>
          <a:xfrm>
            <a:off x="6445836" y="3904643"/>
            <a:ext cx="741819" cy="4580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CB11E152-5ED4-C346-9CEC-56F928CB7C48}"/>
              </a:ext>
            </a:extLst>
          </p:cNvPr>
          <p:cNvSpPr txBox="1"/>
          <p:nvPr/>
        </p:nvSpPr>
        <p:spPr>
          <a:xfrm>
            <a:off x="6495053" y="3927513"/>
            <a:ext cx="635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Format rule violation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2F0C00D5-08CC-9F41-A946-CFDB2BDED742}"/>
              </a:ext>
            </a:extLst>
          </p:cNvPr>
          <p:cNvSpPr>
            <a:spLocks/>
          </p:cNvSpPr>
          <p:nvPr/>
        </p:nvSpPr>
        <p:spPr>
          <a:xfrm>
            <a:off x="6512752" y="4198676"/>
            <a:ext cx="607985" cy="12754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OK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DA881251-4031-CA4B-BF53-0DE65579E72B}"/>
              </a:ext>
            </a:extLst>
          </p:cNvPr>
          <p:cNvCxnSpPr>
            <a:cxnSpLocks/>
            <a:stCxn id="226" idx="3"/>
            <a:endCxn id="230" idx="1"/>
          </p:cNvCxnSpPr>
          <p:nvPr/>
        </p:nvCxnSpPr>
        <p:spPr>
          <a:xfrm flipV="1">
            <a:off x="6094314" y="4133676"/>
            <a:ext cx="351522" cy="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398E9045-E71F-C041-B546-38A249307945}"/>
              </a:ext>
            </a:extLst>
          </p:cNvPr>
          <p:cNvCxnSpPr>
            <a:cxnSpLocks/>
            <a:stCxn id="231" idx="0"/>
            <a:endCxn id="123" idx="0"/>
          </p:cNvCxnSpPr>
          <p:nvPr/>
        </p:nvCxnSpPr>
        <p:spPr>
          <a:xfrm rot="16200000" flipV="1">
            <a:off x="5311865" y="2426774"/>
            <a:ext cx="341368" cy="2660110"/>
          </a:xfrm>
          <a:prstGeom prst="bentConnector3">
            <a:avLst>
              <a:gd name="adj1" fmla="val 1463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25795428-337E-BA4E-8944-2DDC3231C6AA}"/>
              </a:ext>
            </a:extLst>
          </p:cNvPr>
          <p:cNvSpPr txBox="1"/>
          <p:nvPr/>
        </p:nvSpPr>
        <p:spPr>
          <a:xfrm>
            <a:off x="5539162" y="4437655"/>
            <a:ext cx="3078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Y</a:t>
            </a:r>
          </a:p>
        </p:txBody>
      </p:sp>
      <p:cxnSp>
        <p:nvCxnSpPr>
          <p:cNvPr id="245" name="Elbow Connector 244">
            <a:extLst>
              <a:ext uri="{FF2B5EF4-FFF2-40B4-BE49-F238E27FC236}">
                <a16:creationId xmlns:a16="http://schemas.microsoft.com/office/drawing/2014/main" id="{E1BE215D-DFD0-7F4B-A724-764CC9C1C619}"/>
              </a:ext>
            </a:extLst>
          </p:cNvPr>
          <p:cNvCxnSpPr>
            <a:cxnSpLocks/>
            <a:stCxn id="131" idx="2"/>
          </p:cNvCxnSpPr>
          <p:nvPr/>
        </p:nvCxnSpPr>
        <p:spPr>
          <a:xfrm rot="5400000" flipH="1">
            <a:off x="4931163" y="1541991"/>
            <a:ext cx="1192519" cy="5110943"/>
          </a:xfrm>
          <a:prstGeom prst="bentConnector4">
            <a:avLst>
              <a:gd name="adj1" fmla="val -8553"/>
              <a:gd name="adj2" fmla="val 943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6AFC00D-FFBF-8A48-BF8D-905A0E9B8EF7}"/>
              </a:ext>
            </a:extLst>
          </p:cNvPr>
          <p:cNvGrpSpPr/>
          <p:nvPr/>
        </p:nvGrpSpPr>
        <p:grpSpPr>
          <a:xfrm>
            <a:off x="3777442" y="4863234"/>
            <a:ext cx="765528" cy="1097780"/>
            <a:chOff x="3777442" y="5165696"/>
            <a:chExt cx="765528" cy="1097780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B5415F02-CC6A-0F47-BCCA-DDD07470141E}"/>
                </a:ext>
              </a:extLst>
            </p:cNvPr>
            <p:cNvGrpSpPr/>
            <p:nvPr/>
          </p:nvGrpSpPr>
          <p:grpSpPr>
            <a:xfrm>
              <a:off x="3777442" y="5165696"/>
              <a:ext cx="741819" cy="1097780"/>
              <a:chOff x="6052669" y="4426824"/>
              <a:chExt cx="741819" cy="109778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BC0C5006-5C86-DC49-B999-A60A08DC87FA}"/>
                  </a:ext>
                </a:extLst>
              </p:cNvPr>
              <p:cNvGrpSpPr/>
              <p:nvPr/>
            </p:nvGrpSpPr>
            <p:grpSpPr>
              <a:xfrm>
                <a:off x="6052669" y="4426824"/>
                <a:ext cx="741819" cy="1097780"/>
                <a:chOff x="7550519" y="762262"/>
                <a:chExt cx="741819" cy="1097780"/>
              </a:xfrm>
            </p:grpSpPr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EAEBC875-E2A4-AD4E-8A5B-26334E4720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50519" y="762262"/>
                  <a:ext cx="741819" cy="109778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FD7AA59B-DE4C-5747-AF7C-87FB2C37198E}"/>
                    </a:ext>
                  </a:extLst>
                </p:cNvPr>
                <p:cNvSpPr txBox="1"/>
                <p:nvPr/>
              </p:nvSpPr>
              <p:spPr>
                <a:xfrm>
                  <a:off x="7566972" y="800624"/>
                  <a:ext cx="69861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Sign up with email</a:t>
                  </a:r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8271F9D7-DD62-4444-9727-DB5059F31C6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617435" y="1668366"/>
                  <a:ext cx="607985" cy="127549"/>
                </a:xfrm>
                <a:prstGeom prst="rect">
                  <a:avLst/>
                </a:prstGeom>
                <a:solidFill>
                  <a:schemeClr val="bg1"/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>
                      <a:solidFill>
                        <a:schemeClr val="tx1"/>
                      </a:solidFill>
                    </a:rPr>
                    <a:t>NEXT</a:t>
                  </a:r>
                </a:p>
              </p:txBody>
            </p:sp>
          </p:grp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204158E8-8C86-754F-9FE4-361545DDC6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06028" y="4842102"/>
                <a:ext cx="607985" cy="127549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bg1">
                        <a:lumMod val="85000"/>
                      </a:schemeClr>
                    </a:solidFill>
                  </a:rPr>
                  <a:t>email</a:t>
                </a:r>
              </a:p>
            </p:txBody>
          </p:sp>
        </p:grp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B92E2D56-CB34-9D4A-95DB-54F7FE9A7AAB}"/>
                </a:ext>
              </a:extLst>
            </p:cNvPr>
            <p:cNvSpPr>
              <a:spLocks/>
            </p:cNvSpPr>
            <p:nvPr/>
          </p:nvSpPr>
          <p:spPr>
            <a:xfrm>
              <a:off x="3830800" y="5755096"/>
              <a:ext cx="607985" cy="12754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bg1">
                      <a:lumMod val="85000"/>
                    </a:schemeClr>
                  </a:solidFill>
                </a:rPr>
                <a:t>Password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6164BCE7-C2B7-5344-A30E-44A37792D44F}"/>
                </a:ext>
              </a:extLst>
            </p:cNvPr>
            <p:cNvSpPr txBox="1"/>
            <p:nvPr/>
          </p:nvSpPr>
          <p:spPr>
            <a:xfrm>
              <a:off x="3844358" y="5869542"/>
              <a:ext cx="69861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Terms of Service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178749E8-EC94-3342-96A5-B973BDF60BFC}"/>
                </a:ext>
              </a:extLst>
            </p:cNvPr>
            <p:cNvSpPr>
              <a:spLocks/>
            </p:cNvSpPr>
            <p:nvPr/>
          </p:nvSpPr>
          <p:spPr>
            <a:xfrm>
              <a:off x="3830162" y="5929061"/>
              <a:ext cx="75839" cy="8584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59657372-619E-6A43-85A5-147AD7790B15}"/>
              </a:ext>
            </a:extLst>
          </p:cNvPr>
          <p:cNvGrpSpPr/>
          <p:nvPr/>
        </p:nvGrpSpPr>
        <p:grpSpPr>
          <a:xfrm>
            <a:off x="4974189" y="5086144"/>
            <a:ext cx="1110301" cy="640372"/>
            <a:chOff x="5357339" y="990967"/>
            <a:chExt cx="1110301" cy="640372"/>
          </a:xfrm>
        </p:grpSpPr>
        <p:sp>
          <p:nvSpPr>
            <p:cNvPr id="264" name="Decision 263">
              <a:extLst>
                <a:ext uri="{FF2B5EF4-FFF2-40B4-BE49-F238E27FC236}">
                  <a16:creationId xmlns:a16="http://schemas.microsoft.com/office/drawing/2014/main" id="{042373EE-A4AE-D945-BAA9-999E5FEFCDAC}"/>
                </a:ext>
              </a:extLst>
            </p:cNvPr>
            <p:cNvSpPr/>
            <p:nvPr/>
          </p:nvSpPr>
          <p:spPr>
            <a:xfrm>
              <a:off x="5357339" y="990967"/>
              <a:ext cx="1110301" cy="640372"/>
            </a:xfrm>
            <a:prstGeom prst="flowChartDecision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5D451E84-55C1-BD47-8B21-5373FEF04738}"/>
                </a:ext>
              </a:extLst>
            </p:cNvPr>
            <p:cNvSpPr txBox="1"/>
            <p:nvPr/>
          </p:nvSpPr>
          <p:spPr>
            <a:xfrm>
              <a:off x="5609147" y="1100992"/>
              <a:ext cx="60668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Input format correct?</a:t>
              </a: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4FAD11FC-69E2-404E-99B1-E1743BB7DF1A}"/>
              </a:ext>
            </a:extLst>
          </p:cNvPr>
          <p:cNvGrpSpPr/>
          <p:nvPr/>
        </p:nvGrpSpPr>
        <p:grpSpPr>
          <a:xfrm>
            <a:off x="6502087" y="5076976"/>
            <a:ext cx="1110301" cy="640372"/>
            <a:chOff x="5357339" y="990967"/>
            <a:chExt cx="1110301" cy="640372"/>
          </a:xfrm>
        </p:grpSpPr>
        <p:sp>
          <p:nvSpPr>
            <p:cNvPr id="267" name="Decision 266">
              <a:extLst>
                <a:ext uri="{FF2B5EF4-FFF2-40B4-BE49-F238E27FC236}">
                  <a16:creationId xmlns:a16="http://schemas.microsoft.com/office/drawing/2014/main" id="{706A7116-D17D-7A49-83CB-9C6D97E86E50}"/>
                </a:ext>
              </a:extLst>
            </p:cNvPr>
            <p:cNvSpPr/>
            <p:nvPr/>
          </p:nvSpPr>
          <p:spPr>
            <a:xfrm>
              <a:off x="5357339" y="990967"/>
              <a:ext cx="1110301" cy="640372"/>
            </a:xfrm>
            <a:prstGeom prst="flowChartDecision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96D76FEB-C424-614F-84A7-BC4699F2CDC4}"/>
                </a:ext>
              </a:extLst>
            </p:cNvPr>
            <p:cNvSpPr txBox="1"/>
            <p:nvPr/>
          </p:nvSpPr>
          <p:spPr>
            <a:xfrm>
              <a:off x="5609147" y="1100992"/>
              <a:ext cx="60668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Terms of Service checked?</a:t>
              </a:r>
            </a:p>
          </p:txBody>
        </p:sp>
      </p:grp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66448936-2725-184A-965A-5A488055B553}"/>
              </a:ext>
            </a:extLst>
          </p:cNvPr>
          <p:cNvCxnSpPr>
            <a:cxnSpLocks/>
            <a:stCxn id="166" idx="3"/>
            <a:endCxn id="264" idx="1"/>
          </p:cNvCxnSpPr>
          <p:nvPr/>
        </p:nvCxnSpPr>
        <p:spPr>
          <a:xfrm flipV="1">
            <a:off x="4519261" y="5406330"/>
            <a:ext cx="454928" cy="5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CDA00BDE-26F3-1A45-B8A4-A8B02A41B605}"/>
              </a:ext>
            </a:extLst>
          </p:cNvPr>
          <p:cNvCxnSpPr>
            <a:cxnSpLocks/>
            <a:stCxn id="264" idx="3"/>
            <a:endCxn id="267" idx="1"/>
          </p:cNvCxnSpPr>
          <p:nvPr/>
        </p:nvCxnSpPr>
        <p:spPr>
          <a:xfrm flipV="1">
            <a:off x="6084490" y="5397162"/>
            <a:ext cx="417597" cy="9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BC5BA691-6CC3-F742-B6C7-061EA5EC2913}"/>
              </a:ext>
            </a:extLst>
          </p:cNvPr>
          <p:cNvSpPr txBox="1"/>
          <p:nvPr/>
        </p:nvSpPr>
        <p:spPr>
          <a:xfrm>
            <a:off x="5509922" y="5724943"/>
            <a:ext cx="3078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N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D61BD89A-0C99-A44B-B99C-7115393540E9}"/>
              </a:ext>
            </a:extLst>
          </p:cNvPr>
          <p:cNvGrpSpPr/>
          <p:nvPr/>
        </p:nvGrpSpPr>
        <p:grpSpPr>
          <a:xfrm>
            <a:off x="5164290" y="5922913"/>
            <a:ext cx="741819" cy="458066"/>
            <a:chOff x="5072848" y="6239443"/>
            <a:chExt cx="741819" cy="458066"/>
          </a:xfrm>
        </p:grpSpPr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30A7D7C2-3815-4549-BCA9-83B9A8B221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2848" y="6239443"/>
              <a:ext cx="741819" cy="4580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D58E6B60-F44E-164C-B5B4-1D9F7E0A3238}"/>
                </a:ext>
              </a:extLst>
            </p:cNvPr>
            <p:cNvSpPr txBox="1"/>
            <p:nvPr/>
          </p:nvSpPr>
          <p:spPr>
            <a:xfrm>
              <a:off x="5122065" y="6262313"/>
              <a:ext cx="635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Format rule violation</a:t>
              </a: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7597BBE9-3FD7-E144-8565-4B1542209D63}"/>
                </a:ext>
              </a:extLst>
            </p:cNvPr>
            <p:cNvSpPr>
              <a:spLocks/>
            </p:cNvSpPr>
            <p:nvPr/>
          </p:nvSpPr>
          <p:spPr>
            <a:xfrm>
              <a:off x="5139764" y="6533476"/>
              <a:ext cx="607985" cy="12754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OK</a:t>
              </a:r>
            </a:p>
          </p:txBody>
        </p:sp>
      </p:grp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5403FDCB-4FE1-5C44-8569-C22CA37BBAF2}"/>
              </a:ext>
            </a:extLst>
          </p:cNvPr>
          <p:cNvCxnSpPr>
            <a:cxnSpLocks/>
            <a:stCxn id="264" idx="2"/>
            <a:endCxn id="276" idx="0"/>
          </p:cNvCxnSpPr>
          <p:nvPr/>
        </p:nvCxnSpPr>
        <p:spPr>
          <a:xfrm>
            <a:off x="5529340" y="5726516"/>
            <a:ext cx="5860" cy="196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Elbow Connector 287">
            <a:extLst>
              <a:ext uri="{FF2B5EF4-FFF2-40B4-BE49-F238E27FC236}">
                <a16:creationId xmlns:a16="http://schemas.microsoft.com/office/drawing/2014/main" id="{031D25F1-5A5D-F04E-8DEF-DCDDCAEC5605}"/>
              </a:ext>
            </a:extLst>
          </p:cNvPr>
          <p:cNvCxnSpPr>
            <a:cxnSpLocks/>
            <a:stCxn id="276" idx="1"/>
            <a:endCxn id="166" idx="2"/>
          </p:cNvCxnSpPr>
          <p:nvPr/>
        </p:nvCxnSpPr>
        <p:spPr>
          <a:xfrm rot="10800000">
            <a:off x="4148352" y="5961014"/>
            <a:ext cx="1015938" cy="190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E5A8124B-3348-5F4B-8542-AC56C80434D7}"/>
              </a:ext>
            </a:extLst>
          </p:cNvPr>
          <p:cNvGrpSpPr/>
          <p:nvPr/>
        </p:nvGrpSpPr>
        <p:grpSpPr>
          <a:xfrm>
            <a:off x="6686326" y="5913615"/>
            <a:ext cx="741819" cy="458066"/>
            <a:chOff x="5072848" y="6239443"/>
            <a:chExt cx="741819" cy="458066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A40234BD-7AC7-9F46-B8CA-221FE43ADF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2848" y="6239443"/>
              <a:ext cx="741819" cy="4580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4B62D1C4-1C26-8449-9D9E-A9B1C7DA917E}"/>
                </a:ext>
              </a:extLst>
            </p:cNvPr>
            <p:cNvSpPr txBox="1"/>
            <p:nvPr/>
          </p:nvSpPr>
          <p:spPr>
            <a:xfrm>
              <a:off x="5122065" y="6262313"/>
              <a:ext cx="635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Format rule violation</a:t>
              </a: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B96AF1B5-8C0F-9241-B8A9-DD6AF87907AC}"/>
                </a:ext>
              </a:extLst>
            </p:cNvPr>
            <p:cNvSpPr>
              <a:spLocks/>
            </p:cNvSpPr>
            <p:nvPr/>
          </p:nvSpPr>
          <p:spPr>
            <a:xfrm>
              <a:off x="5139764" y="6533476"/>
              <a:ext cx="607985" cy="12754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OK</a:t>
              </a:r>
            </a:p>
          </p:txBody>
        </p:sp>
      </p:grpSp>
      <p:sp>
        <p:nvSpPr>
          <p:cNvPr id="295" name="TextBox 294">
            <a:extLst>
              <a:ext uri="{FF2B5EF4-FFF2-40B4-BE49-F238E27FC236}">
                <a16:creationId xmlns:a16="http://schemas.microsoft.com/office/drawing/2014/main" id="{7BDB961F-0813-4549-8BB5-E91C4A106BD5}"/>
              </a:ext>
            </a:extLst>
          </p:cNvPr>
          <p:cNvSpPr txBox="1"/>
          <p:nvPr/>
        </p:nvSpPr>
        <p:spPr>
          <a:xfrm>
            <a:off x="7033713" y="5709038"/>
            <a:ext cx="3078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N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5C1B12DF-732B-2B47-AC0E-AD9A58C2AE6F}"/>
              </a:ext>
            </a:extLst>
          </p:cNvPr>
          <p:cNvCxnSpPr>
            <a:cxnSpLocks/>
            <a:stCxn id="267" idx="2"/>
            <a:endCxn id="292" idx="0"/>
          </p:cNvCxnSpPr>
          <p:nvPr/>
        </p:nvCxnSpPr>
        <p:spPr>
          <a:xfrm flipH="1">
            <a:off x="7057236" y="5717348"/>
            <a:ext cx="2" cy="19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298">
            <a:extLst>
              <a:ext uri="{FF2B5EF4-FFF2-40B4-BE49-F238E27FC236}">
                <a16:creationId xmlns:a16="http://schemas.microsoft.com/office/drawing/2014/main" id="{EACFF4FE-B323-2242-9454-3EFC203935A9}"/>
              </a:ext>
            </a:extLst>
          </p:cNvPr>
          <p:cNvCxnSpPr>
            <a:cxnSpLocks/>
            <a:stCxn id="292" idx="2"/>
            <a:endCxn id="166" idx="2"/>
          </p:cNvCxnSpPr>
          <p:nvPr/>
        </p:nvCxnSpPr>
        <p:spPr>
          <a:xfrm rot="5400000" flipH="1">
            <a:off x="5397460" y="4711906"/>
            <a:ext cx="410667" cy="2908884"/>
          </a:xfrm>
          <a:prstGeom prst="bentConnector3">
            <a:avLst>
              <a:gd name="adj1" fmla="val -231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>
            <a:extLst>
              <a:ext uri="{FF2B5EF4-FFF2-40B4-BE49-F238E27FC236}">
                <a16:creationId xmlns:a16="http://schemas.microsoft.com/office/drawing/2014/main" id="{30CA721C-08FE-A146-AFAC-E47DE31C2878}"/>
              </a:ext>
            </a:extLst>
          </p:cNvPr>
          <p:cNvSpPr txBox="1"/>
          <p:nvPr/>
        </p:nvSpPr>
        <p:spPr>
          <a:xfrm>
            <a:off x="6079395" y="5187810"/>
            <a:ext cx="3078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Y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1F33E121-1037-6F44-BD4B-010F358B0A48}"/>
              </a:ext>
            </a:extLst>
          </p:cNvPr>
          <p:cNvSpPr txBox="1"/>
          <p:nvPr/>
        </p:nvSpPr>
        <p:spPr>
          <a:xfrm>
            <a:off x="7710254" y="5187001"/>
            <a:ext cx="3078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Y</a:t>
            </a: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4F1387F8-1F2C-004B-B995-20DBBF1D9989}"/>
              </a:ext>
            </a:extLst>
          </p:cNvPr>
          <p:cNvGrpSpPr/>
          <p:nvPr/>
        </p:nvGrpSpPr>
        <p:grpSpPr>
          <a:xfrm>
            <a:off x="8047897" y="4860337"/>
            <a:ext cx="741820" cy="1097780"/>
            <a:chOff x="7550518" y="762262"/>
            <a:chExt cx="741820" cy="1097780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1F7C76EF-E556-DD42-A940-2D567CA868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0519" y="762262"/>
              <a:ext cx="741819" cy="1097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E79B7EAF-90D3-2E46-B6F1-FE2BAA86776A}"/>
                </a:ext>
              </a:extLst>
            </p:cNvPr>
            <p:cNvSpPr txBox="1"/>
            <p:nvPr/>
          </p:nvSpPr>
          <p:spPr>
            <a:xfrm>
              <a:off x="7550518" y="1029655"/>
              <a:ext cx="7340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Welcome to </a:t>
              </a:r>
              <a:r>
                <a:rPr lang="en-US" sz="800" dirty="0" err="1"/>
                <a:t>Limeorange</a:t>
              </a:r>
              <a:endParaRPr lang="en-US" sz="800" dirty="0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50A01827-E297-C44B-9D72-99146D6F59A0}"/>
                </a:ext>
              </a:extLst>
            </p:cNvPr>
            <p:cNvSpPr>
              <a:spLocks/>
            </p:cNvSpPr>
            <p:nvPr/>
          </p:nvSpPr>
          <p:spPr>
            <a:xfrm>
              <a:off x="7617435" y="1640230"/>
              <a:ext cx="607985" cy="12754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Go to Home</a:t>
              </a:r>
            </a:p>
          </p:txBody>
        </p:sp>
      </p:grp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D01E6C9B-B05F-5A40-B987-B989736A6411}"/>
              </a:ext>
            </a:extLst>
          </p:cNvPr>
          <p:cNvCxnSpPr>
            <a:cxnSpLocks/>
            <a:stCxn id="267" idx="3"/>
            <a:endCxn id="306" idx="1"/>
          </p:cNvCxnSpPr>
          <p:nvPr/>
        </p:nvCxnSpPr>
        <p:spPr>
          <a:xfrm>
            <a:off x="7612388" y="5397162"/>
            <a:ext cx="435510" cy="1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Elbow Connector 311">
            <a:extLst>
              <a:ext uri="{FF2B5EF4-FFF2-40B4-BE49-F238E27FC236}">
                <a16:creationId xmlns:a16="http://schemas.microsoft.com/office/drawing/2014/main" id="{662CD63D-22F3-654C-AA86-68658E68091C}"/>
              </a:ext>
            </a:extLst>
          </p:cNvPr>
          <p:cNvCxnSpPr>
            <a:cxnSpLocks/>
            <a:stCxn id="306" idx="3"/>
            <a:endCxn id="28" idx="1"/>
          </p:cNvCxnSpPr>
          <p:nvPr/>
        </p:nvCxnSpPr>
        <p:spPr>
          <a:xfrm flipV="1">
            <a:off x="8789717" y="3169404"/>
            <a:ext cx="1924268" cy="22398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>
            <a:extLst>
              <a:ext uri="{FF2B5EF4-FFF2-40B4-BE49-F238E27FC236}">
                <a16:creationId xmlns:a16="http://schemas.microsoft.com/office/drawing/2014/main" id="{FF3ABC77-A0B4-1F4B-A8EB-162E8D0C1D45}"/>
              </a:ext>
            </a:extLst>
          </p:cNvPr>
          <p:cNvCxnSpPr>
            <a:cxnSpLocks/>
            <a:stCxn id="82" idx="2"/>
            <a:endCxn id="31" idx="2"/>
          </p:cNvCxnSpPr>
          <p:nvPr/>
        </p:nvCxnSpPr>
        <p:spPr>
          <a:xfrm rot="5400000" flipH="1" flipV="1">
            <a:off x="6780188" y="-513362"/>
            <a:ext cx="35166" cy="8819789"/>
          </a:xfrm>
          <a:prstGeom prst="bentConnector3">
            <a:avLst>
              <a:gd name="adj1" fmla="val -76307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Oval 318">
            <a:extLst>
              <a:ext uri="{FF2B5EF4-FFF2-40B4-BE49-F238E27FC236}">
                <a16:creationId xmlns:a16="http://schemas.microsoft.com/office/drawing/2014/main" id="{E4108E8B-CD64-0046-945B-7F9189E2E5FE}"/>
              </a:ext>
            </a:extLst>
          </p:cNvPr>
          <p:cNvSpPr>
            <a:spLocks noChangeAspect="1"/>
          </p:cNvSpPr>
          <p:nvPr/>
        </p:nvSpPr>
        <p:spPr>
          <a:xfrm>
            <a:off x="171314" y="4105445"/>
            <a:ext cx="150875" cy="1469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1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FDAE2D8A-1D8A-D14F-95F7-0672EFDF3A02}"/>
              </a:ext>
            </a:extLst>
          </p:cNvPr>
          <p:cNvSpPr txBox="1"/>
          <p:nvPr/>
        </p:nvSpPr>
        <p:spPr>
          <a:xfrm>
            <a:off x="265685" y="4085903"/>
            <a:ext cx="2012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Initial launch screen</a:t>
            </a:r>
          </a:p>
          <a:p>
            <a:pPr marL="171450" indent="-171450">
              <a:buFontTx/>
              <a:buChar char="-"/>
            </a:pPr>
            <a:r>
              <a:rPr lang="en-US" sz="700" dirty="0" err="1"/>
              <a:t>Signin</a:t>
            </a:r>
            <a:r>
              <a:rPr lang="en-US" sz="700" dirty="0"/>
              <a:t> process is performed here</a:t>
            </a:r>
          </a:p>
          <a:p>
            <a:pPr marL="171450" indent="-171450">
              <a:buFontTx/>
              <a:buChar char="-"/>
            </a:pPr>
            <a:r>
              <a:rPr lang="en-US" sz="700" dirty="0"/>
              <a:t>With no stored account info, go to</a:t>
            </a:r>
          </a:p>
          <a:p>
            <a:pPr marL="171450" indent="-171450">
              <a:buFontTx/>
              <a:buChar char="-"/>
            </a:pPr>
            <a:r>
              <a:rPr lang="en-US" sz="700" dirty="0"/>
              <a:t>If 1</a:t>
            </a:r>
            <a:r>
              <a:rPr lang="en-US" sz="700" baseline="30000" dirty="0"/>
              <a:t>st</a:t>
            </a:r>
            <a:r>
              <a:rPr lang="en-US" sz="700" dirty="0"/>
              <a:t> login, welcome email will be sent </a:t>
            </a:r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9716E3CC-D683-5E4E-B8D2-A317AEBCB314}"/>
              </a:ext>
            </a:extLst>
          </p:cNvPr>
          <p:cNvSpPr>
            <a:spLocks noChangeAspect="1"/>
          </p:cNvSpPr>
          <p:nvPr/>
        </p:nvSpPr>
        <p:spPr>
          <a:xfrm>
            <a:off x="1800190" y="4321347"/>
            <a:ext cx="150875" cy="1469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2</a:t>
            </a:r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19CD73C4-F87F-B94D-B1ED-28DE5EAF8CC7}"/>
              </a:ext>
            </a:extLst>
          </p:cNvPr>
          <p:cNvSpPr>
            <a:spLocks noChangeAspect="1"/>
          </p:cNvSpPr>
          <p:nvPr/>
        </p:nvSpPr>
        <p:spPr>
          <a:xfrm>
            <a:off x="170384" y="4573915"/>
            <a:ext cx="150875" cy="1469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2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FD54E2A1-806D-E544-9825-B6A9A418AC71}"/>
              </a:ext>
            </a:extLst>
          </p:cNvPr>
          <p:cNvSpPr txBox="1"/>
          <p:nvPr/>
        </p:nvSpPr>
        <p:spPr>
          <a:xfrm>
            <a:off x="264755" y="4554373"/>
            <a:ext cx="20129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/>
              <a:t>Signin</a:t>
            </a:r>
            <a:r>
              <a:rPr lang="en-US" sz="700" dirty="0"/>
              <a:t>/Signup Screen – Social Media login</a:t>
            </a:r>
          </a:p>
          <a:p>
            <a:pPr marL="171450" indent="-171450">
              <a:buFontTx/>
              <a:buChar char="-"/>
            </a:pPr>
            <a:r>
              <a:rPr lang="en-US" sz="700" dirty="0"/>
              <a:t>FB, G+ are must-be login options</a:t>
            </a:r>
          </a:p>
          <a:p>
            <a:pPr marL="171450" indent="-171450">
              <a:buFontTx/>
              <a:buChar char="-"/>
            </a:pPr>
            <a:r>
              <a:rPr lang="en-US" sz="700" dirty="0"/>
              <a:t>New options like </a:t>
            </a:r>
            <a:r>
              <a:rPr lang="en-US" sz="700" dirty="0" err="1"/>
              <a:t>Zalo</a:t>
            </a:r>
            <a:r>
              <a:rPr lang="en-US" sz="700" dirty="0"/>
              <a:t> can be added</a:t>
            </a:r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FD4AAD75-6EBB-784D-AC40-600F536604F1}"/>
              </a:ext>
            </a:extLst>
          </p:cNvPr>
          <p:cNvSpPr>
            <a:spLocks noChangeAspect="1"/>
          </p:cNvSpPr>
          <p:nvPr/>
        </p:nvSpPr>
        <p:spPr>
          <a:xfrm>
            <a:off x="170384" y="5064133"/>
            <a:ext cx="150875" cy="1469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3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815AD0A-D801-F443-AA7D-7F0C65D9500F}"/>
              </a:ext>
            </a:extLst>
          </p:cNvPr>
          <p:cNvSpPr txBox="1"/>
          <p:nvPr/>
        </p:nvSpPr>
        <p:spPr>
          <a:xfrm>
            <a:off x="264755" y="5044591"/>
            <a:ext cx="2012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/>
              <a:t>Signin</a:t>
            </a:r>
            <a:r>
              <a:rPr lang="en-US" sz="700" dirty="0"/>
              <a:t>/Signup Screen – Email login</a:t>
            </a:r>
          </a:p>
          <a:p>
            <a:pPr marL="171450" indent="-171450">
              <a:buFontTx/>
              <a:buChar char="-"/>
            </a:pPr>
            <a:r>
              <a:rPr lang="en-US" sz="700" dirty="0"/>
              <a:t>No login button to encourage</a:t>
            </a:r>
          </a:p>
          <a:p>
            <a:pPr marL="171450" indent="-171450">
              <a:buFontTx/>
              <a:buChar char="-"/>
            </a:pPr>
            <a:r>
              <a:rPr lang="en-US" sz="700" dirty="0"/>
              <a:t>Once successful, login info is stored within the app so that it can stay logged in after on. </a:t>
            </a:r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0DA44CE1-CA53-2047-A0C0-323A4764D5B2}"/>
              </a:ext>
            </a:extLst>
          </p:cNvPr>
          <p:cNvSpPr>
            <a:spLocks noChangeAspect="1"/>
          </p:cNvSpPr>
          <p:nvPr/>
        </p:nvSpPr>
        <p:spPr>
          <a:xfrm>
            <a:off x="1628213" y="5178375"/>
            <a:ext cx="150875" cy="1469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2</a:t>
            </a:r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699CBFF7-A4AE-0645-84B7-7CB93511BD74}"/>
              </a:ext>
            </a:extLst>
          </p:cNvPr>
          <p:cNvSpPr>
            <a:spLocks noChangeAspect="1"/>
          </p:cNvSpPr>
          <p:nvPr/>
        </p:nvSpPr>
        <p:spPr>
          <a:xfrm>
            <a:off x="170384" y="5585245"/>
            <a:ext cx="150875" cy="1469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4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F6CFD38B-44C6-834C-9C8B-CEC5D8B5D46A}"/>
              </a:ext>
            </a:extLst>
          </p:cNvPr>
          <p:cNvSpPr txBox="1"/>
          <p:nvPr/>
        </p:nvSpPr>
        <p:spPr>
          <a:xfrm>
            <a:off x="264755" y="5565703"/>
            <a:ext cx="2012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/>
              <a:t>Signin</a:t>
            </a:r>
            <a:r>
              <a:rPr lang="en-US" sz="700" dirty="0"/>
              <a:t>/Signup Screen – forgot password</a:t>
            </a:r>
          </a:p>
          <a:p>
            <a:pPr marL="171450" indent="-171450">
              <a:buFontTx/>
              <a:buChar char="-"/>
            </a:pPr>
            <a:r>
              <a:rPr lang="en-US" sz="700" dirty="0"/>
              <a:t>Provide password reset by email</a:t>
            </a:r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87F165E6-261F-EE45-BDFC-2E611B2BBF38}"/>
              </a:ext>
            </a:extLst>
          </p:cNvPr>
          <p:cNvSpPr>
            <a:spLocks noChangeAspect="1"/>
          </p:cNvSpPr>
          <p:nvPr/>
        </p:nvSpPr>
        <p:spPr>
          <a:xfrm>
            <a:off x="170384" y="5930666"/>
            <a:ext cx="150875" cy="1469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5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CF4C75AB-1F6B-924A-8AF1-5146A894359C}"/>
              </a:ext>
            </a:extLst>
          </p:cNvPr>
          <p:cNvSpPr txBox="1"/>
          <p:nvPr/>
        </p:nvSpPr>
        <p:spPr>
          <a:xfrm>
            <a:off x="264755" y="5911124"/>
            <a:ext cx="20129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/>
              <a:t>Signin</a:t>
            </a:r>
            <a:r>
              <a:rPr lang="en-US" sz="700" dirty="0"/>
              <a:t>/Signup Screen – Sign Up</a:t>
            </a:r>
          </a:p>
          <a:p>
            <a:pPr marL="171450" indent="-171450">
              <a:buFontTx/>
              <a:buChar char="-"/>
            </a:pPr>
            <a:r>
              <a:rPr lang="en-US" sz="700" dirty="0"/>
              <a:t>Signup for the service without FB, G+ connect</a:t>
            </a:r>
          </a:p>
          <a:p>
            <a:pPr marL="171450" indent="-171450">
              <a:buFontTx/>
              <a:buChar char="-"/>
            </a:pPr>
            <a:r>
              <a:rPr lang="en-US" sz="700" dirty="0"/>
              <a:t>Every first login comes with welcome email</a:t>
            </a:r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BCBAFCB0-5E43-F44F-8FEA-52263B3858DC}"/>
              </a:ext>
            </a:extLst>
          </p:cNvPr>
          <p:cNvSpPr>
            <a:spLocks noChangeAspect="1"/>
          </p:cNvSpPr>
          <p:nvPr/>
        </p:nvSpPr>
        <p:spPr>
          <a:xfrm>
            <a:off x="168036" y="6280017"/>
            <a:ext cx="150875" cy="1469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6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06BA8E8A-E6F3-3241-B396-E5B5C9F1628A}"/>
              </a:ext>
            </a:extLst>
          </p:cNvPr>
          <p:cNvSpPr txBox="1"/>
          <p:nvPr/>
        </p:nvSpPr>
        <p:spPr>
          <a:xfrm>
            <a:off x="262407" y="6260475"/>
            <a:ext cx="2012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/>
              <a:t>Signin</a:t>
            </a:r>
            <a:r>
              <a:rPr lang="en-US" sz="700" dirty="0"/>
              <a:t>/Signup Screen – Proceed without </a:t>
            </a:r>
            <a:r>
              <a:rPr lang="en-US" sz="700" dirty="0" err="1"/>
              <a:t>lognin</a:t>
            </a:r>
            <a:endParaRPr lang="en-US" sz="700" dirty="0"/>
          </a:p>
          <a:p>
            <a:pPr marL="171450" indent="-171450">
              <a:buFontTx/>
              <a:buChar char="-"/>
            </a:pPr>
            <a:r>
              <a:rPr lang="en-US" sz="700" dirty="0"/>
              <a:t>User can to Home screen without </a:t>
            </a:r>
            <a:r>
              <a:rPr lang="en-US" sz="700" dirty="0" err="1"/>
              <a:t>signin</a:t>
            </a:r>
            <a:endParaRPr lang="en-US" sz="700" dirty="0"/>
          </a:p>
          <a:p>
            <a:pPr marL="171450" indent="-171450">
              <a:buFontTx/>
              <a:buChar char="-"/>
            </a:pPr>
            <a:r>
              <a:rPr lang="en-US" sz="700" dirty="0"/>
              <a:t>To use </a:t>
            </a:r>
            <a:r>
              <a:rPr lang="en-US" sz="700" dirty="0" err="1"/>
              <a:t>wishlist</a:t>
            </a:r>
            <a:r>
              <a:rPr lang="en-US" sz="700" dirty="0"/>
              <a:t>, cart, coupon, point, etc., </a:t>
            </a:r>
            <a:r>
              <a:rPr lang="en-US" sz="700" dirty="0" err="1"/>
              <a:t>signin</a:t>
            </a:r>
            <a:r>
              <a:rPr lang="en-US" sz="700" dirty="0"/>
              <a:t> must be done </a:t>
            </a:r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16C77283-ECBC-6447-BCF1-C553BD674913}"/>
              </a:ext>
            </a:extLst>
          </p:cNvPr>
          <p:cNvSpPr>
            <a:spLocks noChangeAspect="1"/>
          </p:cNvSpPr>
          <p:nvPr/>
        </p:nvSpPr>
        <p:spPr>
          <a:xfrm>
            <a:off x="10697432" y="2218213"/>
            <a:ext cx="200815" cy="195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7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9C61CA38-C76B-B944-B042-A2CB047E9410}"/>
              </a:ext>
            </a:extLst>
          </p:cNvPr>
          <p:cNvSpPr txBox="1"/>
          <p:nvPr/>
        </p:nvSpPr>
        <p:spPr>
          <a:xfrm>
            <a:off x="14758" y="60548"/>
            <a:ext cx="12177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1.1. Initial App Launch Flow to Home Screen</a:t>
            </a:r>
          </a:p>
        </p:txBody>
      </p:sp>
    </p:spTree>
    <p:extLst>
      <p:ext uri="{BB962C8B-B14F-4D97-AF65-F5344CB8AC3E}">
        <p14:creationId xmlns:p14="http://schemas.microsoft.com/office/powerpoint/2010/main" val="217571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0BF34F-E947-F149-B2E8-5E059F34EAB6}"/>
              </a:ext>
            </a:extLst>
          </p:cNvPr>
          <p:cNvSpPr>
            <a:spLocks noChangeAspect="1"/>
          </p:cNvSpPr>
          <p:nvPr/>
        </p:nvSpPr>
        <p:spPr>
          <a:xfrm>
            <a:off x="4204190" y="837037"/>
            <a:ext cx="3114292" cy="553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C61562-CA00-244E-9806-50AB4DD16C18}"/>
              </a:ext>
            </a:extLst>
          </p:cNvPr>
          <p:cNvSpPr/>
          <p:nvPr/>
        </p:nvSpPr>
        <p:spPr>
          <a:xfrm>
            <a:off x="4204190" y="837037"/>
            <a:ext cx="3114292" cy="689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D1E057-7F1B-D141-BCEF-CDA6398E4D4A}"/>
              </a:ext>
            </a:extLst>
          </p:cNvPr>
          <p:cNvSpPr/>
          <p:nvPr/>
        </p:nvSpPr>
        <p:spPr>
          <a:xfrm>
            <a:off x="4204190" y="1635613"/>
            <a:ext cx="3114292" cy="47379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695C8A-642D-F04B-BFFC-9DDADF7F07A0}"/>
              </a:ext>
            </a:extLst>
          </p:cNvPr>
          <p:cNvSpPr/>
          <p:nvPr/>
        </p:nvSpPr>
        <p:spPr>
          <a:xfrm>
            <a:off x="4204190" y="5995708"/>
            <a:ext cx="3114292" cy="3403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D84441-3E39-B34C-BFE3-225B80A637ED}"/>
              </a:ext>
            </a:extLst>
          </p:cNvPr>
          <p:cNvSpPr txBox="1"/>
          <p:nvPr/>
        </p:nvSpPr>
        <p:spPr>
          <a:xfrm>
            <a:off x="4254098" y="1285927"/>
            <a:ext cx="3014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NEW     BEST     EVENT      SALE</a:t>
            </a:r>
            <a:endParaRPr lang="en-US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F14D8C-955D-BE46-A384-1C529CF17B13}"/>
              </a:ext>
            </a:extLst>
          </p:cNvPr>
          <p:cNvSpPr txBox="1"/>
          <p:nvPr/>
        </p:nvSpPr>
        <p:spPr>
          <a:xfrm>
            <a:off x="5236051" y="879250"/>
            <a:ext cx="10505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LIMEORANGE</a:t>
            </a:r>
          </a:p>
          <a:p>
            <a:pPr algn="ctr"/>
            <a:r>
              <a:rPr lang="en-US" sz="700" dirty="0"/>
              <a:t>S E O U 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5E5E0-B3F9-C64E-86FC-D80F6A58E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508" y="851411"/>
            <a:ext cx="408271" cy="4082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4E9B9B-3B7E-8646-83A4-356922D89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957" y="956566"/>
            <a:ext cx="209832" cy="2098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A95F9B-5E2E-E149-B223-EC329F59A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315" y="6066208"/>
            <a:ext cx="477757" cy="2022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DE9902-4AAF-F741-B610-B62510FD5A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5522" y="5951049"/>
            <a:ext cx="424875" cy="4248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D847B02-D227-784B-BBBE-FBFB879B52FF}"/>
              </a:ext>
            </a:extLst>
          </p:cNvPr>
          <p:cNvSpPr txBox="1"/>
          <p:nvPr/>
        </p:nvSpPr>
        <p:spPr>
          <a:xfrm>
            <a:off x="4620193" y="6093726"/>
            <a:ext cx="442643" cy="147151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1400P</a:t>
            </a:r>
            <a:endParaRPr lang="en-US" sz="500" b="1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304DB2-6011-564A-8D20-6567A4F7A5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8413" y="6029817"/>
            <a:ext cx="283850" cy="2838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A7AB6D-C9EF-D745-9ADD-DE8D59FA91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7405" y="6057213"/>
            <a:ext cx="254000" cy="254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3EBE407-DF60-4041-9018-98D48D1E7C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87624" y="6049257"/>
            <a:ext cx="246102" cy="24610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62733A1-0B44-2542-BA37-EF2B982CA0D1}"/>
              </a:ext>
            </a:extLst>
          </p:cNvPr>
          <p:cNvSpPr txBox="1"/>
          <p:nvPr/>
        </p:nvSpPr>
        <p:spPr>
          <a:xfrm>
            <a:off x="14758" y="60548"/>
            <a:ext cx="12177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2.1. Home Screen &amp; Key Menus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F227D447-0DED-FD4A-9260-D435DD675281}"/>
              </a:ext>
            </a:extLst>
          </p:cNvPr>
          <p:cNvSpPr/>
          <p:nvPr/>
        </p:nvSpPr>
        <p:spPr>
          <a:xfrm>
            <a:off x="4254098" y="879249"/>
            <a:ext cx="366096" cy="357669"/>
          </a:xfrm>
          <a:prstGeom prst="roundRect">
            <a:avLst/>
          </a:prstGeom>
          <a:solidFill>
            <a:schemeClr val="tx2">
              <a:lumMod val="20000"/>
              <a:lumOff val="80000"/>
              <a:alpha val="2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2F2B937-EF24-A043-A4AA-ECA8E28AAEE1}"/>
              </a:ext>
            </a:extLst>
          </p:cNvPr>
          <p:cNvSpPr/>
          <p:nvPr/>
        </p:nvSpPr>
        <p:spPr>
          <a:xfrm>
            <a:off x="4673193" y="1236918"/>
            <a:ext cx="2119070" cy="323265"/>
          </a:xfrm>
          <a:prstGeom prst="roundRect">
            <a:avLst/>
          </a:prstGeom>
          <a:solidFill>
            <a:schemeClr val="tx2">
              <a:lumMod val="20000"/>
              <a:lumOff val="80000"/>
              <a:alpha val="2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EA9BCB2-B13B-404E-9B0F-105998997B90}"/>
              </a:ext>
            </a:extLst>
          </p:cNvPr>
          <p:cNvSpPr/>
          <p:nvPr/>
        </p:nvSpPr>
        <p:spPr>
          <a:xfrm>
            <a:off x="6947526" y="879249"/>
            <a:ext cx="321045" cy="365947"/>
          </a:xfrm>
          <a:prstGeom prst="roundRect">
            <a:avLst/>
          </a:prstGeom>
          <a:solidFill>
            <a:schemeClr val="tx2">
              <a:lumMod val="20000"/>
              <a:lumOff val="80000"/>
              <a:alpha val="2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7F54762-FCA2-1E41-980F-C83E8C4368C6}"/>
              </a:ext>
            </a:extLst>
          </p:cNvPr>
          <p:cNvSpPr/>
          <p:nvPr/>
        </p:nvSpPr>
        <p:spPr>
          <a:xfrm>
            <a:off x="4254098" y="1707403"/>
            <a:ext cx="2979628" cy="4212875"/>
          </a:xfrm>
          <a:prstGeom prst="roundRect">
            <a:avLst>
              <a:gd name="adj" fmla="val 3683"/>
            </a:avLst>
          </a:prstGeom>
          <a:solidFill>
            <a:schemeClr val="tx2">
              <a:lumMod val="20000"/>
              <a:lumOff val="80000"/>
              <a:alpha val="2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1500615-035A-D44A-912E-D72C65958D08}"/>
              </a:ext>
            </a:extLst>
          </p:cNvPr>
          <p:cNvSpPr/>
          <p:nvPr/>
        </p:nvSpPr>
        <p:spPr>
          <a:xfrm>
            <a:off x="4261161" y="5968790"/>
            <a:ext cx="3007410" cy="389392"/>
          </a:xfrm>
          <a:prstGeom prst="roundRect">
            <a:avLst>
              <a:gd name="adj" fmla="val 3683"/>
            </a:avLst>
          </a:prstGeom>
          <a:solidFill>
            <a:schemeClr val="tx2">
              <a:lumMod val="20000"/>
              <a:lumOff val="80000"/>
              <a:alpha val="2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977C27B-FAA3-DE4A-9870-720EA4CAC38B}"/>
              </a:ext>
            </a:extLst>
          </p:cNvPr>
          <p:cNvSpPr>
            <a:spLocks noChangeAspect="1"/>
          </p:cNvSpPr>
          <p:nvPr/>
        </p:nvSpPr>
        <p:spPr>
          <a:xfrm>
            <a:off x="4204187" y="820640"/>
            <a:ext cx="200815" cy="195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BBD508B-230E-B94D-8390-9B87F15561E7}"/>
              </a:ext>
            </a:extLst>
          </p:cNvPr>
          <p:cNvSpPr>
            <a:spLocks noChangeAspect="1"/>
          </p:cNvSpPr>
          <p:nvPr/>
        </p:nvSpPr>
        <p:spPr>
          <a:xfrm>
            <a:off x="7129959" y="840743"/>
            <a:ext cx="200815" cy="195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2B6917C-2274-CD4E-A74E-2D2A7BBA96D8}"/>
              </a:ext>
            </a:extLst>
          </p:cNvPr>
          <p:cNvSpPr>
            <a:spLocks noChangeAspect="1"/>
          </p:cNvSpPr>
          <p:nvPr/>
        </p:nvSpPr>
        <p:spPr>
          <a:xfrm>
            <a:off x="6641356" y="1367391"/>
            <a:ext cx="200815" cy="195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5B8E1F2-B6DC-EF4D-8FDA-C90D2080D324}"/>
              </a:ext>
            </a:extLst>
          </p:cNvPr>
          <p:cNvSpPr>
            <a:spLocks noChangeAspect="1"/>
          </p:cNvSpPr>
          <p:nvPr/>
        </p:nvSpPr>
        <p:spPr>
          <a:xfrm>
            <a:off x="4336738" y="2388511"/>
            <a:ext cx="200815" cy="195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C073D80-F3F7-A644-8472-6ECD0C5B98E0}"/>
              </a:ext>
            </a:extLst>
          </p:cNvPr>
          <p:cNvSpPr>
            <a:spLocks noChangeAspect="1"/>
          </p:cNvSpPr>
          <p:nvPr/>
        </p:nvSpPr>
        <p:spPr>
          <a:xfrm>
            <a:off x="4160752" y="6063404"/>
            <a:ext cx="200815" cy="195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5</a:t>
            </a:r>
            <a:endParaRPr lang="en-US" sz="12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A3CB35-B5B3-484A-8D30-16F6242AFEE0}"/>
              </a:ext>
            </a:extLst>
          </p:cNvPr>
          <p:cNvSpPr txBox="1"/>
          <p:nvPr/>
        </p:nvSpPr>
        <p:spPr>
          <a:xfrm>
            <a:off x="2194560" y="882766"/>
            <a:ext cx="19042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Slide Menu Button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Typical slide menu button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All menus are found here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F4E949-BCCA-B648-9660-BAB509888F08}"/>
              </a:ext>
            </a:extLst>
          </p:cNvPr>
          <p:cNvSpPr txBox="1"/>
          <p:nvPr/>
        </p:nvSpPr>
        <p:spPr>
          <a:xfrm>
            <a:off x="7473743" y="888469"/>
            <a:ext cx="4554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Search Button</a:t>
            </a:r>
          </a:p>
          <a:p>
            <a:r>
              <a:rPr lang="en-US" sz="1000" dirty="0"/>
              <a:t>- Tag search showing results by product(brand, category), contents(articles, videos)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0FC15C-7830-BF4F-BE47-9619FFA3987E}"/>
              </a:ext>
            </a:extLst>
          </p:cNvPr>
          <p:cNvSpPr txBox="1"/>
          <p:nvPr/>
        </p:nvSpPr>
        <p:spPr>
          <a:xfrm>
            <a:off x="7318479" y="1356095"/>
            <a:ext cx="45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Most Popular Menus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Each menu leads to individual sub home screen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Each sub home screen shares the same contents type as Home Main screen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B8CFDEE-5C4E-1840-9E72-C1BF890B00E1}"/>
              </a:ext>
            </a:extLst>
          </p:cNvPr>
          <p:cNvSpPr txBox="1"/>
          <p:nvPr/>
        </p:nvSpPr>
        <p:spPr>
          <a:xfrm>
            <a:off x="4620194" y="2337929"/>
            <a:ext cx="25097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Main Contents Section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Timeline style list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Display order managed by server side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Horizontal scroll and page control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no fixed height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Products, events, articles, videos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Predefined custom cells(more to come)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1A935E-8486-9848-B1D3-A0F3291260CD}"/>
              </a:ext>
            </a:extLst>
          </p:cNvPr>
          <p:cNvSpPr txBox="1"/>
          <p:nvPr/>
        </p:nvSpPr>
        <p:spPr>
          <a:xfrm>
            <a:off x="1084972" y="4875904"/>
            <a:ext cx="37057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Bottom Tab Bar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Tab to expand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Frequently used functions are placed here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On click, popup screen shows up from bottom to top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Membership barcode + point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Coupons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Wishlist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Cart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Barcode scanner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History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F64BE821-6FA6-AC47-81C4-01DA5B16D7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18155" y="5071185"/>
            <a:ext cx="152810" cy="152810"/>
          </a:xfrm>
          <a:prstGeom prst="rect">
            <a:avLst/>
          </a:prstGeom>
        </p:spPr>
      </p:pic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779CDC3-232A-AC42-9514-2C706326DB13}"/>
              </a:ext>
            </a:extLst>
          </p:cNvPr>
          <p:cNvSpPr/>
          <p:nvPr/>
        </p:nvSpPr>
        <p:spPr>
          <a:xfrm>
            <a:off x="7689555" y="2127814"/>
            <a:ext cx="1776254" cy="1143337"/>
          </a:xfrm>
          <a:prstGeom prst="roundRect">
            <a:avLst>
              <a:gd name="adj" fmla="val 694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1AF1E5-4321-2B49-BBE2-4A7085516F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14173" y="2204745"/>
            <a:ext cx="1727017" cy="989473"/>
          </a:xfrm>
          <a:prstGeom prst="rect">
            <a:avLst/>
          </a:prstGeom>
          <a:effectLst/>
        </p:spPr>
      </p:pic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7292D934-BBDB-5140-878D-C8ED8DF1DD13}"/>
              </a:ext>
            </a:extLst>
          </p:cNvPr>
          <p:cNvSpPr/>
          <p:nvPr/>
        </p:nvSpPr>
        <p:spPr>
          <a:xfrm>
            <a:off x="9769229" y="2127812"/>
            <a:ext cx="1776254" cy="1605421"/>
          </a:xfrm>
          <a:prstGeom prst="roundRect">
            <a:avLst>
              <a:gd name="adj" fmla="val 494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036C9112-A28E-7146-9E2A-36EA3E3102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93847" y="2359382"/>
            <a:ext cx="1727017" cy="989473"/>
          </a:xfrm>
          <a:prstGeom prst="rect">
            <a:avLst/>
          </a:prstGeom>
          <a:effectLst/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0AAE2D54-5A18-0F4B-9CAA-8D19DDF58EA7}"/>
              </a:ext>
            </a:extLst>
          </p:cNvPr>
          <p:cNvSpPr txBox="1"/>
          <p:nvPr/>
        </p:nvSpPr>
        <p:spPr>
          <a:xfrm>
            <a:off x="10112950" y="2127812"/>
            <a:ext cx="1030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F0"/>
                </a:solidFill>
              </a:rPr>
              <a:t>SUMMER SALE!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108F639-C613-A842-A5F1-A891389F4232}"/>
              </a:ext>
            </a:extLst>
          </p:cNvPr>
          <p:cNvSpPr txBox="1"/>
          <p:nvPr/>
        </p:nvSpPr>
        <p:spPr>
          <a:xfrm>
            <a:off x="9786813" y="3364040"/>
            <a:ext cx="180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Summer sale up to 50%. Don’t miss the chance to get the.. 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3CC79B6A-52DA-374B-B7EA-7E075D100EC1}"/>
              </a:ext>
            </a:extLst>
          </p:cNvPr>
          <p:cNvSpPr/>
          <p:nvPr/>
        </p:nvSpPr>
        <p:spPr>
          <a:xfrm>
            <a:off x="7698487" y="3488132"/>
            <a:ext cx="1776254" cy="3172920"/>
          </a:xfrm>
          <a:prstGeom prst="roundRect">
            <a:avLst>
              <a:gd name="adj" fmla="val 494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792551-8161-4F49-838B-B5DC347D6B56}"/>
              </a:ext>
            </a:extLst>
          </p:cNvPr>
          <p:cNvGrpSpPr/>
          <p:nvPr/>
        </p:nvGrpSpPr>
        <p:grpSpPr>
          <a:xfrm>
            <a:off x="7751345" y="3786478"/>
            <a:ext cx="1670538" cy="2720642"/>
            <a:chOff x="7749550" y="3733233"/>
            <a:chExt cx="1670538" cy="2720642"/>
          </a:xfrm>
        </p:grpSpPr>
        <p:pic>
          <p:nvPicPr>
            <p:cNvPr id="76" name="Picture 4">
              <a:extLst>
                <a:ext uri="{FF2B5EF4-FFF2-40B4-BE49-F238E27FC236}">
                  <a16:creationId xmlns:a16="http://schemas.microsoft.com/office/drawing/2014/main" id="{5D4320F8-F3CB-4845-8743-B81FDEC82A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9550" y="3733233"/>
              <a:ext cx="1670538" cy="1360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4">
              <a:extLst>
                <a:ext uri="{FF2B5EF4-FFF2-40B4-BE49-F238E27FC236}">
                  <a16:creationId xmlns:a16="http://schemas.microsoft.com/office/drawing/2014/main" id="{AC4FF32D-D606-D244-AF41-E28C208C30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9550" y="5093554"/>
              <a:ext cx="1670538" cy="1360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8BDE953-9189-5D43-85B1-1319E2957E48}"/>
              </a:ext>
            </a:extLst>
          </p:cNvPr>
          <p:cNvSpPr/>
          <p:nvPr/>
        </p:nvSpPr>
        <p:spPr>
          <a:xfrm>
            <a:off x="7727489" y="3561310"/>
            <a:ext cx="388565" cy="18011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/>
              <a:t>LO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047A8EDB-EF4B-4E4B-954A-8398A3574282}"/>
              </a:ext>
            </a:extLst>
          </p:cNvPr>
          <p:cNvSpPr/>
          <p:nvPr/>
        </p:nvSpPr>
        <p:spPr>
          <a:xfrm>
            <a:off x="8168022" y="3561310"/>
            <a:ext cx="388565" cy="1801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B8BFB9B8-1B21-7348-B426-70C65DCFD88E}"/>
              </a:ext>
            </a:extLst>
          </p:cNvPr>
          <p:cNvSpPr/>
          <p:nvPr/>
        </p:nvSpPr>
        <p:spPr>
          <a:xfrm>
            <a:off x="8601521" y="3561310"/>
            <a:ext cx="388565" cy="1801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</a:rPr>
              <a:t>AW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65C0447-29DC-9542-A8DA-5D88EBB57085}"/>
              </a:ext>
            </a:extLst>
          </p:cNvPr>
          <p:cNvSpPr>
            <a:spLocks noChangeAspect="1"/>
          </p:cNvSpPr>
          <p:nvPr/>
        </p:nvSpPr>
        <p:spPr>
          <a:xfrm>
            <a:off x="7689555" y="1931542"/>
            <a:ext cx="200815" cy="1955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9835606-103A-C448-9CB9-3A4504A2F5D2}"/>
              </a:ext>
            </a:extLst>
          </p:cNvPr>
          <p:cNvSpPr>
            <a:spLocks noChangeAspect="1"/>
          </p:cNvSpPr>
          <p:nvPr/>
        </p:nvSpPr>
        <p:spPr>
          <a:xfrm>
            <a:off x="9754540" y="1931542"/>
            <a:ext cx="200815" cy="1955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8265D53-F6C7-D64A-BC27-A886F57D7B6F}"/>
              </a:ext>
            </a:extLst>
          </p:cNvPr>
          <p:cNvSpPr>
            <a:spLocks noChangeAspect="1"/>
          </p:cNvSpPr>
          <p:nvPr/>
        </p:nvSpPr>
        <p:spPr>
          <a:xfrm>
            <a:off x="7689554" y="3309612"/>
            <a:ext cx="200815" cy="1955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89520E9-2C61-6F4C-BAA1-ADA22F096080}"/>
              </a:ext>
            </a:extLst>
          </p:cNvPr>
          <p:cNvSpPr>
            <a:spLocks noChangeAspect="1"/>
          </p:cNvSpPr>
          <p:nvPr/>
        </p:nvSpPr>
        <p:spPr>
          <a:xfrm>
            <a:off x="4962428" y="3489140"/>
            <a:ext cx="200815" cy="1955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FAE3067-2CEE-224A-ABC4-E261B4E28DBC}"/>
              </a:ext>
            </a:extLst>
          </p:cNvPr>
          <p:cNvSpPr txBox="1"/>
          <p:nvPr/>
        </p:nvSpPr>
        <p:spPr>
          <a:xfrm>
            <a:off x="5158720" y="3469641"/>
            <a:ext cx="2007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Only image with horizontal scroll support and page control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CC377E8-482E-A34D-9D73-B872EC430597}"/>
              </a:ext>
            </a:extLst>
          </p:cNvPr>
          <p:cNvSpPr>
            <a:spLocks noChangeAspect="1"/>
          </p:cNvSpPr>
          <p:nvPr/>
        </p:nvSpPr>
        <p:spPr>
          <a:xfrm>
            <a:off x="4962428" y="3853956"/>
            <a:ext cx="200815" cy="1955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54E510-3400-7743-A6E2-3DB4988B8EE7}"/>
              </a:ext>
            </a:extLst>
          </p:cNvPr>
          <p:cNvSpPr txBox="1"/>
          <p:nvPr/>
        </p:nvSpPr>
        <p:spPr>
          <a:xfrm>
            <a:off x="5158720" y="3834457"/>
            <a:ext cx="2007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Title/Image/Caption with fixed lines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DA6DD60-3BDB-4A45-93F1-32A0B0959E6B}"/>
              </a:ext>
            </a:extLst>
          </p:cNvPr>
          <p:cNvSpPr>
            <a:spLocks noChangeAspect="1"/>
          </p:cNvSpPr>
          <p:nvPr/>
        </p:nvSpPr>
        <p:spPr>
          <a:xfrm>
            <a:off x="4959266" y="4188839"/>
            <a:ext cx="200815" cy="1955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17611CD-197E-BE4D-9A2F-41A2F5192860}"/>
              </a:ext>
            </a:extLst>
          </p:cNvPr>
          <p:cNvSpPr txBox="1"/>
          <p:nvPr/>
        </p:nvSpPr>
        <p:spPr>
          <a:xfrm>
            <a:off x="5155558" y="4169340"/>
            <a:ext cx="2007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Custom cell with buttons and linked collection view with image &amp; text 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F21F8C7-AEC9-C242-B621-A54F17846233}"/>
              </a:ext>
            </a:extLst>
          </p:cNvPr>
          <p:cNvSpPr/>
          <p:nvPr/>
        </p:nvSpPr>
        <p:spPr>
          <a:xfrm>
            <a:off x="7129959" y="2961249"/>
            <a:ext cx="501764" cy="1139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1A5B4093-817C-AF4E-B837-F709D59D641A}"/>
              </a:ext>
            </a:extLst>
          </p:cNvPr>
          <p:cNvSpPr/>
          <p:nvPr/>
        </p:nvSpPr>
        <p:spPr>
          <a:xfrm>
            <a:off x="9037905" y="3555756"/>
            <a:ext cx="388565" cy="1801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</a:rPr>
              <a:t>BW</a:t>
            </a:r>
          </a:p>
        </p:txBody>
      </p:sp>
    </p:spTree>
    <p:extLst>
      <p:ext uri="{BB962C8B-B14F-4D97-AF65-F5344CB8AC3E}">
        <p14:creationId xmlns:p14="http://schemas.microsoft.com/office/powerpoint/2010/main" val="805672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4419</TotalTime>
  <Words>489</Words>
  <Application>Microsoft Macintosh PowerPoint</Application>
  <PresentationFormat>Widescreen</PresentationFormat>
  <Paragraphs>139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Hong</dc:creator>
  <cp:lastModifiedBy>Chris Hong</cp:lastModifiedBy>
  <cp:revision>65</cp:revision>
  <dcterms:created xsi:type="dcterms:W3CDTF">2018-06-22T10:55:59Z</dcterms:created>
  <dcterms:modified xsi:type="dcterms:W3CDTF">2018-07-12T14:24:11Z</dcterms:modified>
</cp:coreProperties>
</file>