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Override PartName="/ppt/media/image25.jpeg" ContentType="image/jpeg"/>
  <Override PartName="/ppt/media/image26.jpeg" ContentType="image/jpeg"/>
  <Override PartName="/ppt/media/image27.jpeg" ContentType="image/jpeg"/>
  <Override PartName="/ppt/media/image28.jpeg" ContentType="image/jpeg"/>
  <Override PartName="/ppt/media/image29.jpeg" ContentType="image/jpeg"/>
  <Override PartName="/ppt/media/image30.jpeg" ContentType="image/jpeg"/>
  <Override PartName="/ppt/media/image31.jpeg" ContentType="image/jpeg"/>
  <Override PartName="/ppt/media/image3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3004800" cy="9753600"/>
  <p:notesSz cx="6858000" cy="9144000"/>
  <p:defaultTextStyle>
    <a:lvl1pPr marL="57799" marR="57799" defTabSz="1295400">
      <a:defRPr sz="2200">
        <a:solidFill>
          <a:srgbClr val="FFFFFF"/>
        </a:solidFill>
        <a:uFill>
          <a:solidFill>
            <a:srgbClr val="FFFFFF"/>
          </a:solidFill>
        </a:uFill>
        <a:latin typeface="+mn-lt"/>
        <a:ea typeface="+mn-ea"/>
        <a:cs typeface="+mn-cs"/>
        <a:sym typeface="Arial"/>
      </a:defRPr>
    </a:lvl1pPr>
    <a:lvl2pPr marL="57799" marR="57799" indent="266700" defTabSz="1295400">
      <a:defRPr sz="2200">
        <a:solidFill>
          <a:srgbClr val="FFFFFF"/>
        </a:solidFill>
        <a:uFill>
          <a:solidFill>
            <a:srgbClr val="FFFFFF"/>
          </a:solidFill>
        </a:uFill>
        <a:latin typeface="+mn-lt"/>
        <a:ea typeface="+mn-ea"/>
        <a:cs typeface="+mn-cs"/>
        <a:sym typeface="Arial"/>
      </a:defRPr>
    </a:lvl2pPr>
    <a:lvl3pPr marL="57799" marR="57799" indent="533400" defTabSz="1295400">
      <a:defRPr sz="2200">
        <a:solidFill>
          <a:srgbClr val="FFFFFF"/>
        </a:solidFill>
        <a:uFill>
          <a:solidFill>
            <a:srgbClr val="FFFFFF"/>
          </a:solidFill>
        </a:uFill>
        <a:latin typeface="+mn-lt"/>
        <a:ea typeface="+mn-ea"/>
        <a:cs typeface="+mn-cs"/>
        <a:sym typeface="Arial"/>
      </a:defRPr>
    </a:lvl3pPr>
    <a:lvl4pPr marL="57799" marR="57799" indent="800100" defTabSz="1295400">
      <a:defRPr sz="2200">
        <a:solidFill>
          <a:srgbClr val="FFFFFF"/>
        </a:solidFill>
        <a:uFill>
          <a:solidFill>
            <a:srgbClr val="FFFFFF"/>
          </a:solidFill>
        </a:uFill>
        <a:latin typeface="+mn-lt"/>
        <a:ea typeface="+mn-ea"/>
        <a:cs typeface="+mn-cs"/>
        <a:sym typeface="Arial"/>
      </a:defRPr>
    </a:lvl4pPr>
    <a:lvl5pPr marL="57799" marR="57799" indent="1066800" defTabSz="1295400">
      <a:defRPr sz="2200">
        <a:solidFill>
          <a:srgbClr val="FFFFFF"/>
        </a:solidFill>
        <a:uFill>
          <a:solidFill>
            <a:srgbClr val="FFFFFF"/>
          </a:solidFill>
        </a:uFill>
        <a:latin typeface="+mn-lt"/>
        <a:ea typeface="+mn-ea"/>
        <a:cs typeface="+mn-cs"/>
        <a:sym typeface="Arial"/>
      </a:defRPr>
    </a:lvl5pPr>
    <a:lvl6pPr marL="57799" marR="57799" indent="1333500" defTabSz="1295400">
      <a:defRPr sz="2200">
        <a:solidFill>
          <a:srgbClr val="FFFFFF"/>
        </a:solidFill>
        <a:uFill>
          <a:solidFill>
            <a:srgbClr val="FFFFFF"/>
          </a:solidFill>
        </a:uFill>
        <a:latin typeface="+mn-lt"/>
        <a:ea typeface="+mn-ea"/>
        <a:cs typeface="+mn-cs"/>
        <a:sym typeface="Arial"/>
      </a:defRPr>
    </a:lvl6pPr>
    <a:lvl7pPr marL="57799" marR="57799" indent="1612900" defTabSz="1295400">
      <a:defRPr sz="2200">
        <a:solidFill>
          <a:srgbClr val="FFFFFF"/>
        </a:solidFill>
        <a:uFill>
          <a:solidFill>
            <a:srgbClr val="FFFFFF"/>
          </a:solidFill>
        </a:uFill>
        <a:latin typeface="+mn-lt"/>
        <a:ea typeface="+mn-ea"/>
        <a:cs typeface="+mn-cs"/>
        <a:sym typeface="Arial"/>
      </a:defRPr>
    </a:lvl7pPr>
    <a:lvl8pPr marL="57799" marR="57799" indent="1879600" defTabSz="1295400">
      <a:defRPr sz="2200">
        <a:solidFill>
          <a:srgbClr val="FFFFFF"/>
        </a:solidFill>
        <a:uFill>
          <a:solidFill>
            <a:srgbClr val="FFFFFF"/>
          </a:solidFill>
        </a:uFill>
        <a:latin typeface="+mn-lt"/>
        <a:ea typeface="+mn-ea"/>
        <a:cs typeface="+mn-cs"/>
        <a:sym typeface="Arial"/>
      </a:defRPr>
    </a:lvl8pPr>
    <a:lvl9pPr marL="57799" marR="57799" indent="2146300" defTabSz="1295400">
      <a:defRPr sz="2200">
        <a:solidFill>
          <a:srgbClr val="FFFFFF"/>
        </a:solidFill>
        <a:uFill>
          <a:solidFill>
            <a:srgbClr val="FFFFFF"/>
          </a:solidFill>
        </a:uFill>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EFF1F3"/>
          </a:solidFill>
        </a:fill>
      </a:tcStyle>
    </a:band2H>
    <a:firstCol>
      <a:tcTxStyle b="off" i="off">
        <a:fontRef idx="min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alpha val="25000"/>
            </a:srgbClr>
          </a:solidFill>
        </a:fill>
      </a:tcStyle>
    </a:lastRow>
    <a:fir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EFF1F3"/>
          </a:solidFill>
        </a:fill>
      </a:tcStyle>
    </a:band2H>
    <a:firstCol>
      <a:tcTxStyle b="off" i="off">
        <a:fontRef idx="min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alpha val="25000"/>
            </a:srgbClr>
          </a:solidFill>
        </a:fill>
      </a:tcStyle>
    </a:lastRow>
    <a:fir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alpha val="25000"/>
            </a:srgbClr>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ph type="sldImg"/>
          </p:nvPr>
        </p:nvSpPr>
        <p:spPr>
          <a:xfrm>
            <a:off x="1143000" y="685800"/>
            <a:ext cx="4572000" cy="3429000"/>
          </a:xfrm>
          <a:prstGeom prst="rect">
            <a:avLst/>
          </a:prstGeom>
        </p:spPr>
        <p:txBody>
          <a:bodyPr/>
          <a:lstStyle/>
          <a:p>
            <a:pPr lvl="0"/>
          </a:p>
        </p:txBody>
      </p:sp>
      <p:sp>
        <p:nvSpPr>
          <p:cNvPr id="55" name="Shape 5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647700">
      <a:defRPr>
        <a:latin typeface="Lucida Grande"/>
        <a:ea typeface="Lucida Grande"/>
        <a:cs typeface="Lucida Grande"/>
        <a:sym typeface="Lucida Grande"/>
      </a:defRPr>
    </a:lvl1pPr>
    <a:lvl2pPr indent="228600" defTabSz="647700">
      <a:defRPr>
        <a:latin typeface="Lucida Grande"/>
        <a:ea typeface="Lucida Grande"/>
        <a:cs typeface="Lucida Grande"/>
        <a:sym typeface="Lucida Grande"/>
      </a:defRPr>
    </a:lvl2pPr>
    <a:lvl3pPr indent="457200" defTabSz="647700">
      <a:defRPr>
        <a:latin typeface="Lucida Grande"/>
        <a:ea typeface="Lucida Grande"/>
        <a:cs typeface="Lucida Grande"/>
        <a:sym typeface="Lucida Grande"/>
      </a:defRPr>
    </a:lvl3pPr>
    <a:lvl4pPr indent="685800" defTabSz="647700">
      <a:defRPr>
        <a:latin typeface="Lucida Grande"/>
        <a:ea typeface="Lucida Grande"/>
        <a:cs typeface="Lucida Grande"/>
        <a:sym typeface="Lucida Grande"/>
      </a:defRPr>
    </a:lvl4pPr>
    <a:lvl5pPr indent="914400" defTabSz="647700">
      <a:defRPr>
        <a:latin typeface="Lucida Grande"/>
        <a:ea typeface="Lucida Grande"/>
        <a:cs typeface="Lucida Grande"/>
        <a:sym typeface="Lucida Grande"/>
      </a:defRPr>
    </a:lvl5pPr>
    <a:lvl6pPr indent="1143000" defTabSz="647700">
      <a:defRPr>
        <a:latin typeface="Lucida Grande"/>
        <a:ea typeface="Lucida Grande"/>
        <a:cs typeface="Lucida Grande"/>
        <a:sym typeface="Lucida Grande"/>
      </a:defRPr>
    </a:lvl6pPr>
    <a:lvl7pPr indent="1371600" defTabSz="647700">
      <a:defRPr>
        <a:latin typeface="Lucida Grande"/>
        <a:ea typeface="Lucida Grande"/>
        <a:cs typeface="Lucida Grande"/>
        <a:sym typeface="Lucida Grande"/>
      </a:defRPr>
    </a:lvl7pPr>
    <a:lvl8pPr indent="1600200" defTabSz="647700">
      <a:defRPr>
        <a:latin typeface="Lucida Grande"/>
        <a:ea typeface="Lucida Grande"/>
        <a:cs typeface="Lucida Grande"/>
        <a:sym typeface="Lucida Grande"/>
      </a:defRPr>
    </a:lvl8pPr>
    <a:lvl9pPr indent="1828800" defTabSz="647700">
      <a:defRPr>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Mountain_Top Title">
    <p:spTree>
      <p:nvGrpSpPr>
        <p:cNvPr id="1" name=""/>
        <p:cNvGrpSpPr/>
        <p:nvPr/>
      </p:nvGrpSpPr>
      <p:grpSpPr>
        <a:xfrm>
          <a:off x="0" y="0"/>
          <a:ext cx="0" cy="0"/>
          <a:chOff x="0" y="0"/>
          <a:chExt cx="0" cy="0"/>
        </a:xfrm>
      </p:grpSpPr>
      <p:grpSp>
        <p:nvGrpSpPr>
          <p:cNvPr id="29" name="Group 29"/>
          <p:cNvGrpSpPr/>
          <p:nvPr/>
        </p:nvGrpSpPr>
        <p:grpSpPr>
          <a:xfrm>
            <a:off x="-12700" y="-12700"/>
            <a:ext cx="13004800" cy="9761221"/>
            <a:chOff x="0" y="0"/>
            <a:chExt cx="13004800" cy="9761220"/>
          </a:xfrm>
        </p:grpSpPr>
        <p:sp>
          <p:nvSpPr>
            <p:cNvPr id="27" name="Shape 27"/>
            <p:cNvSpPr/>
            <p:nvPr/>
          </p:nvSpPr>
          <p:spPr>
            <a:xfrm>
              <a:off x="0" y="6941820"/>
              <a:ext cx="13004800" cy="2819401"/>
            </a:xfrm>
            <a:prstGeom prst="rect">
              <a:avLst/>
            </a:prstGeom>
            <a:gradFill flip="none" rotWithShape="1">
              <a:gsLst>
                <a:gs pos="0">
                  <a:srgbClr val="0048AA"/>
                </a:gs>
                <a:gs pos="100000">
                  <a:srgbClr val="38D4D6"/>
                </a:gs>
              </a:gsLst>
              <a:lin ang="5400000" scaled="0"/>
            </a:gradFill>
            <a:ln w="12700" cap="flat">
              <a:noFill/>
              <a:round/>
            </a:ln>
            <a:effectLst/>
          </p:spPr>
          <p:txBody>
            <a:bodyPr wrap="square" lIns="0" tIns="0" rIns="0" bIns="0" numCol="1" anchor="ctr">
              <a:noAutofit/>
            </a:bodyPr>
            <a:lstStyle/>
            <a:p>
              <a:pPr lvl="0"/>
            </a:p>
          </p:txBody>
        </p:sp>
        <p:sp>
          <p:nvSpPr>
            <p:cNvPr id="28" name="Shape 28"/>
            <p:cNvSpPr/>
            <p:nvPr/>
          </p:nvSpPr>
          <p:spPr>
            <a:xfrm>
              <a:off x="0" y="0"/>
              <a:ext cx="13004800" cy="6934200"/>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0" tIns="0" rIns="0" bIns="0" numCol="1" anchor="ctr">
              <a:noAutofit/>
            </a:bodyPr>
            <a:lstStyle/>
            <a:p>
              <a:pPr lvl="0"/>
            </a:p>
          </p:txBody>
        </p:sp>
      </p:grpSp>
      <p:grpSp>
        <p:nvGrpSpPr>
          <p:cNvPr id="38" name="Group 38"/>
          <p:cNvGrpSpPr/>
          <p:nvPr/>
        </p:nvGrpSpPr>
        <p:grpSpPr>
          <a:xfrm>
            <a:off x="0" y="8961120"/>
            <a:ext cx="11159067" cy="830864"/>
            <a:chOff x="0" y="0"/>
            <a:chExt cx="11159066" cy="830862"/>
          </a:xfrm>
        </p:grpSpPr>
        <p:sp>
          <p:nvSpPr>
            <p:cNvPr id="30" name="Shape 30"/>
            <p:cNvSpPr/>
            <p:nvPr/>
          </p:nvSpPr>
          <p:spPr>
            <a:xfrm>
              <a:off x="3355967" y="0"/>
              <a:ext cx="7319642" cy="825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0" tIns="0" rIns="0" bIns="0" numCol="1" anchor="ctr">
              <a:noAutofit/>
            </a:bodyPr>
            <a:lstStyle/>
            <a:p>
              <a:pPr lvl="0"/>
            </a:p>
          </p:txBody>
        </p:sp>
        <p:grpSp>
          <p:nvGrpSpPr>
            <p:cNvPr id="36" name="Group 36"/>
            <p:cNvGrpSpPr/>
            <p:nvPr/>
          </p:nvGrpSpPr>
          <p:grpSpPr>
            <a:xfrm>
              <a:off x="5610598" y="0"/>
              <a:ext cx="5548469" cy="830863"/>
              <a:chOff x="0" y="0"/>
              <a:chExt cx="5548468" cy="830862"/>
            </a:xfrm>
          </p:grpSpPr>
          <p:sp>
            <p:nvSpPr>
              <p:cNvPr id="31" name="Shape 31"/>
              <p:cNvSpPr/>
              <p:nvPr/>
            </p:nvSpPr>
            <p:spPr>
              <a:xfrm>
                <a:off x="3302874" y="10850"/>
                <a:ext cx="2245595" cy="820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21" y="15230"/>
                    </a:moveTo>
                    <a:lnTo>
                      <a:pt x="10757" y="15108"/>
                    </a:lnTo>
                    <a:lnTo>
                      <a:pt x="6085" y="10167"/>
                    </a:lnTo>
                    <a:lnTo>
                      <a:pt x="2760" y="2695"/>
                    </a:lnTo>
                    <a:lnTo>
                      <a:pt x="0" y="0"/>
                    </a:lnTo>
                    <a:lnTo>
                      <a:pt x="478" y="1062"/>
                    </a:lnTo>
                    <a:lnTo>
                      <a:pt x="0" y="2654"/>
                    </a:lnTo>
                    <a:lnTo>
                      <a:pt x="652" y="4859"/>
                    </a:lnTo>
                    <a:lnTo>
                      <a:pt x="1630" y="9922"/>
                    </a:lnTo>
                    <a:lnTo>
                      <a:pt x="978" y="17231"/>
                    </a:lnTo>
                    <a:lnTo>
                      <a:pt x="4346" y="13434"/>
                    </a:lnTo>
                    <a:lnTo>
                      <a:pt x="12864" y="21518"/>
                    </a:lnTo>
                    <a:lnTo>
                      <a:pt x="21600" y="21600"/>
                    </a:lnTo>
                    <a:lnTo>
                      <a:pt x="17993" y="19313"/>
                    </a:lnTo>
                    <a:lnTo>
                      <a:pt x="13821" y="1523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32" name="Shape 32"/>
              <p:cNvSpPr/>
              <p:nvPr/>
            </p:nvSpPr>
            <p:spPr>
              <a:xfrm>
                <a:off x="431496" y="0"/>
                <a:ext cx="420203" cy="612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33" name="Shape 33"/>
              <p:cNvSpPr/>
              <p:nvPr/>
            </p:nvSpPr>
            <p:spPr>
              <a:xfrm>
                <a:off x="1228976" y="156561"/>
                <a:ext cx="853959" cy="420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34" name="Shape 34"/>
              <p:cNvSpPr/>
              <p:nvPr/>
            </p:nvSpPr>
            <p:spPr>
              <a:xfrm>
                <a:off x="2579947" y="114708"/>
                <a:ext cx="350169" cy="114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35" name="Shape 35"/>
              <p:cNvSpPr/>
              <p:nvPr/>
            </p:nvSpPr>
            <p:spPr>
              <a:xfrm>
                <a:off x="0" y="103857"/>
                <a:ext cx="94885" cy="125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0" tIns="0" rIns="0" bIns="0" numCol="1" anchor="ctr">
                <a:noAutofit/>
              </a:bodyPr>
              <a:lstStyle/>
              <a:p>
                <a:pPr lvl="0"/>
              </a:p>
            </p:txBody>
          </p:sp>
        </p:grpSp>
        <p:sp>
          <p:nvSpPr>
            <p:cNvPr id="37" name="Shape 37"/>
            <p:cNvSpPr/>
            <p:nvPr/>
          </p:nvSpPr>
          <p:spPr>
            <a:xfrm>
              <a:off x="0" y="0"/>
              <a:ext cx="8982375" cy="829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0" tIns="0" rIns="0" bIns="0" numCol="1" anchor="ctr">
              <a:noAutofit/>
            </a:bodyPr>
            <a:lstStyle/>
            <a:p>
              <a:pPr lvl="0"/>
            </a:p>
          </p:txBody>
        </p:sp>
      </p:grpSp>
      <p:grpSp>
        <p:nvGrpSpPr>
          <p:cNvPr id="45" name="Group 45"/>
          <p:cNvGrpSpPr/>
          <p:nvPr/>
        </p:nvGrpSpPr>
        <p:grpSpPr>
          <a:xfrm>
            <a:off x="888436" y="8940800"/>
            <a:ext cx="8091876" cy="830864"/>
            <a:chOff x="0" y="0"/>
            <a:chExt cx="8091875" cy="830863"/>
          </a:xfrm>
        </p:grpSpPr>
        <p:sp>
          <p:nvSpPr>
            <p:cNvPr id="39" name="Shape 39"/>
            <p:cNvSpPr/>
            <p:nvPr/>
          </p:nvSpPr>
          <p:spPr>
            <a:xfrm>
              <a:off x="1809994" y="0"/>
              <a:ext cx="824780" cy="451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40" name="Shape 40"/>
            <p:cNvSpPr/>
            <p:nvPr/>
          </p:nvSpPr>
          <p:spPr>
            <a:xfrm>
              <a:off x="3497967" y="55908"/>
              <a:ext cx="4593909" cy="774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41" name="Shape 41"/>
            <p:cNvSpPr/>
            <p:nvPr/>
          </p:nvSpPr>
          <p:spPr>
            <a:xfrm>
              <a:off x="3242624" y="46590"/>
              <a:ext cx="160438" cy="94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42" name="Shape 42"/>
            <p:cNvSpPr/>
            <p:nvPr/>
          </p:nvSpPr>
          <p:spPr>
            <a:xfrm>
              <a:off x="1041707" y="76098"/>
              <a:ext cx="363808" cy="254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43" name="Shape 43"/>
            <p:cNvSpPr/>
            <p:nvPr/>
          </p:nvSpPr>
          <p:spPr>
            <a:xfrm>
              <a:off x="702757" y="94734"/>
              <a:ext cx="133321" cy="94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44" name="Shape 44"/>
            <p:cNvSpPr/>
            <p:nvPr/>
          </p:nvSpPr>
          <p:spPr>
            <a:xfrm>
              <a:off x="0" y="27954"/>
              <a:ext cx="553619" cy="321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0" tIns="0" rIns="0" bIns="0" numCol="1" anchor="ctr">
              <a:noAutofit/>
            </a:bodyPr>
            <a:lstStyle/>
            <a:p>
              <a:pPr lvl="0"/>
            </a:p>
          </p:txBody>
        </p:sp>
      </p:grpSp>
      <p:graphicFrame>
        <p:nvGraphicFramePr>
          <p:cNvPr id="46" name="Table 46"/>
          <p:cNvGraphicFramePr/>
          <p:nvPr/>
        </p:nvGraphicFramePr>
        <p:xfrm>
          <a:off x="1244600" y="9135873"/>
          <a:ext cx="10477502" cy="431801"/>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492500"/>
                <a:gridCol w="3492500"/>
                <a:gridCol w="3492500"/>
              </a:tblGrid>
              <a:tr h="431800">
                <a:tc>
                  <a:txBody>
                    <a:bodyPr/>
                    <a:lstStyle/>
                    <a:p>
                      <a:pPr lvl="0" marR="57799" algn="l" defTabSz="1295400">
                        <a:spcBef>
                          <a:spcPts val="900"/>
                        </a:spcBef>
                        <a:defRPr sz="1800">
                          <a:solidFill>
                            <a:srgbClr val="000000"/>
                          </a:solidFill>
                          <a:effectLst/>
                          <a:uFillTx/>
                        </a:defRPr>
                      </a:pPr>
                      <a:r>
                        <a:rPr sz="1600">
                          <a:solidFill>
                            <a:srgbClr val="FFFFFF"/>
                          </a:solidFill>
                          <a:uFill>
                            <a:solidFill>
                              <a:srgbClr val="FFFFFF"/>
                            </a:solidFill>
                          </a:uFill>
                        </a:rPr>
                        <a:t>5/18/15</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57799" marR="57799" defTabSz="1295400">
                        <a:defRPr sz="1800">
                          <a:solidFill>
                            <a:srgbClr val="000000"/>
                          </a:solidFill>
                          <a:effectLst/>
                          <a:uFillTx/>
                        </a:defRPr>
                      </a:pPr>
                      <a:r>
                        <a:rPr sz="1600">
                          <a:solidFill>
                            <a:srgbClr val="FFFFFF"/>
                          </a:solidFill>
                          <a:effectLst>
                            <a:outerShdw sx="100000" sy="100000" kx="0" ky="0" algn="b" rotWithShape="0" blurRad="12700" dist="25400" dir="2700000">
                              <a:srgbClr val="000000"/>
                            </a:outerShdw>
                          </a:effectLst>
                          <a:uFill>
                            <a:solidFill>
                              <a:srgbClr val="FFFFFF"/>
                            </a:solidFill>
                          </a:uFill>
                        </a:rPr>
                        <a:t>CECS  NNN,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57799" algn="l" defTabSz="1295400">
                        <a:spcBef>
                          <a:spcPts val="900"/>
                        </a:spcBef>
                        <a:defRPr sz="1600">
                          <a:effectLst/>
                        </a:defRPr>
                      </a:pPr>
                    </a:p>
                  </a:txBody>
                  <a:tcPr marL="50800" marR="50800" marT="50800" marB="50800" anchor="t" anchorCtr="0" horzOverflow="overflow">
                    <a:lnL w="28575">
                      <a:miter lim="400000"/>
                    </a:lnL>
                    <a:lnR w="12700">
                      <a:miter lim="400000"/>
                    </a:lnR>
                    <a:lnT w="28575">
                      <a:miter lim="400000"/>
                    </a:lnT>
                    <a:lnB w="28575">
                      <a:miter lim="400000"/>
                    </a:lnB>
                  </a:tcPr>
                </a:tc>
              </a:tr>
            </a:tbl>
          </a:graphicData>
        </a:graphic>
      </p:graphicFrame>
      <p:sp>
        <p:nvSpPr>
          <p:cNvPr id="47" name="Shape 47"/>
          <p:cNvSpPr/>
          <p:nvPr>
            <p:ph type="title"/>
          </p:nvPr>
        </p:nvSpPr>
        <p:spPr>
          <a:xfrm>
            <a:off x="635000" y="456353"/>
            <a:ext cx="11709400" cy="1511301"/>
          </a:xfrm>
          <a:prstGeom prst="rect">
            <a:avLst/>
          </a:prstGeom>
        </p:spPr>
        <p:txBody>
          <a:bodyPr/>
          <a:lstStyle>
            <a:lvl1pPr algn="l">
              <a:defRPr sz="6800">
                <a:effectLst>
                  <a:outerShdw sx="100000" sy="100000" kx="0" ky="0" algn="b" rotWithShape="0" blurRad="12700" dist="38100" dir="2700000">
                    <a:srgbClr val="000000"/>
                  </a:outerShdw>
                </a:effectLst>
              </a:defRPr>
            </a:lvl1pPr>
          </a:lstStyle>
          <a:p>
            <a:pPr lvl="0">
              <a:defRPr sz="1800">
                <a:solidFill>
                  <a:srgbClr val="000000"/>
                </a:solidFill>
                <a:effectLst/>
                <a:uFillTx/>
              </a:defRPr>
            </a:pPr>
            <a:r>
              <a:rPr sz="6800">
                <a:solidFill>
                  <a:srgbClr val="FFFB00"/>
                </a:solidFill>
                <a:effectLst>
                  <a:outerShdw sx="100000" sy="100000" kx="0" ky="0" algn="b" rotWithShape="0" blurRad="12700" dist="38100" dir="2700000">
                    <a:srgbClr val="000000"/>
                  </a:outerShdw>
                </a:effectLst>
                <a:uFill>
                  <a:solidFill>
                    <a:srgbClr val="FFFB00"/>
                  </a:solidFill>
                </a:uFill>
              </a:rPr>
              <a:t>Title Text</a:t>
            </a:r>
          </a:p>
        </p:txBody>
      </p:sp>
      <p:sp>
        <p:nvSpPr>
          <p:cNvPr id="48" name="Shape 48"/>
          <p:cNvSpPr/>
          <p:nvPr>
            <p:ph type="body" idx="1"/>
          </p:nvPr>
        </p:nvSpPr>
        <p:spPr>
          <a:xfrm>
            <a:off x="1295400" y="2743200"/>
            <a:ext cx="10401300" cy="6032500"/>
          </a:xfrm>
          <a:prstGeom prst="rect">
            <a:avLst/>
          </a:prstGeom>
        </p:spPr>
        <p:txBody>
          <a:bodyPr/>
          <a:lstStyle>
            <a:lvl1pPr marL="57799" indent="0">
              <a:buSzTx/>
              <a:buFont typeface="Arial"/>
              <a:buNone/>
              <a:defRPr sz="4200">
                <a:effectLst>
                  <a:outerShdw sx="100000" sy="100000" kx="0" ky="0" algn="b" rotWithShape="0" blurRad="12700" dist="25400" dir="2700000">
                    <a:srgbClr val="000000"/>
                  </a:outerShdw>
                </a:effectLst>
              </a:defRPr>
            </a:lvl1pPr>
            <a:lvl2pPr marL="708039" indent="0">
              <a:spcBef>
                <a:spcPts val="900"/>
              </a:spcBef>
              <a:buClrTx/>
              <a:buSzTx/>
              <a:buNone/>
              <a:defRPr sz="3600"/>
            </a:lvl2pPr>
            <a:lvl3pPr marL="1358279" indent="0">
              <a:spcBef>
                <a:spcPts val="0"/>
              </a:spcBef>
              <a:buSzTx/>
              <a:buFont typeface="Arial"/>
              <a:buNone/>
            </a:lvl3pPr>
            <a:lvl4pPr marL="2008518" indent="0">
              <a:spcBef>
                <a:spcPts val="600"/>
              </a:spcBef>
              <a:buClrTx/>
              <a:buSzTx/>
              <a:buNone/>
              <a:defRPr sz="2400"/>
            </a:lvl4pPr>
            <a:lvl5pPr marL="2658759" indent="0">
              <a:spcBef>
                <a:spcPts val="600"/>
              </a:spcBef>
              <a:buSzTx/>
              <a:buFont typeface="Arial"/>
              <a:buNone/>
              <a:defRPr sz="2400"/>
            </a:lvl5pPr>
          </a:lstStyle>
          <a:p>
            <a:pPr lvl="0">
              <a:defRPr sz="1800">
                <a:solidFill>
                  <a:srgbClr val="000000"/>
                </a:solidFill>
                <a:effectLst/>
                <a:uFillTx/>
              </a:defRPr>
            </a:pPr>
            <a:r>
              <a:rPr sz="4200">
                <a:solidFill>
                  <a:srgbClr val="FFFFFF"/>
                </a:solidFill>
                <a:effectLst>
                  <a:outerShdw sx="100000" sy="100000" kx="0" ky="0" algn="b" rotWithShape="0" blurRad="12700" dist="25400" dir="2700000">
                    <a:srgbClr val="000000"/>
                  </a:outerShdw>
                </a:effectLst>
                <a:uFill>
                  <a:solidFill>
                    <a:srgbClr val="FFFFFF"/>
                  </a:solidFill>
                </a:uFill>
              </a:rPr>
              <a:t>Body Level One</a:t>
            </a:r>
            <a:endParaRPr sz="4200">
              <a:solidFill>
                <a:srgbClr val="FFFFFF"/>
              </a:solidFill>
              <a:effectLst>
                <a:outerShdw sx="100000" sy="100000" kx="0" ky="0" algn="b" rotWithShape="0" blurRad="12700" dist="25400" dir="2700000">
                  <a:srgbClr val="000000"/>
                </a:outerShdw>
              </a:effectLst>
              <a:uFill>
                <a:solidFill>
                  <a:srgbClr val="FFFFFF"/>
                </a:solidFill>
              </a:uFill>
            </a:endParaRPr>
          </a:p>
          <a:p>
            <a:pPr lvl="1">
              <a:defRPr sz="1800">
                <a:solidFill>
                  <a:srgbClr val="000000"/>
                </a:solidFill>
                <a:uFillTx/>
              </a:defRPr>
            </a:pPr>
            <a:r>
              <a:rPr sz="3600">
                <a:solidFill>
                  <a:srgbClr val="FFFFFF"/>
                </a:solidFill>
                <a:uFill>
                  <a:solidFill>
                    <a:srgbClr val="FFFFFF"/>
                  </a:solidFill>
                </a:uFill>
              </a:rPr>
              <a:t>Body Level Two</a:t>
            </a:r>
            <a:endParaRPr sz="3600">
              <a:solidFill>
                <a:srgbClr val="FFFFFF"/>
              </a:solidFill>
              <a:uFill>
                <a:solidFill>
                  <a:srgbClr val="FFFFFF"/>
                </a:solidFill>
              </a:uFill>
            </a:endParaRPr>
          </a:p>
          <a:p>
            <a:pPr lvl="2">
              <a:defRPr sz="1800">
                <a:solidFill>
                  <a:srgbClr val="000000"/>
                </a:solidFill>
                <a:uFillTx/>
              </a:defRPr>
            </a:pPr>
            <a:r>
              <a:rPr sz="3000">
                <a:solidFill>
                  <a:srgbClr val="FFFFFF"/>
                </a:solidFill>
                <a:uFill>
                  <a:solidFill>
                    <a:srgbClr val="FFFFFF"/>
                  </a:solidFill>
                </a:uFill>
              </a:rPr>
              <a:t>Body Level Three</a:t>
            </a:r>
            <a:endParaRPr sz="3000">
              <a:solidFill>
                <a:srgbClr val="FFFFFF"/>
              </a:solidFill>
              <a:uFill>
                <a:solidFill>
                  <a:srgbClr val="FFFFFF"/>
                </a:solidFill>
              </a:uFill>
            </a:endParaRPr>
          </a:p>
          <a:p>
            <a:pPr lvl="3">
              <a:defRPr sz="1800">
                <a:solidFill>
                  <a:srgbClr val="000000"/>
                </a:solidFill>
                <a:uFillTx/>
              </a:defRPr>
            </a:pPr>
            <a:r>
              <a:rPr sz="2400">
                <a:solidFill>
                  <a:srgbClr val="FFFFFF"/>
                </a:solidFill>
                <a:uFill>
                  <a:solidFill>
                    <a:srgbClr val="FFFFFF"/>
                  </a:solidFill>
                </a:uFill>
              </a:rPr>
              <a:t>Body Level Four</a:t>
            </a:r>
            <a:endParaRPr sz="2400">
              <a:solidFill>
                <a:srgbClr val="FFFFFF"/>
              </a:solidFill>
              <a:uFill>
                <a:solidFill>
                  <a:srgbClr val="FFFFFF"/>
                </a:solidFill>
              </a:uFill>
            </a:endParaRPr>
          </a:p>
          <a:p>
            <a:pPr lvl="4">
              <a:defRPr sz="1800">
                <a:solidFill>
                  <a:srgbClr val="000000"/>
                </a:solidFill>
                <a:uFillTx/>
              </a:defRPr>
            </a:pPr>
            <a:r>
              <a:rPr sz="2400">
                <a:solidFill>
                  <a:srgbClr val="FFFFFF"/>
                </a:solidFill>
                <a:uFill>
                  <a:solidFill>
                    <a:srgbClr val="FFFFFF"/>
                  </a:solidFill>
                </a:uFill>
              </a:rPr>
              <a:t>Body Level Five</a:t>
            </a:r>
          </a:p>
        </p:txBody>
      </p:sp>
      <p:sp>
        <p:nvSpPr>
          <p:cNvPr id="49" name="Shape 49"/>
          <p:cNvSpPr/>
          <p:nvPr>
            <p:ph type="sldNum" sz="quarter" idx="2"/>
          </p:nvPr>
        </p:nvSpPr>
        <p:spPr>
          <a:xfrm>
            <a:off x="11150537" y="9226016"/>
            <a:ext cx="312069" cy="298985"/>
          </a:xfrm>
          <a:prstGeom prst="rect">
            <a:avLst/>
          </a:prstGeom>
        </p:spPr>
        <p:txBody>
          <a:bodyPr/>
          <a:lstStyle>
            <a:lvl1pPr algn="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Mountain_Top">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solidFill>
                  <a:srgbClr val="000000"/>
                </a:solidFill>
                <a:effectLst/>
                <a:uFillTx/>
              </a:defRPr>
            </a:pPr>
            <a:r>
              <a:rPr sz="3400">
                <a:solidFill>
                  <a:srgbClr val="FFFB00"/>
                </a:solidFill>
                <a:effectLst>
                  <a:outerShdw sx="100000" sy="100000" kx="0" ky="0" algn="b" rotWithShape="0" blurRad="12700" dist="25400" dir="2700000">
                    <a:srgbClr val="000000"/>
                  </a:outerShdw>
                </a:effectLst>
                <a:uFill>
                  <a:solidFill>
                    <a:srgbClr val="FFFB00"/>
                  </a:solidFill>
                </a:uFill>
              </a:rPr>
              <a:t>Title Text</a:t>
            </a:r>
          </a:p>
        </p:txBody>
      </p:sp>
      <p:sp>
        <p:nvSpPr>
          <p:cNvPr id="52" name="Shape 52"/>
          <p:cNvSpPr/>
          <p:nvPr>
            <p:ph type="body" idx="1"/>
          </p:nvPr>
        </p:nvSpPr>
        <p:spPr>
          <a:prstGeom prst="rect">
            <a:avLst/>
          </a:prstGeom>
        </p:spPr>
        <p:txBody>
          <a:bodyPr/>
          <a:lstStyle>
            <a:lvl2pPr marL="770890" indent="-323850">
              <a:spcBef>
                <a:spcPts val="900"/>
              </a:spcBef>
              <a:buClrTx/>
              <a:buChar char="–"/>
              <a:defRPr sz="2800"/>
            </a:lvl2pPr>
            <a:lvl3pPr marL="1082039" indent="-254000">
              <a:spcBef>
                <a:spcPts val="700"/>
              </a:spcBef>
              <a:buFont typeface="Zapf Dingbats"/>
              <a:buChar char="✴"/>
              <a:defRPr sz="2400"/>
            </a:lvl3pPr>
            <a:lvl4pPr marL="1399539" indent="-190500">
              <a:spcBef>
                <a:spcPts val="600"/>
              </a:spcBef>
              <a:buClrTx/>
              <a:buFont typeface="Lucida Grande"/>
              <a:buChar char="‣"/>
              <a:defRPr sz="2200"/>
            </a:lvl4pPr>
            <a:lvl5pPr marL="1717039" indent="-127000">
              <a:spcBef>
                <a:spcPts val="600"/>
              </a:spcBef>
              <a:defRPr sz="1800"/>
            </a:lvl5pPr>
          </a:lstStyle>
          <a:p>
            <a:pPr lvl="0">
              <a:defRPr sz="1800">
                <a:solidFill>
                  <a:srgbClr val="000000"/>
                </a:solidFill>
                <a:uFillTx/>
              </a:defRPr>
            </a:pPr>
            <a:r>
              <a:rPr sz="3000">
                <a:solidFill>
                  <a:srgbClr val="FFFFFF"/>
                </a:solidFill>
                <a:uFill>
                  <a:solidFill>
                    <a:srgbClr val="FFFFFF"/>
                  </a:solidFill>
                </a:uFill>
              </a:rPr>
              <a:t>Body Level One</a:t>
            </a:r>
            <a:endParaRPr sz="3000">
              <a:solidFill>
                <a:srgbClr val="FFFFFF"/>
              </a:solidFill>
              <a:uFill>
                <a:solidFill>
                  <a:srgbClr val="FFFFFF"/>
                </a:solidFill>
              </a:uFill>
            </a:endParaRPr>
          </a:p>
          <a:p>
            <a:pPr lvl="1">
              <a:defRPr sz="1800">
                <a:solidFill>
                  <a:srgbClr val="000000"/>
                </a:solidFill>
                <a:uFillTx/>
              </a:defRPr>
            </a:pPr>
            <a:r>
              <a:rPr sz="2800">
                <a:solidFill>
                  <a:srgbClr val="FFFFFF"/>
                </a:solidFill>
                <a:uFill>
                  <a:solidFill>
                    <a:srgbClr val="FFFFFF"/>
                  </a:solidFill>
                </a:uFill>
              </a:rPr>
              <a:t>Body Level Two</a:t>
            </a:r>
            <a:endParaRPr sz="2800">
              <a:solidFill>
                <a:srgbClr val="FFFFFF"/>
              </a:solidFill>
              <a:uFill>
                <a:solidFill>
                  <a:srgbClr val="FFFFFF"/>
                </a:solidFill>
              </a:uFill>
            </a:endParaRPr>
          </a:p>
          <a:p>
            <a:pPr lvl="2">
              <a:defRPr sz="1800">
                <a:solidFill>
                  <a:srgbClr val="000000"/>
                </a:solidFill>
                <a:uFillTx/>
              </a:defRPr>
            </a:pPr>
            <a:r>
              <a:rPr sz="2400">
                <a:solidFill>
                  <a:srgbClr val="FFFFFF"/>
                </a:solidFill>
                <a:uFill>
                  <a:solidFill>
                    <a:srgbClr val="FFFFFF"/>
                  </a:solidFill>
                </a:uFill>
              </a:rPr>
              <a:t>Body Level Three</a:t>
            </a:r>
            <a:endParaRPr sz="2400">
              <a:solidFill>
                <a:srgbClr val="FFFFFF"/>
              </a:solidFill>
              <a:uFill>
                <a:solidFill>
                  <a:srgbClr val="FFFFFF"/>
                </a:solidFill>
              </a:uFill>
            </a:endParaRPr>
          </a:p>
          <a:p>
            <a:pPr lvl="3">
              <a:defRPr sz="1800">
                <a:solidFill>
                  <a:srgbClr val="000000"/>
                </a:solidFill>
                <a:uFillTx/>
              </a:defRPr>
            </a:pPr>
            <a:r>
              <a:rPr sz="2200">
                <a:solidFill>
                  <a:srgbClr val="FFFFFF"/>
                </a:solidFill>
                <a:uFill>
                  <a:solidFill>
                    <a:srgbClr val="FFFFFF"/>
                  </a:solidFill>
                </a:uFill>
              </a:rPr>
              <a:t>Body Level Four</a:t>
            </a:r>
            <a:endParaRPr sz="2200">
              <a:solidFill>
                <a:srgbClr val="FFFFFF"/>
              </a:solidFill>
              <a:uFill>
                <a:solidFill>
                  <a:srgbClr val="FFFFFF"/>
                </a:solidFill>
              </a:uFill>
            </a:endParaRPr>
          </a:p>
          <a:p>
            <a:pPr lvl="4">
              <a:defRPr>
                <a:solidFill>
                  <a:srgbClr val="000000"/>
                </a:solidFill>
                <a:uFillTx/>
              </a:defRPr>
            </a:pPr>
            <a:r>
              <a:rPr>
                <a:solidFill>
                  <a:srgbClr val="FFFFFF"/>
                </a:solidFill>
                <a:uFill>
                  <a:solidFill>
                    <a:srgbClr val="FFFFFF"/>
                  </a:solidFill>
                </a:uFill>
              </a:rPr>
              <a:t>Body Level Five</a:t>
            </a:r>
          </a:p>
        </p:txBody>
      </p:sp>
      <p:sp>
        <p:nvSpPr>
          <p:cNvPr id="53" name="Shape 5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4" name="Group 4"/>
          <p:cNvGrpSpPr/>
          <p:nvPr/>
        </p:nvGrpSpPr>
        <p:grpSpPr>
          <a:xfrm>
            <a:off x="0" y="0"/>
            <a:ext cx="13004800" cy="9753600"/>
            <a:chOff x="0" y="0"/>
            <a:chExt cx="13004800" cy="9753600"/>
          </a:xfrm>
        </p:grpSpPr>
        <p:sp>
          <p:nvSpPr>
            <p:cNvPr id="2" name="Shape 2"/>
            <p:cNvSpPr/>
            <p:nvPr/>
          </p:nvSpPr>
          <p:spPr>
            <a:xfrm>
              <a:off x="0" y="6934200"/>
              <a:ext cx="13004800" cy="2819400"/>
            </a:xfrm>
            <a:prstGeom prst="rect">
              <a:avLst/>
            </a:prstGeom>
            <a:gradFill flip="none" rotWithShape="1">
              <a:gsLst>
                <a:gs pos="0">
                  <a:srgbClr val="0048AA"/>
                </a:gs>
                <a:gs pos="100000">
                  <a:srgbClr val="38D4D6"/>
                </a:gs>
              </a:gsLst>
              <a:lin ang="5400000" scaled="0"/>
            </a:gradFill>
            <a:ln w="12700" cap="flat">
              <a:noFill/>
              <a:round/>
            </a:ln>
            <a:effectLst/>
          </p:spPr>
          <p:txBody>
            <a:bodyPr wrap="square" lIns="0" tIns="0" rIns="0" bIns="0" numCol="1" anchor="ctr">
              <a:noAutofit/>
            </a:bodyPr>
            <a:lstStyle/>
            <a:p>
              <a:pPr lvl="0"/>
            </a:p>
          </p:txBody>
        </p:sp>
        <p:sp>
          <p:nvSpPr>
            <p:cNvPr id="3" name="Shape 3"/>
            <p:cNvSpPr/>
            <p:nvPr/>
          </p:nvSpPr>
          <p:spPr>
            <a:xfrm>
              <a:off x="0" y="0"/>
              <a:ext cx="13004800" cy="6934200"/>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0" tIns="0" rIns="0" bIns="0" numCol="1" anchor="ctr">
              <a:noAutofit/>
            </a:bodyPr>
            <a:lstStyle/>
            <a:p>
              <a:pPr lvl="0"/>
            </a:p>
          </p:txBody>
        </p:sp>
      </p:grpSp>
      <p:sp>
        <p:nvSpPr>
          <p:cNvPr id="5" name="Shape 5"/>
          <p:cNvSpPr/>
          <p:nvPr/>
        </p:nvSpPr>
        <p:spPr>
          <a:xfrm>
            <a:off x="8890000" y="8906933"/>
            <a:ext cx="4114800" cy="863601"/>
          </a:xfrm>
          <a:prstGeom prst="rect">
            <a:avLst/>
          </a:prstGeom>
          <a:gradFill>
            <a:gsLst>
              <a:gs pos="0">
                <a:srgbClr val="0048AA"/>
              </a:gs>
              <a:gs pos="100000">
                <a:srgbClr val="00FCD6"/>
              </a:gs>
            </a:gsLst>
            <a:lin ang="18900000"/>
          </a:gradFill>
          <a:ln w="12700">
            <a:round/>
          </a:ln>
        </p:spPr>
        <p:txBody>
          <a:bodyPr lIns="0" tIns="0" rIns="0" bIns="0" anchor="ctr"/>
          <a:lstStyle/>
          <a:p>
            <a:pPr lvl="0"/>
          </a:p>
        </p:txBody>
      </p:sp>
      <p:grpSp>
        <p:nvGrpSpPr>
          <p:cNvPr id="14" name="Group 14"/>
          <p:cNvGrpSpPr/>
          <p:nvPr/>
        </p:nvGrpSpPr>
        <p:grpSpPr>
          <a:xfrm>
            <a:off x="0" y="8559800"/>
            <a:ext cx="11162454" cy="1220894"/>
            <a:chOff x="0" y="0"/>
            <a:chExt cx="11162453" cy="1220893"/>
          </a:xfrm>
        </p:grpSpPr>
        <p:sp>
          <p:nvSpPr>
            <p:cNvPr id="6" name="Shape 6"/>
            <p:cNvSpPr/>
            <p:nvPr/>
          </p:nvSpPr>
          <p:spPr>
            <a:xfrm>
              <a:off x="3365500" y="0"/>
              <a:ext cx="7315200" cy="120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0" tIns="0" rIns="0" bIns="0" numCol="1" anchor="ctr">
              <a:noAutofit/>
            </a:bodyPr>
            <a:lstStyle/>
            <a:p>
              <a:pPr lvl="0"/>
            </a:p>
          </p:txBody>
        </p:sp>
        <p:grpSp>
          <p:nvGrpSpPr>
            <p:cNvPr id="12" name="Group 12"/>
            <p:cNvGrpSpPr/>
            <p:nvPr/>
          </p:nvGrpSpPr>
          <p:grpSpPr>
            <a:xfrm>
              <a:off x="5612835" y="0"/>
              <a:ext cx="5549619" cy="1220894"/>
              <a:chOff x="0" y="0"/>
              <a:chExt cx="5549618" cy="1220893"/>
            </a:xfrm>
          </p:grpSpPr>
          <p:sp>
            <p:nvSpPr>
              <p:cNvPr id="7" name="Shape 7"/>
              <p:cNvSpPr/>
              <p:nvPr/>
            </p:nvSpPr>
            <p:spPr>
              <a:xfrm>
                <a:off x="3300871" y="17498"/>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8" name="Shape 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9" name="Shape 9"/>
              <p:cNvSpPr/>
              <p:nvPr/>
            </p:nvSpPr>
            <p:spPr>
              <a:xfrm>
                <a:off x="1228231" y="229729"/>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10" name="Shape 10"/>
              <p:cNvSpPr/>
              <p:nvPr/>
            </p:nvSpPr>
            <p:spPr>
              <a:xfrm>
                <a:off x="2578382" y="168768"/>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11" name="Shape 11"/>
              <p:cNvSpPr/>
              <p:nvPr/>
            </p:nvSpPr>
            <p:spPr>
              <a:xfrm>
                <a:off x="0" y="152964"/>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0" tIns="0" rIns="0" bIns="0" numCol="1" anchor="ctr">
                <a:noAutofit/>
              </a:bodyPr>
              <a:lstStyle/>
              <a:p>
                <a:pPr lvl="0"/>
              </a:p>
            </p:txBody>
          </p:sp>
        </p:grpSp>
        <p:sp>
          <p:nvSpPr>
            <p:cNvPr id="13" name="Shape 13"/>
            <p:cNvSpPr/>
            <p:nvPr/>
          </p:nvSpPr>
          <p:spPr>
            <a:xfrm>
              <a:off x="0" y="0"/>
              <a:ext cx="8978900"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0" tIns="0" rIns="0" bIns="0" numCol="1" anchor="ctr">
              <a:noAutofit/>
            </a:bodyPr>
            <a:lstStyle/>
            <a:p>
              <a:pPr lvl="0"/>
            </a:p>
          </p:txBody>
        </p:sp>
      </p:grpSp>
      <p:grpSp>
        <p:nvGrpSpPr>
          <p:cNvPr id="21" name="Group 21"/>
          <p:cNvGrpSpPr/>
          <p:nvPr/>
        </p:nvGrpSpPr>
        <p:grpSpPr>
          <a:xfrm>
            <a:off x="891822" y="8563751"/>
            <a:ext cx="8085104" cy="1207912"/>
            <a:chOff x="0" y="0"/>
            <a:chExt cx="8085103" cy="1207910"/>
          </a:xfrm>
        </p:grpSpPr>
        <p:sp>
          <p:nvSpPr>
            <p:cNvPr id="15" name="Shape 1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16" name="Shape 16"/>
            <p:cNvSpPr/>
            <p:nvPr/>
          </p:nvSpPr>
          <p:spPr>
            <a:xfrm>
              <a:off x="3495040" y="81279"/>
              <a:ext cx="4590064"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17" name="Shape 17"/>
            <p:cNvSpPr/>
            <p:nvPr/>
          </p:nvSpPr>
          <p:spPr>
            <a:xfrm>
              <a:off x="3239911" y="67733"/>
              <a:ext cx="160303" cy="137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18" name="Shape 18"/>
            <p:cNvSpPr/>
            <p:nvPr/>
          </p:nvSpPr>
          <p:spPr>
            <a:xfrm>
              <a:off x="1038577" y="110630"/>
              <a:ext cx="363504"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19" name="Shape 19"/>
            <p:cNvSpPr/>
            <p:nvPr/>
          </p:nvSpPr>
          <p:spPr>
            <a:xfrm>
              <a:off x="702168" y="137724"/>
              <a:ext cx="133210" cy="137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0" tIns="0" rIns="0" bIns="0" numCol="1" anchor="ctr">
              <a:noAutofit/>
            </a:bodyPr>
            <a:lstStyle/>
            <a:p>
              <a:pPr lvl="0"/>
            </a:p>
          </p:txBody>
        </p:sp>
        <p:sp>
          <p:nvSpPr>
            <p:cNvPr id="20" name="Shape 20"/>
            <p:cNvSpPr/>
            <p:nvPr/>
          </p:nvSpPr>
          <p:spPr>
            <a:xfrm>
              <a:off x="0" y="40639"/>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0" tIns="0" rIns="0" bIns="0" numCol="1" anchor="ctr">
              <a:noAutofit/>
            </a:bodyPr>
            <a:lstStyle/>
            <a:p>
              <a:pPr lvl="0"/>
            </a:p>
          </p:txBody>
        </p:sp>
      </p:grpSp>
      <p:graphicFrame>
        <p:nvGraphicFramePr>
          <p:cNvPr id="22" name="Table 22"/>
          <p:cNvGraphicFramePr/>
          <p:nvPr/>
        </p:nvGraphicFramePr>
        <p:xfrm>
          <a:off x="647700" y="9117810"/>
          <a:ext cx="11709400" cy="431801"/>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3133"/>
                <a:gridCol w="3903133"/>
                <a:gridCol w="3903133"/>
              </a:tblGrid>
              <a:tr h="431800">
                <a:tc>
                  <a:txBody>
                    <a:bodyPr/>
                    <a:lstStyle/>
                    <a:p>
                      <a:pPr lvl="0" marR="57799" algn="l" defTabSz="1295400">
                        <a:spcBef>
                          <a:spcPts val="900"/>
                        </a:spcBef>
                        <a:defRPr sz="1800">
                          <a:solidFill>
                            <a:srgbClr val="000000"/>
                          </a:solidFill>
                          <a:effectLst/>
                          <a:uFillTx/>
                        </a:defRPr>
                      </a:pPr>
                      <a:r>
                        <a:rPr sz="1600">
                          <a:solidFill>
                            <a:srgbClr val="FFFFFF"/>
                          </a:solidFill>
                          <a:uFill>
                            <a:solidFill>
                              <a:srgbClr val="FFFFFF"/>
                            </a:solidFill>
                          </a:uFill>
                        </a:rPr>
                        <a:t>5/18/15</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57799" marR="57799" defTabSz="1295400">
                        <a:defRPr sz="1800">
                          <a:solidFill>
                            <a:srgbClr val="000000"/>
                          </a:solidFill>
                          <a:effectLst/>
                          <a:uFillTx/>
                        </a:defRPr>
                      </a:pPr>
                      <a:r>
                        <a:rPr sz="1600">
                          <a:solidFill>
                            <a:srgbClr val="FFFFFF"/>
                          </a:solidFill>
                          <a:effectLst>
                            <a:outerShdw sx="100000" sy="100000" kx="0" ky="0" algn="b" rotWithShape="0" blurRad="12700" dist="25400" dir="2700000">
                              <a:srgbClr val="000000"/>
                            </a:outerShdw>
                          </a:effectLst>
                          <a:uFill>
                            <a:solidFill>
                              <a:srgbClr val="FFFFFF"/>
                            </a:solidFill>
                          </a:uFill>
                        </a:rPr>
                        <a:t>CECS  694,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57799" algn="r" defTabSz="1295400">
                        <a:spcBef>
                          <a:spcPts val="900"/>
                        </a:spcBef>
                        <a:defRPr sz="1600">
                          <a:effectLst/>
                        </a:defRPr>
                      </a:pPr>
                    </a:p>
                  </a:txBody>
                  <a:tcPr marL="50800" marR="50800" marT="50800" marB="50800" anchor="t" anchorCtr="0" horzOverflow="overflow">
                    <a:lnL w="28575">
                      <a:miter lim="400000"/>
                    </a:lnL>
                    <a:lnR w="12700">
                      <a:miter lim="400000"/>
                    </a:lnR>
                    <a:lnT w="28575">
                      <a:miter lim="400000"/>
                    </a:lnT>
                    <a:lnB w="28575">
                      <a:miter lim="400000"/>
                    </a:lnB>
                  </a:tcPr>
                </a:tc>
              </a:tr>
            </a:tbl>
          </a:graphicData>
        </a:graphic>
      </p:graphicFrame>
      <p:sp>
        <p:nvSpPr>
          <p:cNvPr id="23" name="Shape 23"/>
          <p:cNvSpPr/>
          <p:nvPr>
            <p:ph type="title"/>
          </p:nvPr>
        </p:nvSpPr>
        <p:spPr>
          <a:xfrm>
            <a:off x="647700" y="228600"/>
            <a:ext cx="11709400" cy="736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effectLst/>
                <a:uFillTx/>
              </a:defRPr>
            </a:pPr>
            <a:r>
              <a:rPr sz="3400">
                <a:solidFill>
                  <a:srgbClr val="FFFB00"/>
                </a:solidFill>
                <a:effectLst>
                  <a:outerShdw sx="100000" sy="100000" kx="0" ky="0" algn="b" rotWithShape="0" blurRad="12700" dist="25400" dir="2700000">
                    <a:srgbClr val="000000"/>
                  </a:outerShdw>
                </a:effectLst>
                <a:uFill>
                  <a:solidFill>
                    <a:srgbClr val="FFFB00"/>
                  </a:solidFill>
                </a:uFill>
              </a:rPr>
              <a:t>Title Text</a:t>
            </a:r>
          </a:p>
        </p:txBody>
      </p:sp>
      <p:sp>
        <p:nvSpPr>
          <p:cNvPr id="24" name="Shape 24"/>
          <p:cNvSpPr/>
          <p:nvPr>
            <p:ph type="body" idx="1"/>
          </p:nvPr>
        </p:nvSpPr>
        <p:spPr>
          <a:xfrm>
            <a:off x="647700" y="1270000"/>
            <a:ext cx="11709400" cy="751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2pPr marL="770890" indent="-323850">
              <a:spcBef>
                <a:spcPts val="900"/>
              </a:spcBef>
              <a:buClrTx/>
              <a:buChar char="–"/>
              <a:defRPr sz="2800"/>
            </a:lvl2pPr>
            <a:lvl3pPr marL="1082039" indent="-254000">
              <a:spcBef>
                <a:spcPts val="700"/>
              </a:spcBef>
              <a:buFont typeface="Zapf Dingbats"/>
              <a:buChar char="✴"/>
              <a:defRPr sz="2400"/>
            </a:lvl3pPr>
            <a:lvl4pPr marL="1399539" indent="-190500">
              <a:spcBef>
                <a:spcPts val="600"/>
              </a:spcBef>
              <a:buClrTx/>
              <a:buFont typeface="Lucida Grande"/>
              <a:buChar char="‣"/>
              <a:defRPr sz="2200"/>
            </a:lvl4pPr>
            <a:lvl5pPr marL="1717039" indent="-127000">
              <a:spcBef>
                <a:spcPts val="600"/>
              </a:spcBef>
              <a:defRPr sz="1800"/>
            </a:lvl5pPr>
          </a:lstStyle>
          <a:p>
            <a:pPr lvl="0">
              <a:defRPr sz="1800">
                <a:solidFill>
                  <a:srgbClr val="000000"/>
                </a:solidFill>
                <a:uFillTx/>
              </a:defRPr>
            </a:pPr>
            <a:r>
              <a:rPr sz="3000">
                <a:solidFill>
                  <a:srgbClr val="FFFFFF"/>
                </a:solidFill>
                <a:uFill>
                  <a:solidFill>
                    <a:srgbClr val="FFFFFF"/>
                  </a:solidFill>
                </a:uFill>
              </a:rPr>
              <a:t>Body Level One</a:t>
            </a:r>
            <a:endParaRPr sz="3000">
              <a:solidFill>
                <a:srgbClr val="FFFFFF"/>
              </a:solidFill>
              <a:uFill>
                <a:solidFill>
                  <a:srgbClr val="FFFFFF"/>
                </a:solidFill>
              </a:uFill>
            </a:endParaRPr>
          </a:p>
          <a:p>
            <a:pPr lvl="1">
              <a:defRPr sz="1800">
                <a:solidFill>
                  <a:srgbClr val="000000"/>
                </a:solidFill>
                <a:uFillTx/>
              </a:defRPr>
            </a:pPr>
            <a:r>
              <a:rPr sz="2800">
                <a:solidFill>
                  <a:srgbClr val="FFFFFF"/>
                </a:solidFill>
                <a:uFill>
                  <a:solidFill>
                    <a:srgbClr val="FFFFFF"/>
                  </a:solidFill>
                </a:uFill>
              </a:rPr>
              <a:t>Body Level Two</a:t>
            </a:r>
            <a:endParaRPr sz="2800">
              <a:solidFill>
                <a:srgbClr val="FFFFFF"/>
              </a:solidFill>
              <a:uFill>
                <a:solidFill>
                  <a:srgbClr val="FFFFFF"/>
                </a:solidFill>
              </a:uFill>
            </a:endParaRPr>
          </a:p>
          <a:p>
            <a:pPr lvl="2">
              <a:defRPr sz="1800">
                <a:solidFill>
                  <a:srgbClr val="000000"/>
                </a:solidFill>
                <a:uFillTx/>
              </a:defRPr>
            </a:pPr>
            <a:r>
              <a:rPr sz="2400">
                <a:solidFill>
                  <a:srgbClr val="FFFFFF"/>
                </a:solidFill>
                <a:uFill>
                  <a:solidFill>
                    <a:srgbClr val="FFFFFF"/>
                  </a:solidFill>
                </a:uFill>
              </a:rPr>
              <a:t>Body Level Three</a:t>
            </a:r>
            <a:endParaRPr sz="2400">
              <a:solidFill>
                <a:srgbClr val="FFFFFF"/>
              </a:solidFill>
              <a:uFill>
                <a:solidFill>
                  <a:srgbClr val="FFFFFF"/>
                </a:solidFill>
              </a:uFill>
            </a:endParaRPr>
          </a:p>
          <a:p>
            <a:pPr lvl="3">
              <a:defRPr sz="1800">
                <a:solidFill>
                  <a:srgbClr val="000000"/>
                </a:solidFill>
                <a:uFillTx/>
              </a:defRPr>
            </a:pPr>
            <a:r>
              <a:rPr sz="2200">
                <a:solidFill>
                  <a:srgbClr val="FFFFFF"/>
                </a:solidFill>
                <a:uFill>
                  <a:solidFill>
                    <a:srgbClr val="FFFFFF"/>
                  </a:solidFill>
                </a:uFill>
              </a:rPr>
              <a:t>Body Level Four</a:t>
            </a:r>
            <a:endParaRPr sz="2200">
              <a:solidFill>
                <a:srgbClr val="FFFFFF"/>
              </a:solidFill>
              <a:uFill>
                <a:solidFill>
                  <a:srgbClr val="FFFFFF"/>
                </a:solidFill>
              </a:uFill>
            </a:endParaRPr>
          </a:p>
          <a:p>
            <a:pPr lvl="4">
              <a:defRPr>
                <a:solidFill>
                  <a:srgbClr val="000000"/>
                </a:solidFill>
                <a:uFillTx/>
              </a:defRPr>
            </a:pPr>
            <a:r>
              <a:rPr>
                <a:solidFill>
                  <a:srgbClr val="FFFFFF"/>
                </a:solidFill>
                <a:uFill>
                  <a:solidFill>
                    <a:srgbClr val="FFFFFF"/>
                  </a:solidFill>
                </a:uFill>
              </a:rPr>
              <a:t>Body Level Five</a:t>
            </a:r>
          </a:p>
        </p:txBody>
      </p:sp>
      <p:sp>
        <p:nvSpPr>
          <p:cNvPr id="25" name="Shape 25"/>
          <p:cNvSpPr/>
          <p:nvPr>
            <p:ph type="sldNum" sz="quarter" idx="2"/>
          </p:nvPr>
        </p:nvSpPr>
        <p:spPr>
          <a:xfrm>
            <a:off x="11819219" y="9226016"/>
            <a:ext cx="312069" cy="298985"/>
          </a:xfrm>
          <a:prstGeom prst="rect">
            <a:avLst/>
          </a:prstGeom>
          <a:ln w="12700">
            <a:miter lim="400000"/>
          </a:ln>
        </p:spPr>
        <p:txBody>
          <a:bodyPr wrap="none" lIns="0" tIns="0" rIns="0" bIns="0" anchor="b">
            <a:normAutofit fontScale="100000" lnSpcReduction="0"/>
          </a:bodyPr>
          <a:lstStyle>
            <a:lvl1pPr marL="0" marR="0" algn="ctr" defTabSz="647700">
              <a:defRPr sz="1400">
                <a:effectLst>
                  <a:outerShdw sx="100000" sy="100000" kx="0" ky="0" algn="b" rotWithShape="0" blurRad="12700" dist="25400" dir="2700000">
                    <a:srgbClr val="000000"/>
                  </a:outerShdw>
                </a:effectLst>
              </a:defRPr>
            </a:lvl1pPr>
          </a:lstStyle>
          <a:p>
            <a:pPr lvl="0"/>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Lst>
  <p:transition spd="med" advClick="1"/>
  <p:txStyles>
    <p:titleStyle>
      <a:lvl1pPr marL="57799" marR="57799"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1pPr>
      <a:lvl2pPr marL="57799" marR="57799" indent="2286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2pPr>
      <a:lvl3pPr marL="57799" marR="57799" indent="4572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3pPr>
      <a:lvl4pPr marL="57799" marR="57799" indent="6858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4pPr>
      <a:lvl5pPr marL="57799" marR="57799" indent="9144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5pPr>
      <a:lvl6pPr marL="57799" marR="57799" indent="11430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6pPr>
      <a:lvl7pPr marL="57799" marR="57799" indent="13716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7pPr>
      <a:lvl8pPr marL="57799" marR="57799" indent="16002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8pPr>
      <a:lvl9pPr marL="57799" marR="57799" indent="1828800" algn="ctr" defTabSz="1295400">
        <a:defRPr sz="3400">
          <a:solidFill>
            <a:srgbClr val="FFFB00"/>
          </a:solidFill>
          <a:effectLst>
            <a:outerShdw sx="100000" sy="100000" kx="0" ky="0" algn="b" rotWithShape="0" blurRad="12700" dist="25400" dir="2700000">
              <a:srgbClr val="000000"/>
            </a:outerShdw>
          </a:effectLst>
          <a:uFill>
            <a:solidFill>
              <a:srgbClr val="FFFB00"/>
            </a:solidFill>
          </a:uFill>
          <a:latin typeface="+mn-lt"/>
          <a:ea typeface="+mn-ea"/>
          <a:cs typeface="+mn-cs"/>
          <a:sym typeface="Arial"/>
        </a:defRPr>
      </a:lvl9pPr>
    </p:titleStyle>
    <p:bodyStyle>
      <a:lvl1pPr marL="447040" marR="57799" indent="-381000"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1pPr>
      <a:lvl2pPr marL="794022" marR="57799" indent="-346982"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2pPr>
      <a:lvl3pPr marL="1145539" marR="57799" indent="-317500"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3pPr>
      <a:lvl4pPr marL="1468812" marR="57799" indent="-259772"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4pPr>
      <a:lvl5pPr marL="1801706" marR="57799" indent="-211666"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5pPr>
      <a:lvl6pPr marL="2182706" marR="57799" indent="-211666"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6pPr>
      <a:lvl7pPr marL="2563706" marR="57799" indent="-211666"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7pPr>
      <a:lvl8pPr marL="2944706" marR="57799" indent="-211666"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8pPr>
      <a:lvl9pPr marL="3325706" marR="57799" indent="-211666" defTabSz="1295400">
        <a:spcBef>
          <a:spcPts val="1000"/>
        </a:spcBef>
        <a:buClr>
          <a:srgbClr val="E9E9FF"/>
        </a:buClr>
        <a:buSzPct val="100000"/>
        <a:buChar char="•"/>
        <a:defRPr sz="3000">
          <a:solidFill>
            <a:srgbClr val="FFFFFF"/>
          </a:solidFill>
          <a:uFill>
            <a:solidFill>
              <a:srgbClr val="FFFFFF"/>
            </a:solidFill>
          </a:uFill>
          <a:latin typeface="+mn-lt"/>
          <a:ea typeface="+mn-ea"/>
          <a:cs typeface="+mn-cs"/>
          <a:sym typeface="Arial"/>
        </a:defRPr>
      </a:lvl9pPr>
    </p:bodyStyle>
    <p:otherStyle>
      <a:lvl1pPr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1pPr>
      <a:lvl2pPr indent="2286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2pPr>
      <a:lvl3pPr indent="4572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3pPr>
      <a:lvl4pPr indent="6858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4pPr>
      <a:lvl5pPr indent="9144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5pPr>
      <a:lvl6pPr indent="11430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6pPr>
      <a:lvl7pPr indent="13716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7pPr>
      <a:lvl8pPr indent="16002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8pPr>
      <a:lvl9pPr indent="1828800" algn="ctr" defTabSz="647700">
        <a:defRPr sz="1400">
          <a:solidFill>
            <a:schemeClr val="tx1"/>
          </a:solidFill>
          <a:effectLst>
            <a:outerShdw sx="100000" sy="100000" kx="0" ky="0" algn="b" rotWithShape="0" blurRad="12700" dist="25400" dir="2700000">
              <a:srgbClr val="000000"/>
            </a:outerShdw>
          </a:effectLst>
          <a:uFill>
            <a:solidFill>
              <a:srgbClr val="FFFFFF"/>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 Id="rId4" Type="http://schemas.openxmlformats.org/officeDocument/2006/relationships/image" Target="../media/image3.g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image" Target="../media/image19.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image" Target="../media/image21.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image" Target="../media/image22.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image" Target="../media/image25.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 Id="rId3" Type="http://schemas.openxmlformats.org/officeDocument/2006/relationships/image" Target="../media/image29.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3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3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9" name="Group 59"/>
          <p:cNvGrpSpPr/>
          <p:nvPr/>
        </p:nvGrpSpPr>
        <p:grpSpPr>
          <a:xfrm>
            <a:off x="-18063" y="-6774"/>
            <a:ext cx="13004801" cy="9753600"/>
            <a:chOff x="0" y="0"/>
            <a:chExt cx="13004800" cy="9753599"/>
          </a:xfrm>
        </p:grpSpPr>
        <p:sp>
          <p:nvSpPr>
            <p:cNvPr id="57" name="Shape 5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8" name="Shape 5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68" name="Group 68"/>
          <p:cNvGrpSpPr/>
          <p:nvPr/>
        </p:nvGrpSpPr>
        <p:grpSpPr>
          <a:xfrm>
            <a:off x="-3388" y="8961118"/>
            <a:ext cx="11162455" cy="830865"/>
            <a:chOff x="0" y="0"/>
            <a:chExt cx="11162453" cy="830863"/>
          </a:xfrm>
        </p:grpSpPr>
        <p:sp>
          <p:nvSpPr>
            <p:cNvPr id="60" name="Shape 60"/>
            <p:cNvSpPr/>
            <p:nvPr/>
          </p:nvSpPr>
          <p:spPr>
            <a:xfrm>
              <a:off x="3359353" y="0"/>
              <a:ext cx="7319643" cy="830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66" name="Group 66"/>
            <p:cNvGrpSpPr/>
            <p:nvPr/>
          </p:nvGrpSpPr>
          <p:grpSpPr>
            <a:xfrm>
              <a:off x="5613984" y="0"/>
              <a:ext cx="5548470" cy="830864"/>
              <a:chOff x="0" y="0"/>
              <a:chExt cx="5548468" cy="830863"/>
            </a:xfrm>
          </p:grpSpPr>
          <p:sp>
            <p:nvSpPr>
              <p:cNvPr id="61" name="Shape 61"/>
              <p:cNvSpPr/>
              <p:nvPr/>
            </p:nvSpPr>
            <p:spPr>
              <a:xfrm>
                <a:off x="3302874" y="10851"/>
                <a:ext cx="2245595" cy="820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21" y="15230"/>
                    </a:moveTo>
                    <a:lnTo>
                      <a:pt x="10757" y="15108"/>
                    </a:lnTo>
                    <a:lnTo>
                      <a:pt x="6085" y="10167"/>
                    </a:lnTo>
                    <a:lnTo>
                      <a:pt x="2760" y="2695"/>
                    </a:lnTo>
                    <a:lnTo>
                      <a:pt x="0" y="0"/>
                    </a:lnTo>
                    <a:lnTo>
                      <a:pt x="478" y="1062"/>
                    </a:lnTo>
                    <a:lnTo>
                      <a:pt x="0" y="2654"/>
                    </a:lnTo>
                    <a:lnTo>
                      <a:pt x="652" y="4859"/>
                    </a:lnTo>
                    <a:lnTo>
                      <a:pt x="1630" y="9922"/>
                    </a:lnTo>
                    <a:lnTo>
                      <a:pt x="978" y="17231"/>
                    </a:lnTo>
                    <a:lnTo>
                      <a:pt x="4346" y="13434"/>
                    </a:lnTo>
                    <a:lnTo>
                      <a:pt x="12864" y="21518"/>
                    </a:lnTo>
                    <a:lnTo>
                      <a:pt x="21600" y="21600"/>
                    </a:lnTo>
                    <a:lnTo>
                      <a:pt x="17993" y="19313"/>
                    </a:lnTo>
                    <a:lnTo>
                      <a:pt x="13821" y="1523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2" name="Shape 62"/>
              <p:cNvSpPr/>
              <p:nvPr/>
            </p:nvSpPr>
            <p:spPr>
              <a:xfrm>
                <a:off x="431496" y="0"/>
                <a:ext cx="420203" cy="612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3" name="Shape 63"/>
              <p:cNvSpPr/>
              <p:nvPr/>
            </p:nvSpPr>
            <p:spPr>
              <a:xfrm>
                <a:off x="1228976" y="156561"/>
                <a:ext cx="853959" cy="420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 name="Shape 64"/>
              <p:cNvSpPr/>
              <p:nvPr/>
            </p:nvSpPr>
            <p:spPr>
              <a:xfrm>
                <a:off x="2579947" y="114710"/>
                <a:ext cx="350169" cy="114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5" name="Shape 65"/>
              <p:cNvSpPr/>
              <p:nvPr/>
            </p:nvSpPr>
            <p:spPr>
              <a:xfrm>
                <a:off x="0" y="103858"/>
                <a:ext cx="94885" cy="125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7" name="Shape 67"/>
            <p:cNvSpPr/>
            <p:nvPr/>
          </p:nvSpPr>
          <p:spPr>
            <a:xfrm>
              <a:off x="0" y="0"/>
              <a:ext cx="8982375" cy="829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75" name="Group 75"/>
          <p:cNvGrpSpPr/>
          <p:nvPr/>
        </p:nvGrpSpPr>
        <p:grpSpPr>
          <a:xfrm>
            <a:off x="888435" y="8940800"/>
            <a:ext cx="8091876" cy="830864"/>
            <a:chOff x="0" y="0"/>
            <a:chExt cx="8091875" cy="830863"/>
          </a:xfrm>
        </p:grpSpPr>
        <p:sp>
          <p:nvSpPr>
            <p:cNvPr id="69" name="Shape 69"/>
            <p:cNvSpPr/>
            <p:nvPr/>
          </p:nvSpPr>
          <p:spPr>
            <a:xfrm>
              <a:off x="1809994" y="0"/>
              <a:ext cx="824781" cy="451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0" name="Shape 70"/>
            <p:cNvSpPr/>
            <p:nvPr/>
          </p:nvSpPr>
          <p:spPr>
            <a:xfrm>
              <a:off x="3497967" y="55909"/>
              <a:ext cx="4593909" cy="774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1" name="Shape 71"/>
            <p:cNvSpPr/>
            <p:nvPr/>
          </p:nvSpPr>
          <p:spPr>
            <a:xfrm>
              <a:off x="3242625" y="46590"/>
              <a:ext cx="160437" cy="94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2" name="Shape 72"/>
            <p:cNvSpPr/>
            <p:nvPr/>
          </p:nvSpPr>
          <p:spPr>
            <a:xfrm>
              <a:off x="1041707" y="76098"/>
              <a:ext cx="363808" cy="254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3" name="Shape 73"/>
            <p:cNvSpPr/>
            <p:nvPr/>
          </p:nvSpPr>
          <p:spPr>
            <a:xfrm>
              <a:off x="702757" y="94734"/>
              <a:ext cx="133321" cy="94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4" name="Shape 74"/>
            <p:cNvSpPr/>
            <p:nvPr/>
          </p:nvSpPr>
          <p:spPr>
            <a:xfrm>
              <a:off x="0" y="27954"/>
              <a:ext cx="553619" cy="321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76" name="Table 76"/>
          <p:cNvGraphicFramePr/>
          <p:nvPr/>
        </p:nvGraphicFramePr>
        <p:xfrm>
          <a:off x="1246293" y="9135873"/>
          <a:ext cx="10476090" cy="433494"/>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492029"/>
                <a:gridCol w="3492029"/>
                <a:gridCol w="3492029"/>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l"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77" name="Shape 77"/>
          <p:cNvSpPr/>
          <p:nvPr>
            <p:ph type="title"/>
          </p:nvPr>
        </p:nvSpPr>
        <p:spPr>
          <a:xfrm>
            <a:off x="632177" y="456353"/>
            <a:ext cx="11704322" cy="1517227"/>
          </a:xfrm>
          <a:prstGeom prst="rect">
            <a:avLst/>
          </a:prstGeom>
        </p:spPr>
        <p:txBody>
          <a:bodyPr lIns="72248" tIns="72248" rIns="72248" bIns="72248"/>
          <a:lstStyle>
            <a:lvl1pPr marL="40640" marR="40640" defTabSz="1300480">
              <a:defRPr sz="6826">
                <a:effectLst>
                  <a:outerShdw sx="100000" sy="100000" kx="0" ky="0" algn="b" rotWithShape="0" blurRad="12700" dist="38100" dir="2700000">
                    <a:srgbClr val="000000"/>
                  </a:outerShdw>
                </a:effectLst>
              </a:defRPr>
            </a:lvl1pPr>
          </a:lstStyle>
          <a:p>
            <a:pPr lvl="0">
              <a:defRPr sz="1800">
                <a:solidFill>
                  <a:srgbClr val="000000"/>
                </a:solidFill>
                <a:effectLst/>
                <a:uFillTx/>
              </a:defRPr>
            </a:pPr>
            <a:r>
              <a:rPr sz="6826">
                <a:solidFill>
                  <a:srgbClr val="FFFB00"/>
                </a:solidFill>
                <a:effectLst>
                  <a:outerShdw sx="100000" sy="100000" kx="0" ky="0" algn="b" rotWithShape="0" blurRad="12700" dist="38100" dir="2700000">
                    <a:srgbClr val="000000"/>
                  </a:outerShdw>
                </a:effectLst>
                <a:uFill>
                  <a:solidFill>
                    <a:srgbClr val="FFFB00"/>
                  </a:solidFill>
                </a:uFill>
              </a:rPr>
              <a:t>Chapter 4</a:t>
            </a:r>
          </a:p>
        </p:txBody>
      </p:sp>
      <p:sp>
        <p:nvSpPr>
          <p:cNvPr id="78" name="Shape 78"/>
          <p:cNvSpPr/>
          <p:nvPr>
            <p:ph type="body" idx="1"/>
          </p:nvPr>
        </p:nvSpPr>
        <p:spPr>
          <a:xfrm>
            <a:off x="523804" y="1914595"/>
            <a:ext cx="11848819" cy="6683023"/>
          </a:xfrm>
          <a:prstGeom prst="rect">
            <a:avLst/>
          </a:prstGeom>
        </p:spPr>
        <p:txBody>
          <a:bodyPr lIns="72248" tIns="72248" rIns="72248" bIns="72248"/>
          <a:lstStyle/>
          <a:p>
            <a:pPr lvl="0" marL="487680" marR="40640" indent="-381000" defTabSz="1300480">
              <a:spcBef>
                <a:spcPts val="700"/>
              </a:spcBef>
              <a:defRPr sz="1800">
                <a:solidFill>
                  <a:srgbClr val="000000"/>
                </a:solidFill>
                <a:uFillTx/>
              </a:defRPr>
            </a:pPr>
            <a:r>
              <a:rPr sz="4266">
                <a:solidFill>
                  <a:srgbClr val="FFFFFF"/>
                </a:solidFill>
                <a:effectLst>
                  <a:outerShdw sx="100000" sy="100000" kx="0" ky="0" algn="b" rotWithShape="0" blurRad="12700" dist="25400" dir="2700000">
                    <a:srgbClr val="000000"/>
                  </a:outerShdw>
                </a:effectLst>
                <a:uFill>
                  <a:solidFill>
                    <a:srgbClr val="FFFFFF"/>
                  </a:solidFill>
                </a:uFill>
              </a:rPr>
              <a:t>Trees</a:t>
            </a:r>
            <a:endParaRPr sz="4266">
              <a:solidFill>
                <a:srgbClr val="FFFFFF"/>
              </a:solidFill>
              <a:effectLst>
                <a:outerShdw sx="100000" sy="100000" kx="0" ky="0" algn="b" rotWithShape="0" blurRad="12700" dist="25400" dir="2700000">
                  <a:srgbClr val="000000"/>
                </a:outerShdw>
              </a:effectLst>
              <a:uFill>
                <a:solidFill>
                  <a:srgbClr val="FFFFFF"/>
                </a:solidFill>
              </a:uFill>
            </a:endParaRPr>
          </a:p>
          <a:p>
            <a:pPr lvl="0" marL="487680" marR="40640" indent="-381000" defTabSz="1300480">
              <a:spcBef>
                <a:spcPts val="700"/>
              </a:spcBef>
              <a:defRPr sz="1800">
                <a:solidFill>
                  <a:srgbClr val="000000"/>
                </a:solidFill>
                <a:uFillTx/>
              </a:defRPr>
            </a:pPr>
            <a:r>
              <a:rPr sz="4266">
                <a:solidFill>
                  <a:srgbClr val="FFFFFF"/>
                </a:solidFill>
                <a:effectLst>
                  <a:outerShdw sx="100000" sy="100000" kx="0" ky="0" algn="b" rotWithShape="0" blurRad="12700" dist="25400" dir="2700000">
                    <a:srgbClr val="000000"/>
                  </a:outerShdw>
                </a:effectLst>
                <a:uFill>
                  <a:solidFill>
                    <a:srgbClr val="FFFFFF"/>
                  </a:solidFill>
                </a:uFill>
              </a:rPr>
              <a:t>Sets</a:t>
            </a:r>
            <a:endParaRPr sz="4266">
              <a:solidFill>
                <a:srgbClr val="FFFFFF"/>
              </a:solidFill>
              <a:effectLst>
                <a:outerShdw sx="100000" sy="100000" kx="0" ky="0" algn="b" rotWithShape="0" blurRad="12700" dist="25400" dir="2700000">
                  <a:srgbClr val="000000"/>
                </a:outerShdw>
              </a:effectLst>
              <a:uFill>
                <a:solidFill>
                  <a:srgbClr val="FFFFFF"/>
                </a:solidFill>
              </a:uFill>
            </a:endParaRPr>
          </a:p>
          <a:p>
            <a:pPr lvl="0" marL="487680" marR="40640" indent="-381000" defTabSz="1300480">
              <a:spcBef>
                <a:spcPts val="700"/>
              </a:spcBef>
              <a:defRPr sz="1800">
                <a:solidFill>
                  <a:srgbClr val="000000"/>
                </a:solidFill>
                <a:uFillTx/>
              </a:defRPr>
            </a:pPr>
            <a:r>
              <a:rPr sz="4266">
                <a:solidFill>
                  <a:srgbClr val="FFFFFF"/>
                </a:solidFill>
                <a:effectLst>
                  <a:outerShdw sx="100000" sy="100000" kx="0" ky="0" algn="b" rotWithShape="0" blurRad="12700" dist="25400" dir="2700000">
                    <a:srgbClr val="000000"/>
                  </a:outerShdw>
                </a:effectLst>
                <a:uFill>
                  <a:solidFill>
                    <a:srgbClr val="FFFFFF"/>
                  </a:solidFill>
                </a:uFill>
              </a:rPr>
              <a:t>Maps</a:t>
            </a:r>
          </a:p>
        </p:txBody>
      </p:sp>
      <p:sp>
        <p:nvSpPr>
          <p:cNvPr id="79" name="Shape 79"/>
          <p:cNvSpPr/>
          <p:nvPr>
            <p:ph type="sldNum" sz="quarter" idx="2"/>
          </p:nvPr>
        </p:nvSpPr>
        <p:spPr>
          <a:xfrm>
            <a:off x="11164234"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93" name="Group 293"/>
          <p:cNvGrpSpPr/>
          <p:nvPr/>
        </p:nvGrpSpPr>
        <p:grpSpPr>
          <a:xfrm>
            <a:off x="0" y="-1"/>
            <a:ext cx="13004800" cy="9753601"/>
            <a:chOff x="0" y="0"/>
            <a:chExt cx="13004800" cy="9753599"/>
          </a:xfrm>
        </p:grpSpPr>
        <p:sp>
          <p:nvSpPr>
            <p:cNvPr id="291" name="Shape 291"/>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92" name="Shape 292"/>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94" name="Shape 294"/>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303" name="Group 303"/>
          <p:cNvGrpSpPr/>
          <p:nvPr/>
        </p:nvGrpSpPr>
        <p:grpSpPr>
          <a:xfrm>
            <a:off x="0" y="8561492"/>
            <a:ext cx="11162454" cy="1219202"/>
            <a:chOff x="0" y="0"/>
            <a:chExt cx="11162453" cy="1219200"/>
          </a:xfrm>
        </p:grpSpPr>
        <p:sp>
          <p:nvSpPr>
            <p:cNvPr id="295" name="Shape 295"/>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301" name="Group 301"/>
            <p:cNvGrpSpPr/>
            <p:nvPr/>
          </p:nvGrpSpPr>
          <p:grpSpPr>
            <a:xfrm>
              <a:off x="5612835" y="0"/>
              <a:ext cx="5549619" cy="1219201"/>
              <a:chOff x="0" y="0"/>
              <a:chExt cx="5549618" cy="1219200"/>
            </a:xfrm>
          </p:grpSpPr>
          <p:sp>
            <p:nvSpPr>
              <p:cNvPr id="296" name="Shape 296"/>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97" name="Shape 297"/>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98" name="Shape 298"/>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99" name="Shape 299"/>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00" name="Shape 300"/>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02" name="Shape 302"/>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310" name="Group 310"/>
          <p:cNvGrpSpPr/>
          <p:nvPr/>
        </p:nvGrpSpPr>
        <p:grpSpPr>
          <a:xfrm>
            <a:off x="891822" y="8563751"/>
            <a:ext cx="8085103" cy="1207912"/>
            <a:chOff x="0" y="0"/>
            <a:chExt cx="8085102" cy="1207910"/>
          </a:xfrm>
        </p:grpSpPr>
        <p:sp>
          <p:nvSpPr>
            <p:cNvPr id="304" name="Shape 304"/>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05" name="Shape 305"/>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06" name="Shape 306"/>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07" name="Shape 307"/>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08" name="Shape 308"/>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09" name="Shape 309"/>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311" name="Table 311"/>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312" name="Shape 312"/>
          <p:cNvSpPr/>
          <p:nvPr>
            <p:ph type="title"/>
          </p:nvPr>
        </p:nvSpPr>
        <p:spPr>
          <a:xfrm>
            <a:off x="650239" y="541584"/>
            <a:ext cx="4292601" cy="431801"/>
          </a:xfrm>
          <a:prstGeom prst="rect">
            <a:avLst/>
          </a:prstGeom>
        </p:spPr>
        <p:txBody>
          <a:bodyPr lIns="72248" tIns="72248" rIns="72248" bIns="72248"/>
          <a:lstStyle/>
          <a:p>
            <a:pPr lvl="0" marL="0" marR="28854" algn="l" defTabSz="923340">
              <a:spcBef>
                <a:spcPts val="400"/>
              </a:spcBef>
              <a:defRPr sz="1800">
                <a:solidFill>
                  <a:srgbClr val="000000"/>
                </a:solidFill>
                <a:effectLst/>
                <a:uFillTx/>
              </a:defRPr>
            </a:pPr>
            <a:r>
              <a:rPr sz="2019">
                <a:solidFill>
                  <a:srgbClr val="FFFC79"/>
                </a:solidFill>
                <a:uFill>
                  <a:solidFill>
                    <a:srgbClr val="FFFC79"/>
                  </a:solidFill>
                </a:uFill>
              </a:rPr>
              <a:t>11, 12, 6</a:t>
            </a:r>
            <a:r>
              <a:rPr sz="2019">
                <a:solidFill>
                  <a:srgbClr val="FFFFFF"/>
                </a:solidFill>
                <a:uFill>
                  <a:solidFill>
                    <a:srgbClr val="FFFFFF"/>
                  </a:solidFill>
                </a:uFill>
              </a:rPr>
              <a:t>, 8, 7, 9, 2, 4, 10, 5, 14, 13</a:t>
            </a:r>
          </a:p>
        </p:txBody>
      </p:sp>
      <p:sp>
        <p:nvSpPr>
          <p:cNvPr id="313" name="Shape 313"/>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grpSp>
        <p:nvGrpSpPr>
          <p:cNvPr id="319" name="Group 319"/>
          <p:cNvGrpSpPr/>
          <p:nvPr/>
        </p:nvGrpSpPr>
        <p:grpSpPr>
          <a:xfrm>
            <a:off x="1175964" y="2247900"/>
            <a:ext cx="10635036" cy="5245100"/>
            <a:chOff x="0" y="0"/>
            <a:chExt cx="10635035" cy="5245100"/>
          </a:xfrm>
        </p:grpSpPr>
        <p:pic>
          <p:nvPicPr>
            <p:cNvPr id="314" name="droppedImage.png"/>
            <p:cNvPicPr/>
            <p:nvPr/>
          </p:nvPicPr>
          <p:blipFill>
            <a:blip r:embed="rId2">
              <a:extLst/>
            </a:blip>
            <a:stretch>
              <a:fillRect/>
            </a:stretch>
          </p:blipFill>
          <p:spPr>
            <a:xfrm>
              <a:off x="0" y="0"/>
              <a:ext cx="10635036" cy="5245100"/>
            </a:xfrm>
            <a:prstGeom prst="rect">
              <a:avLst/>
            </a:prstGeom>
            <a:ln w="12700" cap="flat">
              <a:noFill/>
              <a:round/>
            </a:ln>
            <a:effectLst/>
          </p:spPr>
        </p:pic>
        <p:sp>
          <p:nvSpPr>
            <p:cNvPr id="315" name="Shape 315"/>
            <p:cNvSpPr/>
            <p:nvPr/>
          </p:nvSpPr>
          <p:spPr>
            <a:xfrm>
              <a:off x="2875335" y="1358900"/>
              <a:ext cx="1270001" cy="889000"/>
            </a:xfrm>
            <a:prstGeom prst="wedgeEllipseCallout">
              <a:avLst>
                <a:gd name="adj1" fmla="val -148017"/>
                <a:gd name="adj2" fmla="val -59430"/>
              </a:avLst>
            </a:prstGeom>
            <a:solidFill>
              <a:srgbClr val="3DACFF"/>
            </a:solidFill>
            <a:ln w="12700" cap="flat">
              <a:solidFill>
                <a:srgbClr val="FFFFFF"/>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vl1pPr>
            </a:lstStyle>
            <a:p>
              <a:pPr lvl="0">
                <a:defRPr>
                  <a:solidFill>
                    <a:srgbClr val="000000"/>
                  </a:solidFill>
                  <a:uFillTx/>
                </a:defRPr>
              </a:pPr>
              <a:r>
                <a:rPr>
                  <a:solidFill>
                    <a:srgbClr val="FFFFFF"/>
                  </a:solidFill>
                  <a:uFill>
                    <a:solidFill>
                      <a:srgbClr val="FFFFFF"/>
                    </a:solidFill>
                  </a:uFill>
                </a:rPr>
                <a:t>added 8</a:t>
              </a:r>
            </a:p>
          </p:txBody>
        </p:sp>
        <p:sp>
          <p:nvSpPr>
            <p:cNvPr id="316" name="Shape 316"/>
            <p:cNvSpPr/>
            <p:nvPr/>
          </p:nvSpPr>
          <p:spPr>
            <a:xfrm>
              <a:off x="4996235" y="1727200"/>
              <a:ext cx="1320801" cy="889000"/>
            </a:xfrm>
            <a:prstGeom prst="wedgeEllipseCallout">
              <a:avLst>
                <a:gd name="adj1" fmla="val 87046"/>
                <a:gd name="adj2" fmla="val 573"/>
              </a:avLst>
            </a:prstGeom>
            <a:solidFill>
              <a:srgbClr val="3DACFF"/>
            </a:solidFill>
            <a:ln w="12700" cap="flat">
              <a:solidFill>
                <a:srgbClr val="FFFFFF"/>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vl1pPr>
            </a:lstStyle>
            <a:p>
              <a:pPr lvl="0">
                <a:defRPr>
                  <a:solidFill>
                    <a:srgbClr val="000000"/>
                  </a:solidFill>
                  <a:uFillTx/>
                </a:defRPr>
              </a:pPr>
              <a:r>
                <a:rPr>
                  <a:solidFill>
                    <a:srgbClr val="FFFFFF"/>
                  </a:solidFill>
                  <a:uFill>
                    <a:solidFill>
                      <a:srgbClr val="FFFFFF"/>
                    </a:solidFill>
                  </a:uFill>
                </a:rPr>
                <a:t>added 7</a:t>
              </a:r>
            </a:p>
          </p:txBody>
        </p:sp>
        <p:sp>
          <p:nvSpPr>
            <p:cNvPr id="317" name="Shape 317"/>
            <p:cNvSpPr/>
            <p:nvPr/>
          </p:nvSpPr>
          <p:spPr>
            <a:xfrm>
              <a:off x="4881935" y="2832100"/>
              <a:ext cx="1320801" cy="889000"/>
            </a:xfrm>
            <a:prstGeom prst="wedgeEllipseCallout">
              <a:avLst>
                <a:gd name="adj1" fmla="val 69836"/>
                <a:gd name="adj2" fmla="val 86248"/>
              </a:avLst>
            </a:prstGeom>
            <a:solidFill>
              <a:srgbClr val="3DACFF"/>
            </a:solidFill>
            <a:ln w="12700" cap="flat">
              <a:solidFill>
                <a:srgbClr val="FFFFFF"/>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vl1pPr>
            </a:lstStyle>
            <a:p>
              <a:pPr lvl="0">
                <a:defRPr>
                  <a:solidFill>
                    <a:srgbClr val="000000"/>
                  </a:solidFill>
                  <a:uFillTx/>
                </a:defRPr>
              </a:pPr>
              <a:r>
                <a:rPr>
                  <a:solidFill>
                    <a:srgbClr val="FFFFFF"/>
                  </a:solidFill>
                  <a:uFill>
                    <a:solidFill>
                      <a:srgbClr val="FFFFFF"/>
                    </a:solidFill>
                  </a:uFill>
                </a:rPr>
                <a:t>added 2</a:t>
              </a:r>
            </a:p>
          </p:txBody>
        </p:sp>
        <p:sp>
          <p:nvSpPr>
            <p:cNvPr id="318" name="Shape 318"/>
            <p:cNvSpPr/>
            <p:nvPr/>
          </p:nvSpPr>
          <p:spPr>
            <a:xfrm>
              <a:off x="3345235" y="3987800"/>
              <a:ext cx="1320801" cy="889000"/>
            </a:xfrm>
            <a:prstGeom prst="wedgeEllipseCallout">
              <a:avLst>
                <a:gd name="adj1" fmla="val -102393"/>
                <a:gd name="adj2" fmla="val 12477"/>
              </a:avLst>
            </a:prstGeom>
            <a:solidFill>
              <a:srgbClr val="3DACFF"/>
            </a:solidFill>
            <a:ln w="12700" cap="flat">
              <a:solidFill>
                <a:srgbClr val="FFFFFF"/>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vl1pPr>
            </a:lstStyle>
            <a:p>
              <a:pPr lvl="0">
                <a:defRPr>
                  <a:solidFill>
                    <a:srgbClr val="000000"/>
                  </a:solidFill>
                  <a:uFillTx/>
                </a:defRPr>
              </a:pPr>
              <a:r>
                <a:rPr>
                  <a:solidFill>
                    <a:srgbClr val="FFFFFF"/>
                  </a:solidFill>
                  <a:uFill>
                    <a:solidFill>
                      <a:srgbClr val="FFFFFF"/>
                    </a:solidFill>
                  </a:uFill>
                </a:rPr>
                <a:t>added 9</a:t>
              </a:r>
            </a:p>
          </p:txBody>
        </p:sp>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3" name="Group 323"/>
          <p:cNvGrpSpPr/>
          <p:nvPr/>
        </p:nvGrpSpPr>
        <p:grpSpPr>
          <a:xfrm>
            <a:off x="0" y="-1"/>
            <a:ext cx="13004800" cy="9753601"/>
            <a:chOff x="0" y="0"/>
            <a:chExt cx="13004800" cy="9753599"/>
          </a:xfrm>
        </p:grpSpPr>
        <p:sp>
          <p:nvSpPr>
            <p:cNvPr id="321" name="Shape 321"/>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22" name="Shape 322"/>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24" name="Shape 324"/>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333" name="Group 333"/>
          <p:cNvGrpSpPr/>
          <p:nvPr/>
        </p:nvGrpSpPr>
        <p:grpSpPr>
          <a:xfrm>
            <a:off x="0" y="8561492"/>
            <a:ext cx="11162454" cy="1219202"/>
            <a:chOff x="0" y="0"/>
            <a:chExt cx="11162453" cy="1219200"/>
          </a:xfrm>
        </p:grpSpPr>
        <p:sp>
          <p:nvSpPr>
            <p:cNvPr id="325" name="Shape 325"/>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331" name="Group 331"/>
            <p:cNvGrpSpPr/>
            <p:nvPr/>
          </p:nvGrpSpPr>
          <p:grpSpPr>
            <a:xfrm>
              <a:off x="5612835" y="0"/>
              <a:ext cx="5549619" cy="1219201"/>
              <a:chOff x="0" y="0"/>
              <a:chExt cx="5549618" cy="1219200"/>
            </a:xfrm>
          </p:grpSpPr>
          <p:sp>
            <p:nvSpPr>
              <p:cNvPr id="326" name="Shape 326"/>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27" name="Shape 327"/>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28" name="Shape 328"/>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29" name="Shape 329"/>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30" name="Shape 330"/>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32" name="Shape 332"/>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340" name="Group 340"/>
          <p:cNvGrpSpPr/>
          <p:nvPr/>
        </p:nvGrpSpPr>
        <p:grpSpPr>
          <a:xfrm>
            <a:off x="891822" y="8563751"/>
            <a:ext cx="8085103" cy="1207912"/>
            <a:chOff x="0" y="0"/>
            <a:chExt cx="8085102" cy="1207910"/>
          </a:xfrm>
        </p:grpSpPr>
        <p:sp>
          <p:nvSpPr>
            <p:cNvPr id="334" name="Shape 334"/>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35" name="Shape 335"/>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36" name="Shape 336"/>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37" name="Shape 337"/>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38" name="Shape 338"/>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39" name="Shape 339"/>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341" name="Table 341"/>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342" name="Shape 342"/>
          <p:cNvSpPr/>
          <p:nvPr>
            <p:ph type="title"/>
          </p:nvPr>
        </p:nvSpPr>
        <p:spPr>
          <a:xfrm>
            <a:off x="650239" y="541584"/>
            <a:ext cx="4292601" cy="431801"/>
          </a:xfrm>
          <a:prstGeom prst="rect">
            <a:avLst/>
          </a:prstGeom>
        </p:spPr>
        <p:txBody>
          <a:bodyPr lIns="72248" tIns="72248" rIns="72248" bIns="72248"/>
          <a:lstStyle/>
          <a:p>
            <a:pPr lvl="0" marL="0" marR="28854" algn="l" defTabSz="923340">
              <a:spcBef>
                <a:spcPts val="400"/>
              </a:spcBef>
              <a:defRPr sz="1800">
                <a:solidFill>
                  <a:srgbClr val="000000"/>
                </a:solidFill>
                <a:effectLst/>
                <a:uFillTx/>
              </a:defRPr>
            </a:pPr>
            <a:r>
              <a:rPr sz="2019">
                <a:solidFill>
                  <a:srgbClr val="FFFC79"/>
                </a:solidFill>
                <a:uFill>
                  <a:solidFill>
                    <a:srgbClr val="FFFC79"/>
                  </a:solidFill>
                </a:uFill>
              </a:rPr>
              <a:t>11, 12, 6, 8, 7, 9, 2</a:t>
            </a:r>
            <a:r>
              <a:rPr sz="2019">
                <a:solidFill>
                  <a:srgbClr val="FFFFFF"/>
                </a:solidFill>
                <a:uFill>
                  <a:solidFill>
                    <a:srgbClr val="FFFFFF"/>
                  </a:solidFill>
                </a:uFill>
              </a:rPr>
              <a:t>, </a:t>
            </a:r>
            <a:r>
              <a:rPr sz="2019">
                <a:solidFill>
                  <a:srgbClr val="FF85FF"/>
                </a:solidFill>
                <a:uFill>
                  <a:solidFill>
                    <a:srgbClr val="FF85FF"/>
                  </a:solidFill>
                </a:uFill>
              </a:rPr>
              <a:t>4, 10,</a:t>
            </a:r>
            <a:r>
              <a:rPr sz="2019">
                <a:solidFill>
                  <a:srgbClr val="FFFFFF"/>
                </a:solidFill>
                <a:uFill>
                  <a:solidFill>
                    <a:srgbClr val="FFFFFF"/>
                  </a:solidFill>
                </a:uFill>
              </a:rPr>
              <a:t> 5, 14, 13</a:t>
            </a:r>
          </a:p>
        </p:txBody>
      </p:sp>
      <p:sp>
        <p:nvSpPr>
          <p:cNvPr id="343" name="Shape 343"/>
          <p:cNvSpPr/>
          <p:nvPr>
            <p:ph type="sldNum" sz="quarter" idx="2"/>
          </p:nvPr>
        </p:nvSpPr>
        <p:spPr>
          <a:xfrm>
            <a:off x="11825817" y="9232053"/>
            <a:ext cx="298873"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grpSp>
        <p:nvGrpSpPr>
          <p:cNvPr id="347" name="Group 347"/>
          <p:cNvGrpSpPr/>
          <p:nvPr/>
        </p:nvGrpSpPr>
        <p:grpSpPr>
          <a:xfrm>
            <a:off x="774700" y="1377950"/>
            <a:ext cx="10858500" cy="6775450"/>
            <a:chOff x="0" y="0"/>
            <a:chExt cx="10858500" cy="6775449"/>
          </a:xfrm>
        </p:grpSpPr>
        <p:pic>
          <p:nvPicPr>
            <p:cNvPr id="344" name="droppedImage.png"/>
            <p:cNvPicPr/>
            <p:nvPr/>
          </p:nvPicPr>
          <p:blipFill>
            <a:blip r:embed="rId2">
              <a:extLst/>
            </a:blip>
            <a:stretch>
              <a:fillRect/>
            </a:stretch>
          </p:blipFill>
          <p:spPr>
            <a:xfrm>
              <a:off x="21287" y="0"/>
              <a:ext cx="8094013" cy="2311400"/>
            </a:xfrm>
            <a:prstGeom prst="rect">
              <a:avLst/>
            </a:prstGeom>
            <a:ln w="12700" cap="flat">
              <a:noFill/>
              <a:round/>
            </a:ln>
            <a:effectLst/>
          </p:spPr>
        </p:pic>
        <p:sp>
          <p:nvSpPr>
            <p:cNvPr id="345" name="Shape 345"/>
            <p:cNvSpPr/>
            <p:nvPr/>
          </p:nvSpPr>
          <p:spPr>
            <a:xfrm>
              <a:off x="8724900" y="336550"/>
              <a:ext cx="2133600" cy="1270000"/>
            </a:xfrm>
            <a:prstGeom prst="wedgeEllipseCallout">
              <a:avLst>
                <a:gd name="adj1" fmla="val -89572"/>
                <a:gd name="adj2" fmla="val 24262"/>
              </a:avLst>
            </a:prstGeom>
            <a:solidFill>
              <a:srgbClr val="3DACFF"/>
            </a:solidFill>
            <a:ln w="12700" cap="flat">
              <a:solidFill>
                <a:srgbClr val="FFFFFF"/>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solidFill>
                    <a:srgbClr val="000000"/>
                  </a:solidFill>
                  <a:uFillTx/>
                </a:defRPr>
              </a:pPr>
              <a:r>
                <a:rPr sz="2200">
                  <a:solidFill>
                    <a:srgbClr val="FFFFFF"/>
                  </a:solidFill>
                  <a:uFill>
                    <a:solidFill>
                      <a:srgbClr val="FFFFFF"/>
                    </a:solidFill>
                  </a:uFill>
                </a:rPr>
                <a:t>Add the 4 and the 10</a:t>
              </a:r>
            </a:p>
          </p:txBody>
        </p:sp>
        <p:pic>
          <p:nvPicPr>
            <p:cNvPr id="346" name="droppedImage.png"/>
            <p:cNvPicPr/>
            <p:nvPr/>
          </p:nvPicPr>
          <p:blipFill>
            <a:blip r:embed="rId3">
              <a:extLst/>
            </a:blip>
            <a:stretch>
              <a:fillRect/>
            </a:stretch>
          </p:blipFill>
          <p:spPr>
            <a:xfrm>
              <a:off x="0" y="2883806"/>
              <a:ext cx="9779000" cy="3891644"/>
            </a:xfrm>
            <a:prstGeom prst="rect">
              <a:avLst/>
            </a:prstGeom>
            <a:ln w="12700" cap="flat">
              <a:noFill/>
              <a:round/>
            </a:ln>
            <a:effectLst/>
          </p:spPr>
        </p:pic>
      </p:gr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51" name="Group 351"/>
          <p:cNvGrpSpPr/>
          <p:nvPr/>
        </p:nvGrpSpPr>
        <p:grpSpPr>
          <a:xfrm>
            <a:off x="0" y="-1"/>
            <a:ext cx="13004800" cy="9753601"/>
            <a:chOff x="0" y="0"/>
            <a:chExt cx="13004800" cy="9753599"/>
          </a:xfrm>
        </p:grpSpPr>
        <p:sp>
          <p:nvSpPr>
            <p:cNvPr id="349" name="Shape 34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50" name="Shape 35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52" name="Shape 35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361" name="Group 361"/>
          <p:cNvGrpSpPr/>
          <p:nvPr/>
        </p:nvGrpSpPr>
        <p:grpSpPr>
          <a:xfrm>
            <a:off x="0" y="8561492"/>
            <a:ext cx="11162454" cy="1219202"/>
            <a:chOff x="0" y="0"/>
            <a:chExt cx="11162453" cy="1219200"/>
          </a:xfrm>
        </p:grpSpPr>
        <p:sp>
          <p:nvSpPr>
            <p:cNvPr id="353" name="Shape 35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359" name="Group 359"/>
            <p:cNvGrpSpPr/>
            <p:nvPr/>
          </p:nvGrpSpPr>
          <p:grpSpPr>
            <a:xfrm>
              <a:off x="5612835" y="0"/>
              <a:ext cx="5549619" cy="1219201"/>
              <a:chOff x="0" y="0"/>
              <a:chExt cx="5549618" cy="1219200"/>
            </a:xfrm>
          </p:grpSpPr>
          <p:sp>
            <p:nvSpPr>
              <p:cNvPr id="354" name="Shape 35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55" name="Shape 35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56" name="Shape 35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57" name="Shape 35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58" name="Shape 35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60" name="Shape 36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368" name="Group 368"/>
          <p:cNvGrpSpPr/>
          <p:nvPr/>
        </p:nvGrpSpPr>
        <p:grpSpPr>
          <a:xfrm>
            <a:off x="891822" y="8563751"/>
            <a:ext cx="8085103" cy="1207912"/>
            <a:chOff x="0" y="0"/>
            <a:chExt cx="8085102" cy="1207910"/>
          </a:xfrm>
        </p:grpSpPr>
        <p:sp>
          <p:nvSpPr>
            <p:cNvPr id="362" name="Shape 36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63" name="Shape 36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64" name="Shape 36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65" name="Shape 36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66" name="Shape 36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67" name="Shape 36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369" name="Table 36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370" name="Shape 370"/>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371" name="droppedImage.tiff"/>
          <p:cNvPicPr/>
          <p:nvPr/>
        </p:nvPicPr>
        <p:blipFill>
          <a:blip r:embed="rId2">
            <a:extLst/>
          </a:blip>
          <a:stretch>
            <a:fillRect/>
          </a:stretch>
        </p:blipFill>
        <p:spPr>
          <a:xfrm>
            <a:off x="1596716" y="368300"/>
            <a:ext cx="9563101" cy="8750611"/>
          </a:xfrm>
          <a:prstGeom prst="rect">
            <a:avLst/>
          </a:prstGeom>
          <a:ln w="12700">
            <a:round/>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75" name="Group 375"/>
          <p:cNvGrpSpPr/>
          <p:nvPr/>
        </p:nvGrpSpPr>
        <p:grpSpPr>
          <a:xfrm>
            <a:off x="0" y="-1"/>
            <a:ext cx="13004800" cy="9753601"/>
            <a:chOff x="0" y="0"/>
            <a:chExt cx="13004800" cy="9753599"/>
          </a:xfrm>
        </p:grpSpPr>
        <p:sp>
          <p:nvSpPr>
            <p:cNvPr id="373" name="Shape 37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74" name="Shape 37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76" name="Shape 37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385" name="Group 385"/>
          <p:cNvGrpSpPr/>
          <p:nvPr/>
        </p:nvGrpSpPr>
        <p:grpSpPr>
          <a:xfrm>
            <a:off x="0" y="8561492"/>
            <a:ext cx="11162454" cy="1219202"/>
            <a:chOff x="0" y="0"/>
            <a:chExt cx="11162453" cy="1219200"/>
          </a:xfrm>
        </p:grpSpPr>
        <p:sp>
          <p:nvSpPr>
            <p:cNvPr id="377" name="Shape 37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383" name="Group 383"/>
            <p:cNvGrpSpPr/>
            <p:nvPr/>
          </p:nvGrpSpPr>
          <p:grpSpPr>
            <a:xfrm>
              <a:off x="5612835" y="0"/>
              <a:ext cx="5549619" cy="1219201"/>
              <a:chOff x="0" y="0"/>
              <a:chExt cx="5549618" cy="1219200"/>
            </a:xfrm>
          </p:grpSpPr>
          <p:sp>
            <p:nvSpPr>
              <p:cNvPr id="378" name="Shape 37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79" name="Shape 37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80" name="Shape 38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81" name="Shape 38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82" name="Shape 38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384" name="Shape 38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392" name="Group 392"/>
          <p:cNvGrpSpPr/>
          <p:nvPr/>
        </p:nvGrpSpPr>
        <p:grpSpPr>
          <a:xfrm>
            <a:off x="891822" y="8563751"/>
            <a:ext cx="8085103" cy="1207912"/>
            <a:chOff x="0" y="0"/>
            <a:chExt cx="8085102" cy="1207910"/>
          </a:xfrm>
        </p:grpSpPr>
        <p:sp>
          <p:nvSpPr>
            <p:cNvPr id="386" name="Shape 38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87" name="Shape 38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88" name="Shape 38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89" name="Shape 38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90" name="Shape 39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91" name="Shape 39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393" name="Table 39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394" name="Shape 394"/>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395" name="droppedImage.png"/>
          <p:cNvPicPr/>
          <p:nvPr/>
        </p:nvPicPr>
        <p:blipFill>
          <a:blip r:embed="rId2">
            <a:extLst/>
          </a:blip>
          <a:stretch>
            <a:fillRect/>
          </a:stretch>
        </p:blipFill>
        <p:spPr>
          <a:xfrm>
            <a:off x="1663700" y="875576"/>
            <a:ext cx="9664700" cy="8001724"/>
          </a:xfrm>
          <a:prstGeom prst="rect">
            <a:avLst/>
          </a:prstGeom>
          <a:ln w="12700">
            <a:round/>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99" name="Group 399"/>
          <p:cNvGrpSpPr/>
          <p:nvPr/>
        </p:nvGrpSpPr>
        <p:grpSpPr>
          <a:xfrm>
            <a:off x="0" y="-1"/>
            <a:ext cx="13004800" cy="9753601"/>
            <a:chOff x="0" y="0"/>
            <a:chExt cx="13004800" cy="9753599"/>
          </a:xfrm>
        </p:grpSpPr>
        <p:sp>
          <p:nvSpPr>
            <p:cNvPr id="397" name="Shape 39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398" name="Shape 39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00" name="Shape 400"/>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409" name="Group 409"/>
          <p:cNvGrpSpPr/>
          <p:nvPr/>
        </p:nvGrpSpPr>
        <p:grpSpPr>
          <a:xfrm>
            <a:off x="0" y="8561492"/>
            <a:ext cx="11162454" cy="1219202"/>
            <a:chOff x="0" y="0"/>
            <a:chExt cx="11162453" cy="1219200"/>
          </a:xfrm>
        </p:grpSpPr>
        <p:sp>
          <p:nvSpPr>
            <p:cNvPr id="401" name="Shape 401"/>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407" name="Group 407"/>
            <p:cNvGrpSpPr/>
            <p:nvPr/>
          </p:nvGrpSpPr>
          <p:grpSpPr>
            <a:xfrm>
              <a:off x="5612835" y="0"/>
              <a:ext cx="5549619" cy="1219201"/>
              <a:chOff x="0" y="0"/>
              <a:chExt cx="5549618" cy="1219200"/>
            </a:xfrm>
          </p:grpSpPr>
          <p:sp>
            <p:nvSpPr>
              <p:cNvPr id="402" name="Shape 402"/>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03" name="Shape 403"/>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04" name="Shape 404"/>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05" name="Shape 405"/>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06" name="Shape 406"/>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08" name="Shape 408"/>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416" name="Group 416"/>
          <p:cNvGrpSpPr/>
          <p:nvPr/>
        </p:nvGrpSpPr>
        <p:grpSpPr>
          <a:xfrm>
            <a:off x="891822" y="8563751"/>
            <a:ext cx="8085103" cy="1207912"/>
            <a:chOff x="0" y="0"/>
            <a:chExt cx="8085102" cy="1207910"/>
          </a:xfrm>
        </p:grpSpPr>
        <p:sp>
          <p:nvSpPr>
            <p:cNvPr id="410" name="Shape 410"/>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11" name="Shape 411"/>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12" name="Shape 412"/>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13" name="Shape 413"/>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14" name="Shape 414"/>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15" name="Shape 415"/>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417" name="Table 417"/>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418" name="Shape 418"/>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419" name="droppedImage.png"/>
          <p:cNvPicPr/>
          <p:nvPr/>
        </p:nvPicPr>
        <p:blipFill>
          <a:blip r:embed="rId2">
            <a:extLst/>
          </a:blip>
          <a:stretch>
            <a:fillRect/>
          </a:stretch>
        </p:blipFill>
        <p:spPr>
          <a:xfrm>
            <a:off x="393002" y="406400"/>
            <a:ext cx="9702801" cy="6805047"/>
          </a:xfrm>
          <a:prstGeom prst="rect">
            <a:avLst/>
          </a:prstGeom>
          <a:ln w="12700">
            <a:round/>
          </a:ln>
        </p:spPr>
      </p:pic>
      <p:pic>
        <p:nvPicPr>
          <p:cNvPr id="420" name="droppedImage.png"/>
          <p:cNvPicPr/>
          <p:nvPr/>
        </p:nvPicPr>
        <p:blipFill>
          <a:blip r:embed="rId3">
            <a:extLst/>
          </a:blip>
          <a:stretch>
            <a:fillRect/>
          </a:stretch>
        </p:blipFill>
        <p:spPr>
          <a:xfrm>
            <a:off x="6019800" y="5839532"/>
            <a:ext cx="6324600" cy="2707569"/>
          </a:xfrm>
          <a:prstGeom prst="rect">
            <a:avLst/>
          </a:prstGeom>
          <a:ln w="25400">
            <a:solidFill/>
            <a:round/>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24" name="Group 424"/>
          <p:cNvGrpSpPr/>
          <p:nvPr/>
        </p:nvGrpSpPr>
        <p:grpSpPr>
          <a:xfrm>
            <a:off x="0" y="-1"/>
            <a:ext cx="13004800" cy="9753601"/>
            <a:chOff x="0" y="0"/>
            <a:chExt cx="13004800" cy="9753599"/>
          </a:xfrm>
        </p:grpSpPr>
        <p:sp>
          <p:nvSpPr>
            <p:cNvPr id="422" name="Shape 42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23" name="Shape 42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25" name="Shape 42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434" name="Group 434"/>
          <p:cNvGrpSpPr/>
          <p:nvPr/>
        </p:nvGrpSpPr>
        <p:grpSpPr>
          <a:xfrm>
            <a:off x="0" y="8561492"/>
            <a:ext cx="11162454" cy="1219202"/>
            <a:chOff x="0" y="0"/>
            <a:chExt cx="11162453" cy="1219200"/>
          </a:xfrm>
        </p:grpSpPr>
        <p:sp>
          <p:nvSpPr>
            <p:cNvPr id="426" name="Shape 42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432" name="Group 432"/>
            <p:cNvGrpSpPr/>
            <p:nvPr/>
          </p:nvGrpSpPr>
          <p:grpSpPr>
            <a:xfrm>
              <a:off x="5612835" y="0"/>
              <a:ext cx="5549619" cy="1219201"/>
              <a:chOff x="0" y="0"/>
              <a:chExt cx="5549618" cy="1219200"/>
            </a:xfrm>
          </p:grpSpPr>
          <p:sp>
            <p:nvSpPr>
              <p:cNvPr id="427" name="Shape 42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28" name="Shape 42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29" name="Shape 42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30" name="Shape 43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31" name="Shape 43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33" name="Shape 43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441" name="Group 441"/>
          <p:cNvGrpSpPr/>
          <p:nvPr/>
        </p:nvGrpSpPr>
        <p:grpSpPr>
          <a:xfrm>
            <a:off x="891822" y="8563751"/>
            <a:ext cx="8085103" cy="1207912"/>
            <a:chOff x="0" y="0"/>
            <a:chExt cx="8085102" cy="1207910"/>
          </a:xfrm>
        </p:grpSpPr>
        <p:sp>
          <p:nvSpPr>
            <p:cNvPr id="435" name="Shape 43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36" name="Shape 43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37" name="Shape 43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38" name="Shape 43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39" name="Shape 43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40" name="Shape 44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442" name="Table 44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443" name="Shape 443"/>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444" name="droppedImage.png"/>
          <p:cNvPicPr/>
          <p:nvPr/>
        </p:nvPicPr>
        <p:blipFill>
          <a:blip r:embed="rId2">
            <a:extLst/>
          </a:blip>
          <a:stretch>
            <a:fillRect/>
          </a:stretch>
        </p:blipFill>
        <p:spPr>
          <a:xfrm>
            <a:off x="1727200" y="505132"/>
            <a:ext cx="9220200" cy="8057536"/>
          </a:xfrm>
          <a:prstGeom prst="rect">
            <a:avLst/>
          </a:prstGeom>
          <a:ln w="12700">
            <a:round/>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48" name="Group 448"/>
          <p:cNvGrpSpPr/>
          <p:nvPr/>
        </p:nvGrpSpPr>
        <p:grpSpPr>
          <a:xfrm>
            <a:off x="0" y="-1"/>
            <a:ext cx="13004800" cy="9753601"/>
            <a:chOff x="0" y="0"/>
            <a:chExt cx="13004800" cy="9753599"/>
          </a:xfrm>
        </p:grpSpPr>
        <p:sp>
          <p:nvSpPr>
            <p:cNvPr id="446" name="Shape 446"/>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47" name="Shape 447"/>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49" name="Shape 449"/>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458" name="Group 458"/>
          <p:cNvGrpSpPr/>
          <p:nvPr/>
        </p:nvGrpSpPr>
        <p:grpSpPr>
          <a:xfrm>
            <a:off x="0" y="8561492"/>
            <a:ext cx="11162454" cy="1219202"/>
            <a:chOff x="0" y="0"/>
            <a:chExt cx="11162453" cy="1219200"/>
          </a:xfrm>
        </p:grpSpPr>
        <p:sp>
          <p:nvSpPr>
            <p:cNvPr id="450" name="Shape 450"/>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456" name="Group 456"/>
            <p:cNvGrpSpPr/>
            <p:nvPr/>
          </p:nvGrpSpPr>
          <p:grpSpPr>
            <a:xfrm>
              <a:off x="5612835" y="0"/>
              <a:ext cx="5549619" cy="1219201"/>
              <a:chOff x="0" y="0"/>
              <a:chExt cx="5549618" cy="1219200"/>
            </a:xfrm>
          </p:grpSpPr>
          <p:sp>
            <p:nvSpPr>
              <p:cNvPr id="451" name="Shape 451"/>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52" name="Shape 452"/>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53" name="Shape 453"/>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54" name="Shape 454"/>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55" name="Shape 455"/>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57" name="Shape 457"/>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465" name="Group 465"/>
          <p:cNvGrpSpPr/>
          <p:nvPr/>
        </p:nvGrpSpPr>
        <p:grpSpPr>
          <a:xfrm>
            <a:off x="891822" y="8563751"/>
            <a:ext cx="8085103" cy="1207912"/>
            <a:chOff x="0" y="0"/>
            <a:chExt cx="8085102" cy="1207910"/>
          </a:xfrm>
        </p:grpSpPr>
        <p:sp>
          <p:nvSpPr>
            <p:cNvPr id="459" name="Shape 459"/>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60" name="Shape 460"/>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61" name="Shape 461"/>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62" name="Shape 462"/>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63" name="Shape 463"/>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64" name="Shape 464"/>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466" name="Table 466"/>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467" name="Shape 467"/>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Recall Binary Trees</a:t>
            </a:r>
          </a:p>
        </p:txBody>
      </p:sp>
      <p:sp>
        <p:nvSpPr>
          <p:cNvPr id="468" name="Shape 468"/>
          <p:cNvSpPr/>
          <p:nvPr>
            <p:ph type="body" idx="1"/>
          </p:nvPr>
        </p:nvSpPr>
        <p:spPr>
          <a:xfrm>
            <a:off x="650239" y="975359"/>
            <a:ext cx="8308624" cy="4154312"/>
          </a:xfrm>
          <a:prstGeom prst="rect">
            <a:avLst/>
          </a:prstGeom>
        </p:spPr>
        <p:txBody>
          <a:bodyPr lIns="72248" tIns="72248" rIns="72248" bIns="72248"/>
          <a:lstStyle/>
          <a:p>
            <a:pPr lvl="0" marL="348691" marR="31699" indent="-297179" defTabSz="1014374">
              <a:spcBef>
                <a:spcPts val="500"/>
              </a:spcBef>
              <a:defRPr sz="1800">
                <a:solidFill>
                  <a:srgbClr val="000000"/>
                </a:solidFill>
                <a:uFillTx/>
              </a:defRPr>
            </a:pPr>
            <a:r>
              <a:rPr sz="2440">
                <a:solidFill>
                  <a:srgbClr val="FFFFFF"/>
                </a:solidFill>
                <a:uFill>
                  <a:solidFill>
                    <a:srgbClr val="FFFFFF"/>
                  </a:solidFill>
                </a:uFill>
              </a:rPr>
              <a:t>Recall </a:t>
            </a:r>
            <a:endParaRPr sz="2440">
              <a:solidFill>
                <a:srgbClr val="FFFFFF"/>
              </a:solidFill>
              <a:uFill>
                <a:solidFill>
                  <a:srgbClr val="FFFFFF"/>
                </a:solidFill>
              </a:uFill>
            </a:endParaRPr>
          </a:p>
          <a:p>
            <a:pPr lvl="0" marL="474167" marR="31699" indent="-422656" defTabSz="1014374">
              <a:spcBef>
                <a:spcPts val="500"/>
              </a:spcBef>
              <a:defRPr sz="1800">
                <a:solidFill>
                  <a:srgbClr val="000000"/>
                </a:solidFill>
                <a:uFillTx/>
              </a:defRPr>
            </a:pPr>
            <a:r>
              <a:rPr sz="2440">
                <a:solidFill>
                  <a:srgbClr val="FFFFFF"/>
                </a:solidFill>
                <a:uFill>
                  <a:solidFill>
                    <a:srgbClr val="FFFFFF"/>
                  </a:solidFill>
                </a:uFill>
              </a:rPr>
              <a:t>In binary trees each node has at most 2 children.</a:t>
            </a:r>
            <a:endParaRPr sz="2440">
              <a:solidFill>
                <a:srgbClr val="FFFFFF"/>
              </a:solidFill>
              <a:uFill>
                <a:solidFill>
                  <a:srgbClr val="FFFFFF"/>
                </a:solidFill>
              </a:uFill>
            </a:endParaRPr>
          </a:p>
          <a:p>
            <a:pPr lvl="0" marL="474167" marR="31699" indent="-422656" defTabSz="1014374">
              <a:spcBef>
                <a:spcPts val="500"/>
              </a:spcBef>
              <a:defRPr sz="1800">
                <a:solidFill>
                  <a:srgbClr val="000000"/>
                </a:solidFill>
                <a:uFillTx/>
              </a:defRPr>
            </a:pPr>
            <a:r>
              <a:rPr sz="2440">
                <a:solidFill>
                  <a:srgbClr val="FFFFFF"/>
                </a:solidFill>
                <a:uFill>
                  <a:solidFill>
                    <a:srgbClr val="FFFFFF"/>
                  </a:solidFill>
                </a:uFill>
              </a:rPr>
              <a:t>A full binary tree has exactly two children for every internal node.</a:t>
            </a:r>
            <a:endParaRPr sz="2440">
              <a:solidFill>
                <a:srgbClr val="FFFFFF"/>
              </a:solidFill>
              <a:uFill>
                <a:solidFill>
                  <a:srgbClr val="FFFFFF"/>
                </a:solidFill>
              </a:uFill>
            </a:endParaRPr>
          </a:p>
          <a:p>
            <a:pPr lvl="0" marL="474167" marR="31699" indent="-422656" defTabSz="1014374">
              <a:spcBef>
                <a:spcPts val="500"/>
              </a:spcBef>
              <a:defRPr sz="1800">
                <a:solidFill>
                  <a:srgbClr val="000000"/>
                </a:solidFill>
                <a:uFillTx/>
              </a:defRPr>
            </a:pPr>
            <a:r>
              <a:rPr sz="2440">
                <a:solidFill>
                  <a:srgbClr val="FFFFFF"/>
                </a:solidFill>
                <a:uFill>
                  <a:solidFill>
                    <a:srgbClr val="FFFFFF"/>
                  </a:solidFill>
                </a:uFill>
              </a:rPr>
              <a:t>A full binary tree of height 4 (i.e. it has 5 levels) is shown below.</a:t>
            </a:r>
            <a:endParaRPr sz="2440">
              <a:solidFill>
                <a:srgbClr val="FFFFFF"/>
              </a:solidFill>
              <a:uFill>
                <a:solidFill>
                  <a:srgbClr val="FFFFFF"/>
                </a:solidFill>
              </a:uFill>
            </a:endParaRPr>
          </a:p>
          <a:p>
            <a:pPr lvl="0" marL="474167" marR="31699" indent="-422656" defTabSz="1014374">
              <a:spcBef>
                <a:spcPts val="500"/>
              </a:spcBef>
              <a:defRPr sz="1800">
                <a:solidFill>
                  <a:srgbClr val="000000"/>
                </a:solidFill>
                <a:uFillTx/>
              </a:defRPr>
            </a:pPr>
            <a:r>
              <a:rPr sz="2440">
                <a:solidFill>
                  <a:srgbClr val="FFFFFF"/>
                </a:solidFill>
                <a:uFill>
                  <a:solidFill>
                    <a:srgbClr val="FFFFFF"/>
                  </a:solidFill>
                </a:uFill>
              </a:rPr>
              <a:t>A full binary tree of height 4 (5 levels) has 2</a:t>
            </a:r>
            <a:r>
              <a:rPr baseline="31999" sz="2440">
                <a:solidFill>
                  <a:srgbClr val="FFFFFF"/>
                </a:solidFill>
                <a:uFill>
                  <a:solidFill>
                    <a:srgbClr val="FFFFFF"/>
                  </a:solidFill>
                </a:uFill>
              </a:rPr>
              <a:t>0</a:t>
            </a:r>
            <a:r>
              <a:rPr sz="2440">
                <a:solidFill>
                  <a:srgbClr val="FFFFFF"/>
                </a:solidFill>
                <a:uFill>
                  <a:solidFill>
                    <a:srgbClr val="FFFFFF"/>
                  </a:solidFill>
                </a:uFill>
              </a:rPr>
              <a:t>+2</a:t>
            </a:r>
            <a:r>
              <a:rPr baseline="31999" sz="2440">
                <a:solidFill>
                  <a:srgbClr val="FFFFFF"/>
                </a:solidFill>
                <a:uFill>
                  <a:solidFill>
                    <a:srgbClr val="FFFFFF"/>
                  </a:solidFill>
                </a:uFill>
              </a:rPr>
              <a:t>1</a:t>
            </a:r>
            <a:r>
              <a:rPr sz="2440">
                <a:solidFill>
                  <a:srgbClr val="FFFFFF"/>
                </a:solidFill>
                <a:uFill>
                  <a:solidFill>
                    <a:srgbClr val="FFFFFF"/>
                  </a:solidFill>
                </a:uFill>
              </a:rPr>
              <a:t>+2</a:t>
            </a:r>
            <a:r>
              <a:rPr baseline="31999" sz="2440">
                <a:solidFill>
                  <a:srgbClr val="FFFFFF"/>
                </a:solidFill>
                <a:uFill>
                  <a:solidFill>
                    <a:srgbClr val="FFFFFF"/>
                  </a:solidFill>
                </a:uFill>
              </a:rPr>
              <a:t>2</a:t>
            </a:r>
            <a:r>
              <a:rPr sz="2440">
                <a:solidFill>
                  <a:srgbClr val="FFFFFF"/>
                </a:solidFill>
                <a:uFill>
                  <a:solidFill>
                    <a:srgbClr val="FFFFFF"/>
                  </a:solidFill>
                </a:uFill>
              </a:rPr>
              <a:t>+2</a:t>
            </a:r>
            <a:r>
              <a:rPr baseline="31999" sz="2440">
                <a:solidFill>
                  <a:srgbClr val="FFFFFF"/>
                </a:solidFill>
                <a:uFill>
                  <a:solidFill>
                    <a:srgbClr val="FFFFFF"/>
                  </a:solidFill>
                </a:uFill>
              </a:rPr>
              <a:t>3</a:t>
            </a:r>
            <a:r>
              <a:rPr sz="2440">
                <a:solidFill>
                  <a:srgbClr val="FFFFFF"/>
                </a:solidFill>
                <a:uFill>
                  <a:solidFill>
                    <a:srgbClr val="FFFFFF"/>
                  </a:solidFill>
                </a:uFill>
              </a:rPr>
              <a:t>+2</a:t>
            </a:r>
            <a:r>
              <a:rPr baseline="31999" sz="2440">
                <a:solidFill>
                  <a:srgbClr val="FFFFFF"/>
                </a:solidFill>
                <a:uFill>
                  <a:solidFill>
                    <a:srgbClr val="FFFFFF"/>
                  </a:solidFill>
                </a:uFill>
              </a:rPr>
              <a:t>4</a:t>
            </a:r>
            <a:r>
              <a:rPr sz="2440">
                <a:solidFill>
                  <a:srgbClr val="FFFFFF"/>
                </a:solidFill>
                <a:uFill>
                  <a:solidFill>
                    <a:srgbClr val="FFFFFF"/>
                  </a:solidFill>
                </a:uFill>
              </a:rPr>
              <a:t>= 31 nodes </a:t>
            </a:r>
            <a:endParaRPr sz="2440">
              <a:solidFill>
                <a:srgbClr val="FFFFFF"/>
              </a:solidFill>
              <a:uFill>
                <a:solidFill>
                  <a:srgbClr val="FFFFFF"/>
                </a:solidFill>
              </a:uFill>
            </a:endParaRPr>
          </a:p>
          <a:p>
            <a:pPr lvl="0" marL="474167" marR="31699" indent="-422656" defTabSz="1014374">
              <a:spcBef>
                <a:spcPts val="500"/>
              </a:spcBef>
              <a:defRPr sz="1800">
                <a:solidFill>
                  <a:srgbClr val="000000"/>
                </a:solidFill>
                <a:uFillTx/>
              </a:defRPr>
            </a:pPr>
            <a:r>
              <a:rPr sz="2440">
                <a:solidFill>
                  <a:srgbClr val="FFFFFF"/>
                </a:solidFill>
                <a:uFill>
                  <a:solidFill>
                    <a:srgbClr val="FFFFFF"/>
                  </a:solidFill>
                </a:uFill>
              </a:rPr>
              <a:t>For very large trees use the formula to the right where n is the number of levels. (n = 5 for the example below)</a:t>
            </a:r>
          </a:p>
        </p:txBody>
      </p:sp>
      <p:sp>
        <p:nvSpPr>
          <p:cNvPr id="469" name="Shape 469"/>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grpSp>
        <p:nvGrpSpPr>
          <p:cNvPr id="473" name="Group 473"/>
          <p:cNvGrpSpPr/>
          <p:nvPr/>
        </p:nvGrpSpPr>
        <p:grpSpPr>
          <a:xfrm>
            <a:off x="639706" y="982924"/>
            <a:ext cx="11725388" cy="7900493"/>
            <a:chOff x="0" y="0"/>
            <a:chExt cx="11725386" cy="7900491"/>
          </a:xfrm>
        </p:grpSpPr>
        <p:pic>
          <p:nvPicPr>
            <p:cNvPr id="470" name="BT_2.jpg"/>
            <p:cNvPicPr/>
            <p:nvPr/>
          </p:nvPicPr>
          <p:blipFill>
            <a:blip r:embed="rId2">
              <a:extLst/>
            </a:blip>
            <a:stretch>
              <a:fillRect/>
            </a:stretch>
          </p:blipFill>
          <p:spPr>
            <a:xfrm>
              <a:off x="0" y="4161611"/>
              <a:ext cx="11725387" cy="3738881"/>
            </a:xfrm>
            <a:prstGeom prst="rect">
              <a:avLst/>
            </a:prstGeom>
            <a:ln w="12700" cap="flat">
              <a:noFill/>
              <a:round/>
            </a:ln>
            <a:effectLst/>
          </p:spPr>
        </p:pic>
        <p:pic>
          <p:nvPicPr>
            <p:cNvPr id="471" name="eq_1.jpg"/>
            <p:cNvPicPr/>
            <p:nvPr/>
          </p:nvPicPr>
          <p:blipFill>
            <a:blip r:embed="rId3">
              <a:extLst/>
            </a:blip>
            <a:stretch>
              <a:fillRect/>
            </a:stretch>
          </p:blipFill>
          <p:spPr>
            <a:xfrm>
              <a:off x="8319154" y="2466959"/>
              <a:ext cx="3395699" cy="1697850"/>
            </a:xfrm>
            <a:prstGeom prst="rect">
              <a:avLst/>
            </a:prstGeom>
            <a:ln w="12700" cap="flat">
              <a:noFill/>
              <a:round/>
            </a:ln>
            <a:effectLst/>
          </p:spPr>
        </p:pic>
        <p:pic>
          <p:nvPicPr>
            <p:cNvPr id="472" name="BT_1.jpg"/>
            <p:cNvPicPr/>
            <p:nvPr/>
          </p:nvPicPr>
          <p:blipFill>
            <a:blip r:embed="rId4">
              <a:extLst/>
            </a:blip>
            <a:stretch>
              <a:fillRect/>
            </a:stretch>
          </p:blipFill>
          <p:spPr>
            <a:xfrm>
              <a:off x="8328187" y="0"/>
              <a:ext cx="3395698" cy="2466960"/>
            </a:xfrm>
            <a:prstGeom prst="rect">
              <a:avLst/>
            </a:prstGeom>
            <a:ln w="12700" cap="flat">
              <a:noFill/>
              <a:round/>
            </a:ln>
            <a:effectLst/>
          </p:spPr>
        </p:pic>
      </p:gr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77" name="Group 477"/>
          <p:cNvGrpSpPr/>
          <p:nvPr/>
        </p:nvGrpSpPr>
        <p:grpSpPr>
          <a:xfrm>
            <a:off x="0" y="-1"/>
            <a:ext cx="13004800" cy="9753601"/>
            <a:chOff x="0" y="0"/>
            <a:chExt cx="13004800" cy="9753599"/>
          </a:xfrm>
        </p:grpSpPr>
        <p:sp>
          <p:nvSpPr>
            <p:cNvPr id="475" name="Shape 47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76" name="Shape 47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78" name="Shape 47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487" name="Group 487"/>
          <p:cNvGrpSpPr/>
          <p:nvPr/>
        </p:nvGrpSpPr>
        <p:grpSpPr>
          <a:xfrm>
            <a:off x="0" y="8561492"/>
            <a:ext cx="11162454" cy="1219202"/>
            <a:chOff x="0" y="0"/>
            <a:chExt cx="11162453" cy="1219200"/>
          </a:xfrm>
        </p:grpSpPr>
        <p:sp>
          <p:nvSpPr>
            <p:cNvPr id="479" name="Shape 47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485" name="Group 485"/>
            <p:cNvGrpSpPr/>
            <p:nvPr/>
          </p:nvGrpSpPr>
          <p:grpSpPr>
            <a:xfrm>
              <a:off x="5612835" y="0"/>
              <a:ext cx="5549619" cy="1219201"/>
              <a:chOff x="0" y="0"/>
              <a:chExt cx="5549618" cy="1219200"/>
            </a:xfrm>
          </p:grpSpPr>
          <p:sp>
            <p:nvSpPr>
              <p:cNvPr id="480" name="Shape 48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81" name="Shape 48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82" name="Shape 48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83" name="Shape 48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84" name="Shape 48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486" name="Shape 48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494" name="Group 494"/>
          <p:cNvGrpSpPr/>
          <p:nvPr/>
        </p:nvGrpSpPr>
        <p:grpSpPr>
          <a:xfrm>
            <a:off x="891822" y="8563751"/>
            <a:ext cx="8085103" cy="1207912"/>
            <a:chOff x="0" y="0"/>
            <a:chExt cx="8085102" cy="1207910"/>
          </a:xfrm>
        </p:grpSpPr>
        <p:sp>
          <p:nvSpPr>
            <p:cNvPr id="488" name="Shape 48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89" name="Shape 48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90" name="Shape 49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91" name="Shape 49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92" name="Shape 49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493" name="Shape 49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495" name="Table 49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496" name="Shape 496"/>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M-ary Trees</a:t>
            </a:r>
          </a:p>
        </p:txBody>
      </p:sp>
      <p:sp>
        <p:nvSpPr>
          <p:cNvPr id="497" name="Shape 497"/>
          <p:cNvSpPr/>
          <p:nvPr>
            <p:ph type="body" idx="1"/>
          </p:nvPr>
        </p:nvSpPr>
        <p:spPr>
          <a:xfrm>
            <a:off x="270933" y="1264355"/>
            <a:ext cx="7857067" cy="5816037"/>
          </a:xfrm>
          <a:prstGeom prst="rect">
            <a:avLst/>
          </a:prstGeom>
        </p:spPr>
        <p:txBody>
          <a:bodyPr lIns="72248" tIns="72248" rIns="72248" bIns="72248"/>
          <a:lstStyle/>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Am m-ary tree is a tree where every internal node can have up to m children.</a:t>
            </a:r>
            <a:endParaRPr sz="3097">
              <a:solidFill>
                <a:srgbClr val="FFFFFF"/>
              </a:solidFill>
              <a:uFill>
                <a:solidFill>
                  <a:srgbClr val="FFFFFF"/>
                </a:solidFill>
              </a:uFill>
            </a:endParaRPr>
          </a:p>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A full m-ary tree is a tree where every internal node has exactly m children.</a:t>
            </a:r>
            <a:endParaRPr sz="3097">
              <a:solidFill>
                <a:srgbClr val="FFFFFF"/>
              </a:solidFill>
              <a:uFill>
                <a:solidFill>
                  <a:srgbClr val="FFFFFF"/>
                </a:solidFill>
              </a:uFill>
            </a:endParaRPr>
          </a:p>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a 3-ary tree is shown to the right.</a:t>
            </a:r>
            <a:endParaRPr sz="3097">
              <a:solidFill>
                <a:srgbClr val="FFFFFF"/>
              </a:solidFill>
              <a:uFill>
                <a:solidFill>
                  <a:srgbClr val="FFFFFF"/>
                </a:solidFill>
              </a:uFill>
            </a:endParaRPr>
          </a:p>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Full m-ary trees get shallower and bushier as m increases for the same number of nodes.</a:t>
            </a:r>
            <a:endParaRPr sz="3097">
              <a:solidFill>
                <a:srgbClr val="FFFFFF"/>
              </a:solidFill>
              <a:uFill>
                <a:solidFill>
                  <a:srgbClr val="FFFFFF"/>
                </a:solidFill>
              </a:uFill>
            </a:endParaRPr>
          </a:p>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Compare the 5-ary tree below having 31 nodes with the binary tree on the previous slide.</a:t>
            </a:r>
          </a:p>
        </p:txBody>
      </p:sp>
      <p:sp>
        <p:nvSpPr>
          <p:cNvPr id="498" name="Shape 498"/>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499" name="3ary_Tree.jpg"/>
          <p:cNvPicPr/>
          <p:nvPr/>
        </p:nvPicPr>
        <p:blipFill>
          <a:blip r:embed="rId2">
            <a:extLst/>
          </a:blip>
          <a:stretch>
            <a:fillRect/>
          </a:stretch>
        </p:blipFill>
        <p:spPr>
          <a:xfrm>
            <a:off x="8128000" y="2781582"/>
            <a:ext cx="4216998" cy="1896534"/>
          </a:xfrm>
          <a:prstGeom prst="rect">
            <a:avLst/>
          </a:prstGeom>
          <a:ln w="12700">
            <a:round/>
          </a:ln>
        </p:spPr>
      </p:pic>
      <p:pic>
        <p:nvPicPr>
          <p:cNvPr id="500" name="5ary_Tree.jpg"/>
          <p:cNvPicPr/>
          <p:nvPr/>
        </p:nvPicPr>
        <p:blipFill>
          <a:blip r:embed="rId3">
            <a:extLst/>
          </a:blip>
          <a:stretch>
            <a:fillRect/>
          </a:stretch>
        </p:blipFill>
        <p:spPr>
          <a:xfrm>
            <a:off x="598937" y="7315200"/>
            <a:ext cx="11752739" cy="1571414"/>
          </a:xfrm>
          <a:prstGeom prst="rect">
            <a:avLst/>
          </a:prstGeom>
          <a:ln w="12700">
            <a:round/>
          </a:ln>
        </p:spPr>
      </p:pic>
      <p:sp>
        <p:nvSpPr>
          <p:cNvPr id="501" name="Shape 501"/>
          <p:cNvSpPr/>
          <p:nvPr/>
        </p:nvSpPr>
        <p:spPr>
          <a:xfrm>
            <a:off x="9031111" y="5274168"/>
            <a:ext cx="2798799" cy="1506645"/>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spAutoFit/>
          </a:bodyPr>
          <a:lstStyle>
            <a:lvl1pPr marL="40640" marR="40640" defTabSz="1300480">
              <a:defRPr sz="2275">
                <a:solidFill>
                  <a:srgbClr val="FF9300"/>
                </a:solidFill>
                <a:uFill>
                  <a:solidFill>
                    <a:srgbClr val="FF9300"/>
                  </a:solidFill>
                </a:uFill>
              </a:defRPr>
            </a:lvl1pPr>
          </a:lstStyle>
          <a:p>
            <a:pPr lvl="0">
              <a:defRPr sz="1800">
                <a:solidFill>
                  <a:srgbClr val="000000"/>
                </a:solidFill>
                <a:uFillTx/>
              </a:defRPr>
            </a:pPr>
            <a:r>
              <a:rPr sz="2275">
                <a:solidFill>
                  <a:srgbClr val="FF9300"/>
                </a:solidFill>
                <a:uFill>
                  <a:solidFill>
                    <a:srgbClr val="FF9300"/>
                  </a:solidFill>
                </a:uFill>
              </a:rPr>
              <a:t>The more branching a tree does the shallower it becomes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05" name="Group 505"/>
          <p:cNvGrpSpPr/>
          <p:nvPr/>
        </p:nvGrpSpPr>
        <p:grpSpPr>
          <a:xfrm>
            <a:off x="0" y="-1"/>
            <a:ext cx="13004800" cy="9753601"/>
            <a:chOff x="0" y="0"/>
            <a:chExt cx="13004800" cy="9753599"/>
          </a:xfrm>
        </p:grpSpPr>
        <p:sp>
          <p:nvSpPr>
            <p:cNvPr id="503" name="Shape 50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04" name="Shape 50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06" name="Shape 50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515" name="Group 515"/>
          <p:cNvGrpSpPr/>
          <p:nvPr/>
        </p:nvGrpSpPr>
        <p:grpSpPr>
          <a:xfrm>
            <a:off x="0" y="8561492"/>
            <a:ext cx="11162454" cy="1219202"/>
            <a:chOff x="0" y="0"/>
            <a:chExt cx="11162453" cy="1219200"/>
          </a:xfrm>
        </p:grpSpPr>
        <p:sp>
          <p:nvSpPr>
            <p:cNvPr id="507" name="Shape 50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513" name="Group 513"/>
            <p:cNvGrpSpPr/>
            <p:nvPr/>
          </p:nvGrpSpPr>
          <p:grpSpPr>
            <a:xfrm>
              <a:off x="5612835" y="0"/>
              <a:ext cx="5549619" cy="1219201"/>
              <a:chOff x="0" y="0"/>
              <a:chExt cx="5549618" cy="1219200"/>
            </a:xfrm>
          </p:grpSpPr>
          <p:sp>
            <p:nvSpPr>
              <p:cNvPr id="508" name="Shape 50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09" name="Shape 50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10" name="Shape 51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11" name="Shape 51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12" name="Shape 51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14" name="Shape 51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522" name="Group 522"/>
          <p:cNvGrpSpPr/>
          <p:nvPr/>
        </p:nvGrpSpPr>
        <p:grpSpPr>
          <a:xfrm>
            <a:off x="891822" y="8563751"/>
            <a:ext cx="8085103" cy="1207912"/>
            <a:chOff x="0" y="0"/>
            <a:chExt cx="8085102" cy="1207910"/>
          </a:xfrm>
        </p:grpSpPr>
        <p:sp>
          <p:nvSpPr>
            <p:cNvPr id="516" name="Shape 51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17" name="Shape 51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18" name="Shape 51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19" name="Shape 51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20" name="Shape 52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21" name="Shape 52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523" name="Table 52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524" name="Shape 524"/>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Search trees</a:t>
            </a:r>
          </a:p>
        </p:txBody>
      </p:sp>
      <p:sp>
        <p:nvSpPr>
          <p:cNvPr id="525" name="Shape 525"/>
          <p:cNvSpPr/>
          <p:nvPr>
            <p:ph type="body" idx="1"/>
          </p:nvPr>
        </p:nvSpPr>
        <p:spPr>
          <a:xfrm>
            <a:off x="650239" y="1264355"/>
            <a:ext cx="11704322" cy="4732303"/>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Search Trees are used in searching for records pointed to by leaves based on keys stored in nodes.</a:t>
            </a:r>
            <a:endParaRPr sz="3128">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In binary search trees the process is simple. We move to the left if the value t we are looking for is smaller than the value of the key x and we move to the right if t is larger than x.</a:t>
            </a:r>
            <a:endParaRPr sz="3128">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In 3-ary search tree we need two keys to give us three ranges </a:t>
            </a:r>
            <a:endParaRPr sz="3128">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t&lt;v1 to move along path 1 to c, </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v1&lt;t&lt;v2 to move along path 2 to d, and</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t &gt; v2 to move along path 3 to e.</a:t>
            </a:r>
          </a:p>
        </p:txBody>
      </p:sp>
      <p:sp>
        <p:nvSpPr>
          <p:cNvPr id="526" name="Shape 526"/>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527" name="SBT_2.jpg"/>
          <p:cNvPicPr/>
          <p:nvPr/>
        </p:nvPicPr>
        <p:blipFill>
          <a:blip r:embed="rId2">
            <a:extLst/>
          </a:blip>
          <a:stretch>
            <a:fillRect/>
          </a:stretch>
        </p:blipFill>
        <p:spPr>
          <a:xfrm>
            <a:off x="8314163" y="4804550"/>
            <a:ext cx="4414163" cy="4082064"/>
          </a:xfrm>
          <a:prstGeom prst="rect">
            <a:avLst/>
          </a:prstGeom>
          <a:ln w="12700">
            <a:round/>
          </a:ln>
        </p:spPr>
      </p:pic>
      <p:pic>
        <p:nvPicPr>
          <p:cNvPr id="528" name="SBT_3.jpg"/>
          <p:cNvPicPr/>
          <p:nvPr/>
        </p:nvPicPr>
        <p:blipFill>
          <a:blip r:embed="rId3">
            <a:extLst/>
          </a:blip>
          <a:stretch>
            <a:fillRect/>
          </a:stretch>
        </p:blipFill>
        <p:spPr>
          <a:xfrm>
            <a:off x="1905243" y="6231466"/>
            <a:ext cx="2547415" cy="2944143"/>
          </a:xfrm>
          <a:prstGeom prst="rect">
            <a:avLst/>
          </a:prstGeom>
          <a:ln w="12700">
            <a:round/>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32" name="Group 532"/>
          <p:cNvGrpSpPr/>
          <p:nvPr/>
        </p:nvGrpSpPr>
        <p:grpSpPr>
          <a:xfrm>
            <a:off x="0" y="-1"/>
            <a:ext cx="13004800" cy="9753601"/>
            <a:chOff x="0" y="0"/>
            <a:chExt cx="13004800" cy="9753599"/>
          </a:xfrm>
        </p:grpSpPr>
        <p:sp>
          <p:nvSpPr>
            <p:cNvPr id="530" name="Shape 53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31" name="Shape 53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33" name="Shape 53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542" name="Group 542"/>
          <p:cNvGrpSpPr/>
          <p:nvPr/>
        </p:nvGrpSpPr>
        <p:grpSpPr>
          <a:xfrm>
            <a:off x="0" y="8561492"/>
            <a:ext cx="11162454" cy="1219202"/>
            <a:chOff x="0" y="0"/>
            <a:chExt cx="11162453" cy="1219200"/>
          </a:xfrm>
        </p:grpSpPr>
        <p:sp>
          <p:nvSpPr>
            <p:cNvPr id="534" name="Shape 53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540" name="Group 540"/>
            <p:cNvGrpSpPr/>
            <p:nvPr/>
          </p:nvGrpSpPr>
          <p:grpSpPr>
            <a:xfrm>
              <a:off x="5612835" y="0"/>
              <a:ext cx="5549619" cy="1219201"/>
              <a:chOff x="0" y="0"/>
              <a:chExt cx="5549618" cy="1219200"/>
            </a:xfrm>
          </p:grpSpPr>
          <p:sp>
            <p:nvSpPr>
              <p:cNvPr id="535" name="Shape 53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36" name="Shape 53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37" name="Shape 53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38" name="Shape 53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39" name="Shape 53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41" name="Shape 54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549" name="Group 549"/>
          <p:cNvGrpSpPr/>
          <p:nvPr/>
        </p:nvGrpSpPr>
        <p:grpSpPr>
          <a:xfrm>
            <a:off x="891822" y="8563751"/>
            <a:ext cx="8085103" cy="1207912"/>
            <a:chOff x="0" y="0"/>
            <a:chExt cx="8085102" cy="1207910"/>
          </a:xfrm>
        </p:grpSpPr>
        <p:sp>
          <p:nvSpPr>
            <p:cNvPr id="543" name="Shape 54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44" name="Shape 54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45" name="Shape 54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46" name="Shape 54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47" name="Shape 54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48" name="Shape 54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550" name="Table 55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551" name="Shape 551"/>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B*-Trees</a:t>
            </a:r>
          </a:p>
        </p:txBody>
      </p:sp>
      <p:sp>
        <p:nvSpPr>
          <p:cNvPr id="552" name="Shape 552"/>
          <p:cNvSpPr/>
          <p:nvPr>
            <p:ph type="body" idx="1"/>
          </p:nvPr>
        </p:nvSpPr>
        <p:spPr>
          <a:xfrm>
            <a:off x="650239" y="1137919"/>
            <a:ext cx="11704322" cy="3251201"/>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B*-tree is an m-ary tree that satisfy the following:</a:t>
            </a:r>
            <a:endParaRPr sz="3128">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All leaves are at the bottom level</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All internal nodes except for root have at least ceil(m/2) children</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All internal nodes must have at least ceil(m/2) - 1 keys</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The root has as few as 2 children or zero for empty trees.</a:t>
            </a:r>
          </a:p>
        </p:txBody>
      </p:sp>
      <p:sp>
        <p:nvSpPr>
          <p:cNvPr id="553" name="Shape 553"/>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554" name="p_1.jpg"/>
          <p:cNvPicPr/>
          <p:nvPr/>
        </p:nvPicPr>
        <p:blipFill>
          <a:blip r:embed="rId2">
            <a:extLst/>
          </a:blip>
          <a:stretch>
            <a:fillRect/>
          </a:stretch>
        </p:blipFill>
        <p:spPr>
          <a:xfrm>
            <a:off x="1932657" y="4392546"/>
            <a:ext cx="9121423" cy="4165522"/>
          </a:xfrm>
          <a:prstGeom prst="rect">
            <a:avLst/>
          </a:prstGeom>
          <a:ln w="12700">
            <a:round/>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3" name="Group 83"/>
          <p:cNvGrpSpPr/>
          <p:nvPr/>
        </p:nvGrpSpPr>
        <p:grpSpPr>
          <a:xfrm>
            <a:off x="0" y="-1"/>
            <a:ext cx="13004800" cy="9753601"/>
            <a:chOff x="0" y="0"/>
            <a:chExt cx="13004800" cy="9753599"/>
          </a:xfrm>
        </p:grpSpPr>
        <p:sp>
          <p:nvSpPr>
            <p:cNvPr id="81" name="Shape 81"/>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2" name="Shape 82"/>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4" name="Shape 84"/>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93" name="Group 93"/>
          <p:cNvGrpSpPr/>
          <p:nvPr/>
        </p:nvGrpSpPr>
        <p:grpSpPr>
          <a:xfrm>
            <a:off x="0" y="8561492"/>
            <a:ext cx="11162454" cy="1219202"/>
            <a:chOff x="0" y="0"/>
            <a:chExt cx="11162453" cy="1219200"/>
          </a:xfrm>
        </p:grpSpPr>
        <p:sp>
          <p:nvSpPr>
            <p:cNvPr id="85" name="Shape 85"/>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91" name="Group 91"/>
            <p:cNvGrpSpPr/>
            <p:nvPr/>
          </p:nvGrpSpPr>
          <p:grpSpPr>
            <a:xfrm>
              <a:off x="5612835" y="0"/>
              <a:ext cx="5549619" cy="1219201"/>
              <a:chOff x="0" y="0"/>
              <a:chExt cx="5549618" cy="1219200"/>
            </a:xfrm>
          </p:grpSpPr>
          <p:sp>
            <p:nvSpPr>
              <p:cNvPr id="86" name="Shape 86"/>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7" name="Shape 87"/>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8" name="Shape 88"/>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 name="Shape 89"/>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0" name="Shape 90"/>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2" name="Shape 92"/>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00" name="Group 100"/>
          <p:cNvGrpSpPr/>
          <p:nvPr/>
        </p:nvGrpSpPr>
        <p:grpSpPr>
          <a:xfrm>
            <a:off x="891822" y="8563751"/>
            <a:ext cx="8085103" cy="1207912"/>
            <a:chOff x="0" y="0"/>
            <a:chExt cx="8085102" cy="1207910"/>
          </a:xfrm>
        </p:grpSpPr>
        <p:sp>
          <p:nvSpPr>
            <p:cNvPr id="94" name="Shape 94"/>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5" name="Shape 95"/>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6" name="Shape 96"/>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7" name="Shape 97"/>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8" name="Shape 98"/>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9" name="Shape 99"/>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01" name="Table 101"/>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02" name="Shape 102"/>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Binary Trees</a:t>
            </a:r>
          </a:p>
        </p:txBody>
      </p:sp>
      <p:sp>
        <p:nvSpPr>
          <p:cNvPr id="103" name="Shape 103"/>
          <p:cNvSpPr/>
          <p:nvPr>
            <p:ph type="body" idx="1"/>
          </p:nvPr>
        </p:nvSpPr>
        <p:spPr>
          <a:xfrm>
            <a:off x="487679" y="937997"/>
            <a:ext cx="12029442" cy="3323450"/>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In binary trees no node can have more than two children.</a:t>
            </a:r>
            <a:endParaRPr sz="3128">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In pre-order we traverse the tree in the root, left, then right order.</a:t>
            </a:r>
            <a:endParaRPr sz="3128">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In post-order we traverse the tree in the left, right, root order</a:t>
            </a:r>
            <a:endParaRPr sz="3128">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In in-order we traverse the tree in the left, root, right order</a:t>
            </a:r>
          </a:p>
        </p:txBody>
      </p:sp>
      <p:sp>
        <p:nvSpPr>
          <p:cNvPr id="104" name="Shape 104"/>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05" name="fig04_11.gif"/>
          <p:cNvPicPr/>
          <p:nvPr/>
        </p:nvPicPr>
        <p:blipFill>
          <a:blip r:embed="rId2">
            <a:extLst/>
          </a:blip>
          <a:stretch>
            <a:fillRect/>
          </a:stretch>
        </p:blipFill>
        <p:spPr>
          <a:xfrm>
            <a:off x="3296355" y="4514317"/>
            <a:ext cx="5147735" cy="2096457"/>
          </a:xfrm>
          <a:prstGeom prst="rect">
            <a:avLst/>
          </a:prstGeom>
          <a:ln w="12700">
            <a:round/>
          </a:ln>
        </p:spPr>
      </p:pic>
      <p:grpSp>
        <p:nvGrpSpPr>
          <p:cNvPr id="108" name="Group 108"/>
          <p:cNvGrpSpPr/>
          <p:nvPr/>
        </p:nvGrpSpPr>
        <p:grpSpPr>
          <a:xfrm>
            <a:off x="8570524" y="5508978"/>
            <a:ext cx="3178952" cy="3178952"/>
            <a:chOff x="0" y="0"/>
            <a:chExt cx="3178950" cy="3178951"/>
          </a:xfrm>
        </p:grpSpPr>
        <p:pic>
          <p:nvPicPr>
            <p:cNvPr id="106" name="fig04_12.gif"/>
            <p:cNvPicPr/>
            <p:nvPr/>
          </p:nvPicPr>
          <p:blipFill>
            <a:blip r:embed="rId3">
              <a:extLst/>
            </a:blip>
            <a:stretch>
              <a:fillRect/>
            </a:stretch>
          </p:blipFill>
          <p:spPr>
            <a:xfrm>
              <a:off x="0" y="0"/>
              <a:ext cx="3178951" cy="3178951"/>
            </a:xfrm>
            <a:prstGeom prst="rect">
              <a:avLst/>
            </a:prstGeom>
            <a:ln w="12700" cap="flat">
              <a:noFill/>
              <a:round/>
            </a:ln>
            <a:effectLst/>
          </p:spPr>
        </p:pic>
        <p:sp>
          <p:nvSpPr>
            <p:cNvPr id="107" name="Shape 107"/>
            <p:cNvSpPr/>
            <p:nvPr/>
          </p:nvSpPr>
          <p:spPr>
            <a:xfrm>
              <a:off x="1637" y="2059093"/>
              <a:ext cx="1986845" cy="1119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248" tIns="72248" rIns="72248" bIns="72248" numCol="1" anchor="t">
              <a:noAutofit/>
            </a:bodyPr>
            <a:lstStyle>
              <a:lvl1pPr marL="40640" marR="40640" defTabSz="1300480">
                <a:defRPr sz="2275">
                  <a:uFill>
                    <a:solidFill>
                      <a:srgbClr val="000000"/>
                    </a:solidFill>
                  </a:uFill>
                </a:defRPr>
              </a:lvl1pPr>
            </a:lstStyle>
            <a:p>
              <a:pPr lvl="0">
                <a:defRPr sz="1800">
                  <a:solidFill>
                    <a:srgbClr val="000000"/>
                  </a:solidFill>
                  <a:uFillTx/>
                </a:defRPr>
              </a:pPr>
              <a:r>
                <a:rPr sz="2275">
                  <a:solidFill>
                    <a:srgbClr val="FFFFFF"/>
                  </a:solidFill>
                  <a:uFill>
                    <a:solidFill/>
                  </a:uFill>
                </a:rPr>
                <a:t>Maximum depth can be n-1</a:t>
              </a:r>
            </a:p>
          </p:txBody>
        </p:sp>
      </p:grpSp>
      <p:pic>
        <p:nvPicPr>
          <p:cNvPr id="109" name="fig04_13.gif"/>
          <p:cNvPicPr/>
          <p:nvPr/>
        </p:nvPicPr>
        <p:blipFill>
          <a:blip r:embed="rId4">
            <a:extLst/>
          </a:blip>
          <a:stretch>
            <a:fillRect/>
          </a:stretch>
        </p:blipFill>
        <p:spPr>
          <a:xfrm>
            <a:off x="659512" y="6863644"/>
            <a:ext cx="6538043" cy="1968783"/>
          </a:xfrm>
          <a:prstGeom prst="rect">
            <a:avLst/>
          </a:prstGeom>
          <a:ln w="12700">
            <a:round/>
          </a:ln>
        </p:spPr>
      </p:pic>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58" name="Group 558"/>
          <p:cNvGrpSpPr/>
          <p:nvPr/>
        </p:nvGrpSpPr>
        <p:grpSpPr>
          <a:xfrm>
            <a:off x="0" y="-1"/>
            <a:ext cx="13004800" cy="9753601"/>
            <a:chOff x="0" y="0"/>
            <a:chExt cx="13004800" cy="9753599"/>
          </a:xfrm>
        </p:grpSpPr>
        <p:sp>
          <p:nvSpPr>
            <p:cNvPr id="556" name="Shape 556"/>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57" name="Shape 557"/>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59" name="Shape 559"/>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568" name="Group 568"/>
          <p:cNvGrpSpPr/>
          <p:nvPr/>
        </p:nvGrpSpPr>
        <p:grpSpPr>
          <a:xfrm>
            <a:off x="0" y="8561492"/>
            <a:ext cx="11162454" cy="1219202"/>
            <a:chOff x="0" y="0"/>
            <a:chExt cx="11162453" cy="1219200"/>
          </a:xfrm>
        </p:grpSpPr>
        <p:sp>
          <p:nvSpPr>
            <p:cNvPr id="560" name="Shape 560"/>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566" name="Group 566"/>
            <p:cNvGrpSpPr/>
            <p:nvPr/>
          </p:nvGrpSpPr>
          <p:grpSpPr>
            <a:xfrm>
              <a:off x="5612835" y="0"/>
              <a:ext cx="5549619" cy="1219201"/>
              <a:chOff x="0" y="0"/>
              <a:chExt cx="5549618" cy="1219200"/>
            </a:xfrm>
          </p:grpSpPr>
          <p:sp>
            <p:nvSpPr>
              <p:cNvPr id="561" name="Shape 561"/>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62" name="Shape 562"/>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63" name="Shape 563"/>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64" name="Shape 564"/>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65" name="Shape 565"/>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67" name="Shape 567"/>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575" name="Group 575"/>
          <p:cNvGrpSpPr/>
          <p:nvPr/>
        </p:nvGrpSpPr>
        <p:grpSpPr>
          <a:xfrm>
            <a:off x="891822" y="8563751"/>
            <a:ext cx="8085103" cy="1207912"/>
            <a:chOff x="0" y="0"/>
            <a:chExt cx="8085102" cy="1207910"/>
          </a:xfrm>
        </p:grpSpPr>
        <p:sp>
          <p:nvSpPr>
            <p:cNvPr id="569" name="Shape 569"/>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70" name="Shape 570"/>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71" name="Shape 571"/>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72" name="Shape 572"/>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73" name="Shape 573"/>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74" name="Shape 574"/>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576" name="Table 576"/>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577" name="Shape 577"/>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Inserting in B*-tree</a:t>
            </a:r>
          </a:p>
        </p:txBody>
      </p:sp>
      <p:sp>
        <p:nvSpPr>
          <p:cNvPr id="578" name="Shape 578"/>
          <p:cNvSpPr/>
          <p:nvPr>
            <p:ph type="body" idx="1"/>
          </p:nvPr>
        </p:nvSpPr>
        <p:spPr>
          <a:xfrm>
            <a:off x="650239" y="1264355"/>
            <a:ext cx="11704322" cy="7513886"/>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To insert an item in a tree we search for the item in the tree.</a:t>
            </a:r>
            <a:endParaRPr sz="3128">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If the item is in the tree then stop</a:t>
            </a:r>
            <a:endParaRPr sz="2560">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else the item is not already in the tree and the search leaves you at a leaf. </a:t>
            </a:r>
            <a:endParaRPr sz="2560">
              <a:solidFill>
                <a:srgbClr val="FFFFFF"/>
              </a:solidFill>
              <a:uFill>
                <a:solidFill>
                  <a:srgbClr val="FFFFFF"/>
                </a:solidFill>
              </a:uFill>
            </a:endParaRPr>
          </a:p>
          <a:p>
            <a:pPr lvl="3" marL="1479973" marR="40640" indent="-270933" defTabSz="1300480">
              <a:spcBef>
                <a:spcPts val="400"/>
              </a:spcBef>
              <a:buClr>
                <a:srgbClr val="E9E9FF"/>
              </a:buClr>
              <a:defRPr sz="1800">
                <a:solidFill>
                  <a:srgbClr val="000000"/>
                </a:solidFill>
                <a:uFillTx/>
              </a:defRPr>
            </a:pPr>
            <a:r>
              <a:rPr sz="2275">
                <a:solidFill>
                  <a:srgbClr val="FFFFFF"/>
                </a:solidFill>
                <a:uFill>
                  <a:solidFill>
                    <a:srgbClr val="FFFFFF"/>
                  </a:solidFill>
                </a:uFill>
              </a:rPr>
              <a:t>If there is room in this leaf, just insert the item here (and rearrange the leaf in the correct order)</a:t>
            </a:r>
            <a:endParaRPr sz="2275">
              <a:solidFill>
                <a:srgbClr val="FFFFFF"/>
              </a:solidFill>
              <a:uFill>
                <a:solidFill>
                  <a:srgbClr val="FFFFFF"/>
                </a:solidFill>
              </a:uFill>
            </a:endParaRPr>
          </a:p>
          <a:p>
            <a:pPr lvl="3" marL="1479973" marR="40640" indent="-270933" defTabSz="1300480">
              <a:spcBef>
                <a:spcPts val="400"/>
              </a:spcBef>
              <a:buClr>
                <a:srgbClr val="E9E9FF"/>
              </a:buClr>
              <a:defRPr sz="1800">
                <a:solidFill>
                  <a:srgbClr val="000000"/>
                </a:solidFill>
                <a:uFillTx/>
              </a:defRPr>
            </a:pPr>
            <a:r>
              <a:rPr sz="2275">
                <a:solidFill>
                  <a:srgbClr val="FFFFFF"/>
                </a:solidFill>
                <a:uFill>
                  <a:solidFill>
                    <a:srgbClr val="FFFFFF"/>
                  </a:solidFill>
                </a:uFill>
              </a:rPr>
              <a:t>If this leaf node is full, then the node must be split by taking the middle node up one level and splitting the remaining nodes in half going to the left and one half going to the right. Moving the middle up is another insertion. </a:t>
            </a:r>
          </a:p>
        </p:txBody>
      </p:sp>
      <p:sp>
        <p:nvSpPr>
          <p:cNvPr id="579" name="Shape 579"/>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83" name="Group 583"/>
          <p:cNvGrpSpPr/>
          <p:nvPr/>
        </p:nvGrpSpPr>
        <p:grpSpPr>
          <a:xfrm>
            <a:off x="0" y="-1"/>
            <a:ext cx="13004800" cy="9753601"/>
            <a:chOff x="0" y="0"/>
            <a:chExt cx="13004800" cy="9753599"/>
          </a:xfrm>
        </p:grpSpPr>
        <p:sp>
          <p:nvSpPr>
            <p:cNvPr id="581" name="Shape 581"/>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82" name="Shape 582"/>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84" name="Shape 584"/>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593" name="Group 593"/>
          <p:cNvGrpSpPr/>
          <p:nvPr/>
        </p:nvGrpSpPr>
        <p:grpSpPr>
          <a:xfrm>
            <a:off x="0" y="8561492"/>
            <a:ext cx="11162454" cy="1219202"/>
            <a:chOff x="0" y="0"/>
            <a:chExt cx="11162453" cy="1219200"/>
          </a:xfrm>
        </p:grpSpPr>
        <p:sp>
          <p:nvSpPr>
            <p:cNvPr id="585" name="Shape 585"/>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591" name="Group 591"/>
            <p:cNvGrpSpPr/>
            <p:nvPr/>
          </p:nvGrpSpPr>
          <p:grpSpPr>
            <a:xfrm>
              <a:off x="5612835" y="0"/>
              <a:ext cx="5549619" cy="1219201"/>
              <a:chOff x="0" y="0"/>
              <a:chExt cx="5549618" cy="1219200"/>
            </a:xfrm>
          </p:grpSpPr>
          <p:sp>
            <p:nvSpPr>
              <p:cNvPr id="586" name="Shape 586"/>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87" name="Shape 587"/>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88" name="Shape 588"/>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89" name="Shape 589"/>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90" name="Shape 590"/>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592" name="Shape 592"/>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600" name="Group 600"/>
          <p:cNvGrpSpPr/>
          <p:nvPr/>
        </p:nvGrpSpPr>
        <p:grpSpPr>
          <a:xfrm>
            <a:off x="891822" y="8563751"/>
            <a:ext cx="8085103" cy="1207912"/>
            <a:chOff x="0" y="0"/>
            <a:chExt cx="8085102" cy="1207910"/>
          </a:xfrm>
        </p:grpSpPr>
        <p:sp>
          <p:nvSpPr>
            <p:cNvPr id="594" name="Shape 594"/>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95" name="Shape 595"/>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96" name="Shape 596"/>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97" name="Shape 597"/>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98" name="Shape 598"/>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599" name="Shape 599"/>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601" name="Table 601"/>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602" name="Shape 602"/>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Deleting from B*-trees</a:t>
            </a:r>
          </a:p>
        </p:txBody>
      </p:sp>
      <p:sp>
        <p:nvSpPr>
          <p:cNvPr id="603" name="Shape 603"/>
          <p:cNvSpPr/>
          <p:nvPr>
            <p:ph type="body" idx="1"/>
          </p:nvPr>
        </p:nvSpPr>
        <p:spPr>
          <a:xfrm>
            <a:off x="650239" y="1264355"/>
            <a:ext cx="11704322" cy="7513886"/>
          </a:xfrm>
          <a:prstGeom prst="rect">
            <a:avLst/>
          </a:prstGeom>
        </p:spPr>
        <p:txBody>
          <a:bodyPr lIns="72248" tIns="72248" rIns="72248" bIns="72248"/>
          <a:lstStyle/>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If the node is in a leaf and the leaf has more than the minimum number of keys then remove node and reorder the leaf.</a:t>
            </a:r>
            <a:endParaRPr sz="3097">
              <a:solidFill>
                <a:srgbClr val="FFFFFF"/>
              </a:solidFill>
              <a:uFill>
                <a:solidFill>
                  <a:srgbClr val="FFFFFF"/>
                </a:solidFill>
              </a:uFill>
            </a:endParaRPr>
          </a:p>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If the node is in a leaf and the leaf does not have more than the minimum number of keys then remove node will violate the min key requirement. For this case:</a:t>
            </a:r>
            <a:endParaRPr sz="3097">
              <a:solidFill>
                <a:srgbClr val="FFFFFF"/>
              </a:solidFill>
              <a:uFill>
                <a:solidFill>
                  <a:srgbClr val="FFFFFF"/>
                </a:solidFill>
              </a:uFill>
            </a:endParaRPr>
          </a:p>
          <a:p>
            <a:pPr lvl="1" marL="898550" marR="40233" indent="-455980" defTabSz="1287475">
              <a:spcBef>
                <a:spcPts val="600"/>
              </a:spcBef>
              <a:defRPr sz="1800">
                <a:solidFill>
                  <a:srgbClr val="000000"/>
                </a:solidFill>
                <a:uFillTx/>
              </a:defRPr>
            </a:pPr>
            <a:r>
              <a:rPr sz="2815">
                <a:solidFill>
                  <a:srgbClr val="FFFFFF"/>
                </a:solidFill>
                <a:uFill>
                  <a:solidFill>
                    <a:srgbClr val="FFFFFF"/>
                  </a:solidFill>
                </a:uFill>
              </a:rPr>
              <a:t>If the sibling node to the immediate left or right has an extra key, we can then borrow a key from the parent and move a key up from this sibling. </a:t>
            </a:r>
            <a:endParaRPr sz="2815">
              <a:solidFill>
                <a:srgbClr val="FFFFFF"/>
              </a:solidFill>
              <a:uFill>
                <a:solidFill>
                  <a:srgbClr val="FFFFFF"/>
                </a:solidFill>
              </a:uFill>
            </a:endParaRPr>
          </a:p>
          <a:p>
            <a:pPr lvl="1" marL="898550" marR="40233" indent="-455980" defTabSz="1287475">
              <a:spcBef>
                <a:spcPts val="600"/>
              </a:spcBef>
              <a:defRPr sz="1800">
                <a:solidFill>
                  <a:srgbClr val="000000"/>
                </a:solidFill>
                <a:uFillTx/>
              </a:defRPr>
            </a:pPr>
            <a:r>
              <a:rPr sz="2815">
                <a:solidFill>
                  <a:srgbClr val="FFFFFF"/>
                </a:solidFill>
                <a:uFill>
                  <a:solidFill>
                    <a:srgbClr val="FFFFFF"/>
                  </a:solidFill>
                </a:uFill>
              </a:rPr>
              <a:t>if neither of the left or right sibling have an extra key then the leaf has to be combined with one of these two siblings. This includes moving down the parent's key that was between those of these two leaves.</a:t>
            </a:r>
            <a:endParaRPr sz="2815">
              <a:solidFill>
                <a:srgbClr val="FFFFFF"/>
              </a:solidFill>
              <a:uFill>
                <a:solidFill>
                  <a:srgbClr val="FFFFFF"/>
                </a:solidFill>
              </a:uFill>
            </a:endParaRPr>
          </a:p>
          <a:p>
            <a:pPr lvl="0" marL="601827" marR="40233" indent="-536448" defTabSz="1287475">
              <a:spcBef>
                <a:spcPts val="700"/>
              </a:spcBef>
              <a:defRPr sz="1800">
                <a:solidFill>
                  <a:srgbClr val="000000"/>
                </a:solidFill>
                <a:uFillTx/>
              </a:defRPr>
            </a:pPr>
            <a:r>
              <a:rPr sz="3097">
                <a:solidFill>
                  <a:srgbClr val="FFFFFF"/>
                </a:solidFill>
                <a:uFill>
                  <a:solidFill>
                    <a:srgbClr val="FFFFFF"/>
                  </a:solidFill>
                </a:uFill>
              </a:rPr>
              <a:t>If the node is not in a leaf, then it is an internal node. We find its successor (the next item in ascending order), We move the successor up and we delete the successor from its own leaf.  </a:t>
            </a:r>
          </a:p>
        </p:txBody>
      </p:sp>
      <p:sp>
        <p:nvSpPr>
          <p:cNvPr id="604" name="Shape 604"/>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08" name="Group 608"/>
          <p:cNvGrpSpPr/>
          <p:nvPr/>
        </p:nvGrpSpPr>
        <p:grpSpPr>
          <a:xfrm>
            <a:off x="0" y="0"/>
            <a:ext cx="13004800" cy="9753600"/>
            <a:chOff x="0" y="0"/>
            <a:chExt cx="13004800" cy="9753599"/>
          </a:xfrm>
        </p:grpSpPr>
        <p:sp>
          <p:nvSpPr>
            <p:cNvPr id="606" name="Shape 606"/>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07" name="Shape 607"/>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09" name="Shape 609"/>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618" name="Group 618"/>
          <p:cNvGrpSpPr/>
          <p:nvPr/>
        </p:nvGrpSpPr>
        <p:grpSpPr>
          <a:xfrm>
            <a:off x="0" y="8561492"/>
            <a:ext cx="11162454" cy="1219202"/>
            <a:chOff x="0" y="0"/>
            <a:chExt cx="11162453" cy="1219200"/>
          </a:xfrm>
        </p:grpSpPr>
        <p:sp>
          <p:nvSpPr>
            <p:cNvPr id="610" name="Shape 610"/>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616" name="Group 616"/>
            <p:cNvGrpSpPr/>
            <p:nvPr/>
          </p:nvGrpSpPr>
          <p:grpSpPr>
            <a:xfrm>
              <a:off x="5612835" y="0"/>
              <a:ext cx="5549619" cy="1219201"/>
              <a:chOff x="0" y="0"/>
              <a:chExt cx="5549618" cy="1219200"/>
            </a:xfrm>
          </p:grpSpPr>
          <p:sp>
            <p:nvSpPr>
              <p:cNvPr id="611" name="Shape 611"/>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12" name="Shape 612"/>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13" name="Shape 613"/>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14" name="Shape 614"/>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15" name="Shape 615"/>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17" name="Shape 617"/>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625" name="Group 625"/>
          <p:cNvGrpSpPr/>
          <p:nvPr/>
        </p:nvGrpSpPr>
        <p:grpSpPr>
          <a:xfrm>
            <a:off x="891822" y="8563751"/>
            <a:ext cx="8085103" cy="1207912"/>
            <a:chOff x="0" y="0"/>
            <a:chExt cx="8085102" cy="1207910"/>
          </a:xfrm>
        </p:grpSpPr>
        <p:sp>
          <p:nvSpPr>
            <p:cNvPr id="619" name="Shape 619"/>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20" name="Shape 620"/>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21" name="Shape 621"/>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22" name="Shape 622"/>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23" name="Shape 623"/>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24" name="Shape 624"/>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626" name="Table 626"/>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627" name="Shape 627"/>
          <p:cNvSpPr/>
          <p:nvPr>
            <p:ph type="title"/>
          </p:nvPr>
        </p:nvSpPr>
        <p:spPr>
          <a:xfrm>
            <a:off x="650239" y="162559"/>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Creating a B* Tree</a:t>
            </a:r>
          </a:p>
        </p:txBody>
      </p:sp>
      <p:sp>
        <p:nvSpPr>
          <p:cNvPr id="628" name="Shape 628"/>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
        <p:nvSpPr>
          <p:cNvPr id="629" name="Shape 629"/>
          <p:cNvSpPr/>
          <p:nvPr/>
        </p:nvSpPr>
        <p:spPr>
          <a:xfrm>
            <a:off x="643526" y="1117600"/>
            <a:ext cx="11709401" cy="2057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07906" marR="40640" indent="-541866" defTabSz="1300480">
              <a:spcBef>
                <a:spcPts val="700"/>
              </a:spcBef>
              <a:buClr>
                <a:srgbClr val="E9E9FF"/>
              </a:buClr>
              <a:buSzPct val="100000"/>
              <a:buChar char="•"/>
              <a:defRPr sz="1800">
                <a:solidFill>
                  <a:srgbClr val="000000"/>
                </a:solidFill>
                <a:uFillTx/>
              </a:defRPr>
            </a:pPr>
            <a:r>
              <a:rPr sz="3128">
                <a:solidFill>
                  <a:srgbClr val="FFFFFF"/>
                </a:solidFill>
                <a:uFill>
                  <a:solidFill>
                    <a:srgbClr val="FFFFFF"/>
                  </a:solidFill>
                </a:uFill>
              </a:rPr>
              <a:t>This example shows the stages of creating a binary search tree of the sequence of numbers:</a:t>
            </a:r>
            <a:endParaRPr sz="3128">
              <a:solidFill>
                <a:srgbClr val="FFFFFF"/>
              </a:solidFill>
              <a:uFill>
                <a:solidFill>
                  <a:srgbClr val="FFFFFF"/>
                </a:solidFill>
              </a:uFill>
            </a:endParaRPr>
          </a:p>
          <a:p>
            <a:pPr lvl="2" marL="460586" marR="40640" indent="-460586" defTabSz="1300480">
              <a:spcBef>
                <a:spcPts val="600"/>
              </a:spcBef>
              <a:buSzPct val="100000"/>
              <a:buChar char="–"/>
              <a:defRPr sz="1800">
                <a:solidFill>
                  <a:srgbClr val="000000"/>
                </a:solidFill>
                <a:uFillTx/>
              </a:defRPr>
            </a:pPr>
            <a:r>
              <a:rPr sz="2844">
                <a:solidFill>
                  <a:srgbClr val="FFFFFF"/>
                </a:solidFill>
                <a:uFill>
                  <a:solidFill>
                    <a:srgbClr val="FFFFFF"/>
                  </a:solidFill>
                </a:uFill>
              </a:rPr>
              <a:t>11, 12, 6, 8, 7, 9, 2, 4, 10, 5, 14, 13</a:t>
            </a:r>
            <a:endParaRPr sz="2844">
              <a:solidFill>
                <a:srgbClr val="FFFFFF"/>
              </a:solidFill>
              <a:uFill>
                <a:solidFill>
                  <a:srgbClr val="FFFFFF"/>
                </a:solidFill>
              </a:uFill>
            </a:endParaRPr>
          </a:p>
          <a:p>
            <a:pPr lvl="1" marL="607906" marR="40640" indent="-541866" defTabSz="1300480">
              <a:spcBef>
                <a:spcPts val="700"/>
              </a:spcBef>
              <a:buClr>
                <a:srgbClr val="E9E9FF"/>
              </a:buClr>
              <a:buSzPct val="125000"/>
              <a:buChar char="•"/>
              <a:defRPr sz="1800">
                <a:solidFill>
                  <a:srgbClr val="000000"/>
                </a:solidFill>
                <a:uFillTx/>
              </a:defRPr>
            </a:pPr>
            <a:r>
              <a:rPr sz="3128">
                <a:solidFill>
                  <a:srgbClr val="FFFFFF"/>
                </a:solidFill>
                <a:uFill>
                  <a:solidFill>
                    <a:srgbClr val="FFFFFF"/>
                  </a:solidFill>
                </a:uFill>
              </a:rPr>
              <a:t>For details see “B*TreeExamples.pdf”</a:t>
            </a:r>
          </a:p>
        </p:txBody>
      </p:sp>
      <p:pic>
        <p:nvPicPr>
          <p:cNvPr id="630" name="AcrobatScreenSnapz001.jpg"/>
          <p:cNvPicPr/>
          <p:nvPr/>
        </p:nvPicPr>
        <p:blipFill>
          <a:blip r:embed="rId2">
            <a:extLst/>
          </a:blip>
          <a:stretch>
            <a:fillRect/>
          </a:stretch>
        </p:blipFill>
        <p:spPr>
          <a:xfrm>
            <a:off x="1193800" y="3338528"/>
            <a:ext cx="10109200" cy="5399072"/>
          </a:xfrm>
          <a:prstGeom prst="rect">
            <a:avLst/>
          </a:prstGeom>
          <a:ln w="12700">
            <a:round/>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34" name="Group 634"/>
          <p:cNvGrpSpPr/>
          <p:nvPr/>
        </p:nvGrpSpPr>
        <p:grpSpPr>
          <a:xfrm>
            <a:off x="0" y="-1"/>
            <a:ext cx="13004800" cy="9753601"/>
            <a:chOff x="0" y="0"/>
            <a:chExt cx="13004800" cy="9753599"/>
          </a:xfrm>
        </p:grpSpPr>
        <p:sp>
          <p:nvSpPr>
            <p:cNvPr id="632" name="Shape 63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33" name="Shape 63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35" name="Shape 63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644" name="Group 644"/>
          <p:cNvGrpSpPr/>
          <p:nvPr/>
        </p:nvGrpSpPr>
        <p:grpSpPr>
          <a:xfrm>
            <a:off x="0" y="8561492"/>
            <a:ext cx="11162454" cy="1219202"/>
            <a:chOff x="0" y="0"/>
            <a:chExt cx="11162453" cy="1219200"/>
          </a:xfrm>
        </p:grpSpPr>
        <p:sp>
          <p:nvSpPr>
            <p:cNvPr id="636" name="Shape 63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642" name="Group 642"/>
            <p:cNvGrpSpPr/>
            <p:nvPr/>
          </p:nvGrpSpPr>
          <p:grpSpPr>
            <a:xfrm>
              <a:off x="5612835" y="0"/>
              <a:ext cx="5549619" cy="1219201"/>
              <a:chOff x="0" y="0"/>
              <a:chExt cx="5549618" cy="1219200"/>
            </a:xfrm>
          </p:grpSpPr>
          <p:sp>
            <p:nvSpPr>
              <p:cNvPr id="637" name="Shape 63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38" name="Shape 63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39" name="Shape 63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0" name="Shape 64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1" name="Shape 64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43" name="Shape 64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651" name="Group 651"/>
          <p:cNvGrpSpPr/>
          <p:nvPr/>
        </p:nvGrpSpPr>
        <p:grpSpPr>
          <a:xfrm>
            <a:off x="891822" y="8563751"/>
            <a:ext cx="8085103" cy="1207912"/>
            <a:chOff x="0" y="0"/>
            <a:chExt cx="8085102" cy="1207910"/>
          </a:xfrm>
        </p:grpSpPr>
        <p:sp>
          <p:nvSpPr>
            <p:cNvPr id="645" name="Shape 64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6" name="Shape 64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7" name="Shape 64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8" name="Shape 64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49" name="Shape 64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50" name="Shape 65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652" name="Table 65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653" name="Shape 653"/>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654" name="droppedImage.png"/>
          <p:cNvPicPr/>
          <p:nvPr/>
        </p:nvPicPr>
        <p:blipFill>
          <a:blip r:embed="rId2">
            <a:extLst/>
          </a:blip>
          <a:stretch>
            <a:fillRect/>
          </a:stretch>
        </p:blipFill>
        <p:spPr>
          <a:xfrm>
            <a:off x="1070226" y="2044700"/>
            <a:ext cx="10750048" cy="4813300"/>
          </a:xfrm>
          <a:prstGeom prst="rect">
            <a:avLst/>
          </a:prstGeom>
          <a:ln w="12700">
            <a:round/>
          </a:ln>
        </p:spPr>
      </p:pic>
      <p:sp>
        <p:nvSpPr>
          <p:cNvPr id="655" name="Shape 655"/>
          <p:cNvSpPr/>
          <p:nvPr/>
        </p:nvSpPr>
        <p:spPr>
          <a:xfrm>
            <a:off x="3162300" y="508000"/>
            <a:ext cx="5710943" cy="50888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0" marR="40640" defTabSz="1300480">
              <a:spcBef>
                <a:spcPts val="600"/>
              </a:spcBef>
              <a:defRPr sz="2844"/>
            </a:lvl1pPr>
          </a:lstStyle>
          <a:p>
            <a:pPr lvl="0">
              <a:defRPr sz="1800">
                <a:solidFill>
                  <a:srgbClr val="000000"/>
                </a:solidFill>
                <a:uFillTx/>
              </a:defRPr>
            </a:pPr>
            <a:r>
              <a:rPr sz="2844">
                <a:solidFill>
                  <a:srgbClr val="FFFFFF"/>
                </a:solidFill>
                <a:uFill>
                  <a:solidFill>
                    <a:srgbClr val="FFFFFF"/>
                  </a:solidFill>
                </a:uFill>
              </a:rPr>
              <a:t>11, 12, 6, 8, 7, 9, 2, 4, 10, 5, 14, 13</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59" name="Group 659"/>
          <p:cNvGrpSpPr/>
          <p:nvPr/>
        </p:nvGrpSpPr>
        <p:grpSpPr>
          <a:xfrm>
            <a:off x="0" y="-1"/>
            <a:ext cx="13004800" cy="9753601"/>
            <a:chOff x="0" y="0"/>
            <a:chExt cx="13004800" cy="9753599"/>
          </a:xfrm>
        </p:grpSpPr>
        <p:sp>
          <p:nvSpPr>
            <p:cNvPr id="657" name="Shape 65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58" name="Shape 65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60" name="Shape 660"/>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669" name="Group 669"/>
          <p:cNvGrpSpPr/>
          <p:nvPr/>
        </p:nvGrpSpPr>
        <p:grpSpPr>
          <a:xfrm>
            <a:off x="0" y="8561492"/>
            <a:ext cx="11162454" cy="1219202"/>
            <a:chOff x="0" y="0"/>
            <a:chExt cx="11162453" cy="1219200"/>
          </a:xfrm>
        </p:grpSpPr>
        <p:sp>
          <p:nvSpPr>
            <p:cNvPr id="661" name="Shape 661"/>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667" name="Group 667"/>
            <p:cNvGrpSpPr/>
            <p:nvPr/>
          </p:nvGrpSpPr>
          <p:grpSpPr>
            <a:xfrm>
              <a:off x="5612835" y="0"/>
              <a:ext cx="5549619" cy="1219201"/>
              <a:chOff x="0" y="0"/>
              <a:chExt cx="5549618" cy="1219200"/>
            </a:xfrm>
          </p:grpSpPr>
          <p:sp>
            <p:nvSpPr>
              <p:cNvPr id="662" name="Shape 662"/>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63" name="Shape 663"/>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64" name="Shape 664"/>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65" name="Shape 665"/>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66" name="Shape 666"/>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68" name="Shape 668"/>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676" name="Group 676"/>
          <p:cNvGrpSpPr/>
          <p:nvPr/>
        </p:nvGrpSpPr>
        <p:grpSpPr>
          <a:xfrm>
            <a:off x="891822" y="8563751"/>
            <a:ext cx="8085103" cy="1207912"/>
            <a:chOff x="0" y="0"/>
            <a:chExt cx="8085102" cy="1207910"/>
          </a:xfrm>
        </p:grpSpPr>
        <p:sp>
          <p:nvSpPr>
            <p:cNvPr id="670" name="Shape 670"/>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71" name="Shape 671"/>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72" name="Shape 672"/>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73" name="Shape 673"/>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74" name="Shape 674"/>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75" name="Shape 675"/>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677" name="Table 677"/>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678" name="Shape 678"/>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679" name="droppedImage.png"/>
          <p:cNvPicPr/>
          <p:nvPr/>
        </p:nvPicPr>
        <p:blipFill>
          <a:blip r:embed="rId2">
            <a:extLst/>
          </a:blip>
          <a:stretch>
            <a:fillRect/>
          </a:stretch>
        </p:blipFill>
        <p:spPr>
          <a:xfrm>
            <a:off x="520700" y="811110"/>
            <a:ext cx="11963400" cy="5311980"/>
          </a:xfrm>
          <a:prstGeom prst="rect">
            <a:avLst/>
          </a:prstGeom>
          <a:ln w="12700">
            <a:round/>
          </a:ln>
        </p:spPr>
      </p:pic>
      <p:pic>
        <p:nvPicPr>
          <p:cNvPr id="680" name="droppedImage.png"/>
          <p:cNvPicPr/>
          <p:nvPr/>
        </p:nvPicPr>
        <p:blipFill>
          <a:blip r:embed="rId3">
            <a:extLst/>
          </a:blip>
          <a:stretch>
            <a:fillRect/>
          </a:stretch>
        </p:blipFill>
        <p:spPr>
          <a:xfrm>
            <a:off x="3238500" y="6235700"/>
            <a:ext cx="7162800" cy="2667000"/>
          </a:xfrm>
          <a:prstGeom prst="rect">
            <a:avLst/>
          </a:prstGeom>
          <a:ln w="12700">
            <a:round/>
          </a:ln>
        </p:spPr>
      </p:pic>
      <p:sp>
        <p:nvSpPr>
          <p:cNvPr id="681" name="Shape 681"/>
          <p:cNvSpPr/>
          <p:nvPr/>
        </p:nvSpPr>
        <p:spPr>
          <a:xfrm>
            <a:off x="1104900" y="203200"/>
            <a:ext cx="5710943" cy="50888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0" marR="40640" defTabSz="1300480">
              <a:spcBef>
                <a:spcPts val="600"/>
              </a:spcBef>
              <a:defRPr sz="2844"/>
            </a:lvl1pPr>
          </a:lstStyle>
          <a:p>
            <a:pPr lvl="0">
              <a:defRPr sz="1800">
                <a:solidFill>
                  <a:srgbClr val="000000"/>
                </a:solidFill>
                <a:uFillTx/>
              </a:defRPr>
            </a:pPr>
            <a:r>
              <a:rPr sz="2844">
                <a:solidFill>
                  <a:srgbClr val="FFFFFF"/>
                </a:solidFill>
                <a:uFill>
                  <a:solidFill>
                    <a:srgbClr val="FFFFFF"/>
                  </a:solidFill>
                </a:uFill>
              </a:rPr>
              <a:t>11, 12, 6, 8, 7, 9, 2, 4, 10, 5, 14, 13</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85" name="Group 685"/>
          <p:cNvGrpSpPr/>
          <p:nvPr/>
        </p:nvGrpSpPr>
        <p:grpSpPr>
          <a:xfrm>
            <a:off x="0" y="-1"/>
            <a:ext cx="13004800" cy="9753601"/>
            <a:chOff x="0" y="0"/>
            <a:chExt cx="13004800" cy="9753599"/>
          </a:xfrm>
        </p:grpSpPr>
        <p:sp>
          <p:nvSpPr>
            <p:cNvPr id="683" name="Shape 68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84" name="Shape 68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86" name="Shape 68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695" name="Group 695"/>
          <p:cNvGrpSpPr/>
          <p:nvPr/>
        </p:nvGrpSpPr>
        <p:grpSpPr>
          <a:xfrm>
            <a:off x="0" y="8561492"/>
            <a:ext cx="11162454" cy="1219202"/>
            <a:chOff x="0" y="0"/>
            <a:chExt cx="11162453" cy="1219200"/>
          </a:xfrm>
        </p:grpSpPr>
        <p:sp>
          <p:nvSpPr>
            <p:cNvPr id="687" name="Shape 68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693" name="Group 693"/>
            <p:cNvGrpSpPr/>
            <p:nvPr/>
          </p:nvGrpSpPr>
          <p:grpSpPr>
            <a:xfrm>
              <a:off x="5612835" y="0"/>
              <a:ext cx="5549619" cy="1219201"/>
              <a:chOff x="0" y="0"/>
              <a:chExt cx="5549618" cy="1219200"/>
            </a:xfrm>
          </p:grpSpPr>
          <p:sp>
            <p:nvSpPr>
              <p:cNvPr id="688" name="Shape 68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89" name="Shape 68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90" name="Shape 69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91" name="Shape 69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92" name="Shape 69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694" name="Shape 69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702" name="Group 702"/>
          <p:cNvGrpSpPr/>
          <p:nvPr/>
        </p:nvGrpSpPr>
        <p:grpSpPr>
          <a:xfrm>
            <a:off x="891822" y="8563751"/>
            <a:ext cx="8085103" cy="1207912"/>
            <a:chOff x="0" y="0"/>
            <a:chExt cx="8085102" cy="1207910"/>
          </a:xfrm>
        </p:grpSpPr>
        <p:sp>
          <p:nvSpPr>
            <p:cNvPr id="696" name="Shape 69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97" name="Shape 69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98" name="Shape 69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699" name="Shape 69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00" name="Shape 70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01" name="Shape 70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703" name="Table 70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704" name="Shape 704"/>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705" name="droppedImage.png"/>
          <p:cNvPicPr/>
          <p:nvPr/>
        </p:nvPicPr>
        <p:blipFill>
          <a:blip r:embed="rId2">
            <a:extLst/>
          </a:blip>
          <a:stretch>
            <a:fillRect/>
          </a:stretch>
        </p:blipFill>
        <p:spPr>
          <a:xfrm>
            <a:off x="647700" y="838200"/>
            <a:ext cx="11531600" cy="5956300"/>
          </a:xfrm>
          <a:prstGeom prst="rect">
            <a:avLst/>
          </a:prstGeom>
          <a:ln w="12700">
            <a:round/>
          </a:ln>
        </p:spPr>
      </p:pic>
      <p:pic>
        <p:nvPicPr>
          <p:cNvPr id="706" name="droppedImage.png"/>
          <p:cNvPicPr/>
          <p:nvPr/>
        </p:nvPicPr>
        <p:blipFill>
          <a:blip r:embed="rId3">
            <a:extLst/>
          </a:blip>
          <a:stretch>
            <a:fillRect/>
          </a:stretch>
        </p:blipFill>
        <p:spPr>
          <a:xfrm>
            <a:off x="695902" y="7010400"/>
            <a:ext cx="11430001" cy="1892456"/>
          </a:xfrm>
          <a:prstGeom prst="rect">
            <a:avLst/>
          </a:prstGeom>
          <a:ln w="12700">
            <a:round/>
          </a:ln>
        </p:spPr>
      </p:pic>
      <p:sp>
        <p:nvSpPr>
          <p:cNvPr id="707" name="Shape 707"/>
          <p:cNvSpPr/>
          <p:nvPr/>
        </p:nvSpPr>
        <p:spPr>
          <a:xfrm>
            <a:off x="889000" y="215900"/>
            <a:ext cx="5710943" cy="50888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0" marR="40640" defTabSz="1300480">
              <a:spcBef>
                <a:spcPts val="600"/>
              </a:spcBef>
              <a:defRPr sz="2844"/>
            </a:lvl1pPr>
          </a:lstStyle>
          <a:p>
            <a:pPr lvl="0">
              <a:defRPr sz="1800">
                <a:solidFill>
                  <a:srgbClr val="000000"/>
                </a:solidFill>
                <a:uFillTx/>
              </a:defRPr>
            </a:pPr>
            <a:r>
              <a:rPr sz="2844">
                <a:solidFill>
                  <a:srgbClr val="FFFFFF"/>
                </a:solidFill>
                <a:uFill>
                  <a:solidFill>
                    <a:srgbClr val="FFFFFF"/>
                  </a:solidFill>
                </a:uFill>
              </a:rPr>
              <a:t>11, 12, 6, 8, 7, 9, 2, 4, 10, 5, 14, 13</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11" name="Group 711"/>
          <p:cNvGrpSpPr/>
          <p:nvPr/>
        </p:nvGrpSpPr>
        <p:grpSpPr>
          <a:xfrm>
            <a:off x="0" y="-1"/>
            <a:ext cx="13004800" cy="9753601"/>
            <a:chOff x="0" y="0"/>
            <a:chExt cx="13004800" cy="9753599"/>
          </a:xfrm>
        </p:grpSpPr>
        <p:sp>
          <p:nvSpPr>
            <p:cNvPr id="709" name="Shape 70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10" name="Shape 71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12" name="Shape 71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721" name="Group 721"/>
          <p:cNvGrpSpPr/>
          <p:nvPr/>
        </p:nvGrpSpPr>
        <p:grpSpPr>
          <a:xfrm>
            <a:off x="0" y="8561492"/>
            <a:ext cx="11162454" cy="1219202"/>
            <a:chOff x="0" y="0"/>
            <a:chExt cx="11162453" cy="1219200"/>
          </a:xfrm>
        </p:grpSpPr>
        <p:sp>
          <p:nvSpPr>
            <p:cNvPr id="713" name="Shape 71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719" name="Group 719"/>
            <p:cNvGrpSpPr/>
            <p:nvPr/>
          </p:nvGrpSpPr>
          <p:grpSpPr>
            <a:xfrm>
              <a:off x="5612835" y="0"/>
              <a:ext cx="5549619" cy="1219201"/>
              <a:chOff x="0" y="0"/>
              <a:chExt cx="5549618" cy="1219200"/>
            </a:xfrm>
          </p:grpSpPr>
          <p:sp>
            <p:nvSpPr>
              <p:cNvPr id="714" name="Shape 71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15" name="Shape 71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16" name="Shape 71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17" name="Shape 71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18" name="Shape 71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20" name="Shape 72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728" name="Group 728"/>
          <p:cNvGrpSpPr/>
          <p:nvPr/>
        </p:nvGrpSpPr>
        <p:grpSpPr>
          <a:xfrm>
            <a:off x="891822" y="8563751"/>
            <a:ext cx="8085103" cy="1207912"/>
            <a:chOff x="0" y="0"/>
            <a:chExt cx="8085102" cy="1207910"/>
          </a:xfrm>
        </p:grpSpPr>
        <p:sp>
          <p:nvSpPr>
            <p:cNvPr id="722" name="Shape 72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23" name="Shape 72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24" name="Shape 72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25" name="Shape 72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26" name="Shape 72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27" name="Shape 72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729" name="Table 72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730" name="Shape 730"/>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
        <p:nvSpPr>
          <p:cNvPr id="731" name="Shape 731"/>
          <p:cNvSpPr/>
          <p:nvPr/>
        </p:nvSpPr>
        <p:spPr>
          <a:xfrm>
            <a:off x="889000" y="215900"/>
            <a:ext cx="5710943" cy="50888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0" marR="40640" defTabSz="1300480">
              <a:spcBef>
                <a:spcPts val="600"/>
              </a:spcBef>
              <a:defRPr sz="2844"/>
            </a:lvl1pPr>
          </a:lstStyle>
          <a:p>
            <a:pPr lvl="0">
              <a:defRPr sz="1800">
                <a:solidFill>
                  <a:srgbClr val="000000"/>
                </a:solidFill>
                <a:uFillTx/>
              </a:defRPr>
            </a:pPr>
            <a:r>
              <a:rPr sz="2844">
                <a:solidFill>
                  <a:srgbClr val="FFFFFF"/>
                </a:solidFill>
                <a:uFill>
                  <a:solidFill>
                    <a:srgbClr val="FFFFFF"/>
                  </a:solidFill>
                </a:uFill>
              </a:rPr>
              <a:t>11, 12, 6, 8, 7, 9, 2, 4, 10, 5, 14, 13</a:t>
            </a:r>
          </a:p>
        </p:txBody>
      </p:sp>
      <p:pic>
        <p:nvPicPr>
          <p:cNvPr id="732" name="droppedImage.png"/>
          <p:cNvPicPr/>
          <p:nvPr/>
        </p:nvPicPr>
        <p:blipFill>
          <a:blip r:embed="rId2">
            <a:extLst/>
          </a:blip>
          <a:stretch>
            <a:fillRect/>
          </a:stretch>
        </p:blipFill>
        <p:spPr>
          <a:xfrm>
            <a:off x="1363071" y="1003300"/>
            <a:ext cx="10460629" cy="1968500"/>
          </a:xfrm>
          <a:prstGeom prst="rect">
            <a:avLst/>
          </a:prstGeom>
          <a:ln w="12700">
            <a:round/>
          </a:ln>
        </p:spPr>
      </p:pic>
      <p:pic>
        <p:nvPicPr>
          <p:cNvPr id="733" name="droppedImage.png"/>
          <p:cNvPicPr/>
          <p:nvPr/>
        </p:nvPicPr>
        <p:blipFill>
          <a:blip r:embed="rId3">
            <a:extLst/>
          </a:blip>
          <a:stretch>
            <a:fillRect/>
          </a:stretch>
        </p:blipFill>
        <p:spPr>
          <a:xfrm>
            <a:off x="1816100" y="3492500"/>
            <a:ext cx="9791700" cy="3517900"/>
          </a:xfrm>
          <a:prstGeom prst="rect">
            <a:avLst/>
          </a:prstGeom>
          <a:ln w="12700">
            <a:round/>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37" name="Group 737"/>
          <p:cNvGrpSpPr/>
          <p:nvPr/>
        </p:nvGrpSpPr>
        <p:grpSpPr>
          <a:xfrm>
            <a:off x="0" y="-1"/>
            <a:ext cx="13004800" cy="9753601"/>
            <a:chOff x="0" y="0"/>
            <a:chExt cx="13004800" cy="9753599"/>
          </a:xfrm>
        </p:grpSpPr>
        <p:sp>
          <p:nvSpPr>
            <p:cNvPr id="735" name="Shape 73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36" name="Shape 73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38" name="Shape 73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747" name="Group 747"/>
          <p:cNvGrpSpPr/>
          <p:nvPr/>
        </p:nvGrpSpPr>
        <p:grpSpPr>
          <a:xfrm>
            <a:off x="0" y="8561492"/>
            <a:ext cx="11162454" cy="1219202"/>
            <a:chOff x="0" y="0"/>
            <a:chExt cx="11162453" cy="1219200"/>
          </a:xfrm>
        </p:grpSpPr>
        <p:sp>
          <p:nvSpPr>
            <p:cNvPr id="739" name="Shape 73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745" name="Group 745"/>
            <p:cNvGrpSpPr/>
            <p:nvPr/>
          </p:nvGrpSpPr>
          <p:grpSpPr>
            <a:xfrm>
              <a:off x="5612835" y="0"/>
              <a:ext cx="5549619" cy="1219201"/>
              <a:chOff x="0" y="0"/>
              <a:chExt cx="5549618" cy="1219200"/>
            </a:xfrm>
          </p:grpSpPr>
          <p:sp>
            <p:nvSpPr>
              <p:cNvPr id="740" name="Shape 74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41" name="Shape 74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42" name="Shape 74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43" name="Shape 74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44" name="Shape 74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46" name="Shape 74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754" name="Group 754"/>
          <p:cNvGrpSpPr/>
          <p:nvPr/>
        </p:nvGrpSpPr>
        <p:grpSpPr>
          <a:xfrm>
            <a:off x="891822" y="8563751"/>
            <a:ext cx="8085103" cy="1207912"/>
            <a:chOff x="0" y="0"/>
            <a:chExt cx="8085102" cy="1207910"/>
          </a:xfrm>
        </p:grpSpPr>
        <p:sp>
          <p:nvSpPr>
            <p:cNvPr id="748" name="Shape 74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49" name="Shape 74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50" name="Shape 75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51" name="Shape 75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52" name="Shape 75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53" name="Shape 75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755" name="Table 75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756" name="Shape 756"/>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
        <p:nvSpPr>
          <p:cNvPr id="757" name="Shape 757"/>
          <p:cNvSpPr/>
          <p:nvPr/>
        </p:nvSpPr>
        <p:spPr>
          <a:xfrm>
            <a:off x="469900" y="457200"/>
            <a:ext cx="11709400" cy="508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0" marR="40640" algn="ctr" defTabSz="1300480">
              <a:spcBef>
                <a:spcPts val="600"/>
              </a:spcBef>
              <a:defRPr sz="2844">
                <a:solidFill>
                  <a:srgbClr val="FFFC79"/>
                </a:solidFill>
                <a:uFill>
                  <a:solidFill>
                    <a:srgbClr val="FFFC79"/>
                  </a:solidFill>
                </a:uFill>
              </a:defRPr>
            </a:lvl1pPr>
          </a:lstStyle>
          <a:p>
            <a:pPr lvl="0">
              <a:defRPr sz="1800">
                <a:solidFill>
                  <a:srgbClr val="000000"/>
                </a:solidFill>
                <a:uFillTx/>
              </a:defRPr>
            </a:pPr>
            <a:r>
              <a:rPr sz="2844">
                <a:solidFill>
                  <a:srgbClr val="FFFC79"/>
                </a:solidFill>
                <a:uFill>
                  <a:solidFill>
                    <a:srgbClr val="FFFC79"/>
                  </a:solidFill>
                </a:uFill>
              </a:rPr>
              <a:t>Deleting</a:t>
            </a:r>
          </a:p>
        </p:txBody>
      </p:sp>
      <p:pic>
        <p:nvPicPr>
          <p:cNvPr id="758" name="droppedImage.png"/>
          <p:cNvPicPr/>
          <p:nvPr/>
        </p:nvPicPr>
        <p:blipFill>
          <a:blip r:embed="rId2">
            <a:extLst/>
          </a:blip>
          <a:stretch>
            <a:fillRect/>
          </a:stretch>
        </p:blipFill>
        <p:spPr>
          <a:xfrm>
            <a:off x="642225" y="2844800"/>
            <a:ext cx="11359275" cy="4864100"/>
          </a:xfrm>
          <a:prstGeom prst="rect">
            <a:avLst/>
          </a:prstGeom>
          <a:ln w="12700">
            <a:round/>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62" name="Group 762"/>
          <p:cNvGrpSpPr/>
          <p:nvPr/>
        </p:nvGrpSpPr>
        <p:grpSpPr>
          <a:xfrm>
            <a:off x="0" y="-1"/>
            <a:ext cx="13004800" cy="9753601"/>
            <a:chOff x="0" y="0"/>
            <a:chExt cx="13004800" cy="9753599"/>
          </a:xfrm>
        </p:grpSpPr>
        <p:sp>
          <p:nvSpPr>
            <p:cNvPr id="760" name="Shape 76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61" name="Shape 76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63" name="Shape 76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772" name="Group 772"/>
          <p:cNvGrpSpPr/>
          <p:nvPr/>
        </p:nvGrpSpPr>
        <p:grpSpPr>
          <a:xfrm>
            <a:off x="0" y="8561492"/>
            <a:ext cx="11162454" cy="1219202"/>
            <a:chOff x="0" y="0"/>
            <a:chExt cx="11162453" cy="1219200"/>
          </a:xfrm>
        </p:grpSpPr>
        <p:sp>
          <p:nvSpPr>
            <p:cNvPr id="764" name="Shape 76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770" name="Group 770"/>
            <p:cNvGrpSpPr/>
            <p:nvPr/>
          </p:nvGrpSpPr>
          <p:grpSpPr>
            <a:xfrm>
              <a:off x="5612835" y="0"/>
              <a:ext cx="5549619" cy="1219201"/>
              <a:chOff x="0" y="0"/>
              <a:chExt cx="5549618" cy="1219200"/>
            </a:xfrm>
          </p:grpSpPr>
          <p:sp>
            <p:nvSpPr>
              <p:cNvPr id="765" name="Shape 76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66" name="Shape 76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67" name="Shape 76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68" name="Shape 76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69" name="Shape 76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71" name="Shape 77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779" name="Group 779"/>
          <p:cNvGrpSpPr/>
          <p:nvPr/>
        </p:nvGrpSpPr>
        <p:grpSpPr>
          <a:xfrm>
            <a:off x="891822" y="8563751"/>
            <a:ext cx="8085103" cy="1207912"/>
            <a:chOff x="0" y="0"/>
            <a:chExt cx="8085102" cy="1207910"/>
          </a:xfrm>
        </p:grpSpPr>
        <p:sp>
          <p:nvSpPr>
            <p:cNvPr id="773" name="Shape 77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74" name="Shape 77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75" name="Shape 77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76" name="Shape 77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77" name="Shape 77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78" name="Shape 77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780" name="Table 78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781" name="Shape 781"/>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
        <p:nvSpPr>
          <p:cNvPr id="782" name="Shape 782"/>
          <p:cNvSpPr/>
          <p:nvPr/>
        </p:nvSpPr>
        <p:spPr>
          <a:xfrm>
            <a:off x="469900" y="457200"/>
            <a:ext cx="11709400" cy="508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0" marR="40640" algn="ctr" defTabSz="1300480">
              <a:spcBef>
                <a:spcPts val="600"/>
              </a:spcBef>
              <a:defRPr sz="2844">
                <a:solidFill>
                  <a:srgbClr val="FFFC79"/>
                </a:solidFill>
                <a:uFill>
                  <a:solidFill>
                    <a:srgbClr val="FFFC79"/>
                  </a:solidFill>
                </a:uFill>
              </a:defRPr>
            </a:lvl1pPr>
          </a:lstStyle>
          <a:p>
            <a:pPr lvl="0">
              <a:defRPr sz="1800">
                <a:solidFill>
                  <a:srgbClr val="000000"/>
                </a:solidFill>
                <a:uFillTx/>
              </a:defRPr>
            </a:pPr>
            <a:r>
              <a:rPr sz="2844">
                <a:solidFill>
                  <a:srgbClr val="FFFC79"/>
                </a:solidFill>
                <a:uFill>
                  <a:solidFill>
                    <a:srgbClr val="FFFC79"/>
                  </a:solidFill>
                </a:uFill>
              </a:rPr>
              <a:t>Deleting</a:t>
            </a:r>
          </a:p>
        </p:txBody>
      </p:sp>
      <p:pic>
        <p:nvPicPr>
          <p:cNvPr id="783" name="droppedImage.tiff"/>
          <p:cNvPicPr/>
          <p:nvPr/>
        </p:nvPicPr>
        <p:blipFill>
          <a:blip r:embed="rId2">
            <a:extLst/>
          </a:blip>
          <a:stretch>
            <a:fillRect/>
          </a:stretch>
        </p:blipFill>
        <p:spPr>
          <a:xfrm>
            <a:off x="1714500" y="1071977"/>
            <a:ext cx="9898012" cy="8051801"/>
          </a:xfrm>
          <a:prstGeom prst="rect">
            <a:avLst/>
          </a:prstGeom>
          <a:ln w="12700">
            <a:round/>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5" name="Shape 78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794" name="Group 794"/>
          <p:cNvGrpSpPr/>
          <p:nvPr/>
        </p:nvGrpSpPr>
        <p:grpSpPr>
          <a:xfrm>
            <a:off x="0" y="8561492"/>
            <a:ext cx="11162454" cy="1219202"/>
            <a:chOff x="0" y="0"/>
            <a:chExt cx="11162453" cy="1219200"/>
          </a:xfrm>
        </p:grpSpPr>
        <p:sp>
          <p:nvSpPr>
            <p:cNvPr id="786" name="Shape 78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792" name="Group 792"/>
            <p:cNvGrpSpPr/>
            <p:nvPr/>
          </p:nvGrpSpPr>
          <p:grpSpPr>
            <a:xfrm>
              <a:off x="5612835" y="0"/>
              <a:ext cx="5549619" cy="1219201"/>
              <a:chOff x="0" y="0"/>
              <a:chExt cx="5549618" cy="1219200"/>
            </a:xfrm>
          </p:grpSpPr>
          <p:sp>
            <p:nvSpPr>
              <p:cNvPr id="787" name="Shape 78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88" name="Shape 78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89" name="Shape 78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90" name="Shape 79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91" name="Shape 79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793" name="Shape 79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801" name="Group 801"/>
          <p:cNvGrpSpPr/>
          <p:nvPr/>
        </p:nvGrpSpPr>
        <p:grpSpPr>
          <a:xfrm>
            <a:off x="891822" y="8563751"/>
            <a:ext cx="8085103" cy="1207912"/>
            <a:chOff x="0" y="0"/>
            <a:chExt cx="8085102" cy="1207910"/>
          </a:xfrm>
        </p:grpSpPr>
        <p:sp>
          <p:nvSpPr>
            <p:cNvPr id="795" name="Shape 79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96" name="Shape 79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97" name="Shape 79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98" name="Shape 79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799" name="Shape 79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00" name="Shape 80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802" name="Table 80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803" name="Shape 803"/>
          <p:cNvSpPr/>
          <p:nvPr>
            <p:ph type="title"/>
          </p:nvPr>
        </p:nvSpPr>
        <p:spPr>
          <a:xfrm>
            <a:off x="650239" y="162559"/>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Sets</a:t>
            </a:r>
          </a:p>
        </p:txBody>
      </p:sp>
      <p:sp>
        <p:nvSpPr>
          <p:cNvPr id="804" name="Shape 804"/>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805" name="EclipseScreenSnapz001.jpg"/>
          <p:cNvPicPr/>
          <p:nvPr/>
        </p:nvPicPr>
        <p:blipFill>
          <a:blip r:embed="rId2">
            <a:extLst/>
          </a:blip>
          <a:stretch>
            <a:fillRect/>
          </a:stretch>
        </p:blipFill>
        <p:spPr>
          <a:xfrm>
            <a:off x="254000" y="2133600"/>
            <a:ext cx="12496800" cy="5499100"/>
          </a:xfrm>
          <a:prstGeom prst="rect">
            <a:avLst/>
          </a:prstGeom>
          <a:ln w="12700">
            <a:round/>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13" name="Group 113"/>
          <p:cNvGrpSpPr/>
          <p:nvPr/>
        </p:nvGrpSpPr>
        <p:grpSpPr>
          <a:xfrm>
            <a:off x="0" y="-1"/>
            <a:ext cx="13004800" cy="9753601"/>
            <a:chOff x="0" y="0"/>
            <a:chExt cx="13004800" cy="9753599"/>
          </a:xfrm>
        </p:grpSpPr>
        <p:sp>
          <p:nvSpPr>
            <p:cNvPr id="111" name="Shape 111"/>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12" name="Shape 112"/>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14" name="Shape 114"/>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123" name="Group 123"/>
          <p:cNvGrpSpPr/>
          <p:nvPr/>
        </p:nvGrpSpPr>
        <p:grpSpPr>
          <a:xfrm>
            <a:off x="0" y="8561492"/>
            <a:ext cx="11162454" cy="1219202"/>
            <a:chOff x="0" y="0"/>
            <a:chExt cx="11162453" cy="1219200"/>
          </a:xfrm>
        </p:grpSpPr>
        <p:sp>
          <p:nvSpPr>
            <p:cNvPr id="115" name="Shape 115"/>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21" name="Group 121"/>
            <p:cNvGrpSpPr/>
            <p:nvPr/>
          </p:nvGrpSpPr>
          <p:grpSpPr>
            <a:xfrm>
              <a:off x="5612835" y="0"/>
              <a:ext cx="5549619" cy="1219201"/>
              <a:chOff x="0" y="0"/>
              <a:chExt cx="5549618" cy="1219200"/>
            </a:xfrm>
          </p:grpSpPr>
          <p:sp>
            <p:nvSpPr>
              <p:cNvPr id="116" name="Shape 116"/>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17" name="Shape 117"/>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18" name="Shape 118"/>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19" name="Shape 119"/>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20" name="Shape 120"/>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22" name="Shape 122"/>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30" name="Group 130"/>
          <p:cNvGrpSpPr/>
          <p:nvPr/>
        </p:nvGrpSpPr>
        <p:grpSpPr>
          <a:xfrm>
            <a:off x="891822" y="8563751"/>
            <a:ext cx="8085103" cy="1207912"/>
            <a:chOff x="0" y="0"/>
            <a:chExt cx="8085102" cy="1207910"/>
          </a:xfrm>
        </p:grpSpPr>
        <p:sp>
          <p:nvSpPr>
            <p:cNvPr id="124" name="Shape 124"/>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25" name="Shape 125"/>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26" name="Shape 126"/>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27" name="Shape 127"/>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28" name="Shape 128"/>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29" name="Shape 129"/>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31" name="Table 131"/>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32" name="Shape 132"/>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Methods for Managing Binary trees: insert</a:t>
            </a:r>
          </a:p>
        </p:txBody>
      </p:sp>
      <p:sp>
        <p:nvSpPr>
          <p:cNvPr id="133" name="Shape 133"/>
          <p:cNvSpPr/>
          <p:nvPr>
            <p:ph type="body" idx="1"/>
          </p:nvPr>
        </p:nvSpPr>
        <p:spPr>
          <a:xfrm>
            <a:off x="650239" y="1264355"/>
            <a:ext cx="11704322" cy="4876801"/>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7E79"/>
                </a:solidFill>
                <a:uFill>
                  <a:solidFill>
                    <a:srgbClr val="FF7E79"/>
                  </a:solidFill>
                </a:uFill>
              </a:rPr>
              <a:t>insert</a:t>
            </a:r>
            <a:r>
              <a:rPr sz="3128">
                <a:solidFill>
                  <a:srgbClr val="FFFFFF"/>
                </a:solidFill>
                <a:uFill>
                  <a:solidFill>
                    <a:srgbClr val="FFFFFF"/>
                  </a:solidFill>
                </a:uFill>
              </a:rPr>
              <a:t>(x,t); // insert element x in tree t (t is the root):</a:t>
            </a:r>
            <a:endParaRPr sz="3128">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t is null then create a new t</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t is not null then iterate starting with the root t</a:t>
            </a:r>
            <a:endParaRPr sz="2844">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if x &lt; current element t then </a:t>
            </a:r>
            <a:r>
              <a:rPr sz="2560">
                <a:solidFill>
                  <a:srgbClr val="FF7E79"/>
                </a:solidFill>
                <a:uFill>
                  <a:solidFill>
                    <a:srgbClr val="FF7E79"/>
                  </a:solidFill>
                </a:uFill>
              </a:rPr>
              <a:t>insert</a:t>
            </a:r>
            <a:r>
              <a:rPr sz="2560">
                <a:solidFill>
                  <a:srgbClr val="FFFFFF"/>
                </a:solidFill>
                <a:uFill>
                  <a:solidFill>
                    <a:srgbClr val="FFFFFF"/>
                  </a:solidFill>
                </a:uFill>
              </a:rPr>
              <a:t> t in the left branch</a:t>
            </a:r>
            <a:endParaRPr sz="2560">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if x &gt; current element t then </a:t>
            </a:r>
            <a:r>
              <a:rPr sz="2560">
                <a:solidFill>
                  <a:srgbClr val="FF7E79"/>
                </a:solidFill>
                <a:uFill>
                  <a:solidFill>
                    <a:srgbClr val="FF7E79"/>
                  </a:solidFill>
                </a:uFill>
              </a:rPr>
              <a:t>insert</a:t>
            </a:r>
            <a:r>
              <a:rPr sz="2560">
                <a:solidFill>
                  <a:srgbClr val="FFFFFF"/>
                </a:solidFill>
                <a:uFill>
                  <a:solidFill>
                    <a:srgbClr val="FFFFFF"/>
                  </a:solidFill>
                </a:uFill>
              </a:rPr>
              <a:t> t in the right branch</a:t>
            </a:r>
            <a:endParaRPr sz="2560">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if x = current element t then stop (we have duplicate item)</a:t>
            </a:r>
            <a:br>
              <a:rPr sz="2560">
                <a:solidFill>
                  <a:srgbClr val="FFFFFF"/>
                </a:solidFill>
                <a:uFill>
                  <a:solidFill>
                    <a:srgbClr val="FFFFFF"/>
                  </a:solidFill>
                </a:uFill>
              </a:rPr>
            </a:br>
          </a:p>
        </p:txBody>
      </p:sp>
      <p:sp>
        <p:nvSpPr>
          <p:cNvPr id="134" name="Shape 134"/>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35" name="BT_1.jpg"/>
          <p:cNvPicPr/>
          <p:nvPr/>
        </p:nvPicPr>
        <p:blipFill>
          <a:blip r:embed="rId2">
            <a:extLst/>
          </a:blip>
          <a:stretch>
            <a:fillRect/>
          </a:stretch>
        </p:blipFill>
        <p:spPr>
          <a:xfrm>
            <a:off x="2456462" y="5707662"/>
            <a:ext cx="7062330" cy="3070578"/>
          </a:xfrm>
          <a:prstGeom prst="rect">
            <a:avLst/>
          </a:prstGeom>
          <a:ln w="12700">
            <a:round/>
          </a:ln>
        </p:spPr>
      </p:pic>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7" name="Shape 807"/>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816" name="Group 816"/>
          <p:cNvGrpSpPr/>
          <p:nvPr/>
        </p:nvGrpSpPr>
        <p:grpSpPr>
          <a:xfrm>
            <a:off x="0" y="8561492"/>
            <a:ext cx="11162454" cy="1219202"/>
            <a:chOff x="0" y="0"/>
            <a:chExt cx="11162453" cy="1219200"/>
          </a:xfrm>
        </p:grpSpPr>
        <p:sp>
          <p:nvSpPr>
            <p:cNvPr id="808" name="Shape 808"/>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814" name="Group 814"/>
            <p:cNvGrpSpPr/>
            <p:nvPr/>
          </p:nvGrpSpPr>
          <p:grpSpPr>
            <a:xfrm>
              <a:off x="5612835" y="0"/>
              <a:ext cx="5549619" cy="1219201"/>
              <a:chOff x="0" y="0"/>
              <a:chExt cx="5549618" cy="1219200"/>
            </a:xfrm>
          </p:grpSpPr>
          <p:sp>
            <p:nvSpPr>
              <p:cNvPr id="809" name="Shape 809"/>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10" name="Shape 810"/>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11" name="Shape 811"/>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12" name="Shape 812"/>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13" name="Shape 813"/>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15" name="Shape 815"/>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823" name="Group 823"/>
          <p:cNvGrpSpPr/>
          <p:nvPr/>
        </p:nvGrpSpPr>
        <p:grpSpPr>
          <a:xfrm>
            <a:off x="891822" y="8563751"/>
            <a:ext cx="8085103" cy="1207912"/>
            <a:chOff x="0" y="0"/>
            <a:chExt cx="8085102" cy="1207910"/>
          </a:xfrm>
        </p:grpSpPr>
        <p:sp>
          <p:nvSpPr>
            <p:cNvPr id="817" name="Shape 817"/>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18" name="Shape 818"/>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19" name="Shape 819"/>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20" name="Shape 820"/>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21" name="Shape 821"/>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22" name="Shape 822"/>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824" name="Table 824"/>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825" name="Shape 825"/>
          <p:cNvSpPr/>
          <p:nvPr>
            <p:ph type="title"/>
          </p:nvPr>
        </p:nvSpPr>
        <p:spPr>
          <a:xfrm>
            <a:off x="650239" y="162559"/>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Sets</a:t>
            </a:r>
          </a:p>
        </p:txBody>
      </p:sp>
      <p:sp>
        <p:nvSpPr>
          <p:cNvPr id="826" name="Shape 826"/>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827" name="set_01.jpg"/>
          <p:cNvPicPr/>
          <p:nvPr/>
        </p:nvPicPr>
        <p:blipFill>
          <a:blip r:embed="rId2">
            <a:extLst/>
          </a:blip>
          <a:stretch>
            <a:fillRect/>
          </a:stretch>
        </p:blipFill>
        <p:spPr>
          <a:xfrm>
            <a:off x="866986" y="1228230"/>
            <a:ext cx="11288890" cy="7297140"/>
          </a:xfrm>
          <a:prstGeom prst="rect">
            <a:avLst/>
          </a:prstGeom>
          <a:ln w="12700">
            <a:round/>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31" name="Group 831"/>
          <p:cNvGrpSpPr/>
          <p:nvPr/>
        </p:nvGrpSpPr>
        <p:grpSpPr>
          <a:xfrm>
            <a:off x="0" y="-1"/>
            <a:ext cx="13004800" cy="9753601"/>
            <a:chOff x="0" y="0"/>
            <a:chExt cx="13004800" cy="9753599"/>
          </a:xfrm>
        </p:grpSpPr>
        <p:sp>
          <p:nvSpPr>
            <p:cNvPr id="829" name="Shape 82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30" name="Shape 83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32" name="Shape 83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841" name="Group 841"/>
          <p:cNvGrpSpPr/>
          <p:nvPr/>
        </p:nvGrpSpPr>
        <p:grpSpPr>
          <a:xfrm>
            <a:off x="0" y="8561492"/>
            <a:ext cx="11162454" cy="1219202"/>
            <a:chOff x="0" y="0"/>
            <a:chExt cx="11162453" cy="1219200"/>
          </a:xfrm>
        </p:grpSpPr>
        <p:sp>
          <p:nvSpPr>
            <p:cNvPr id="833" name="Shape 83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839" name="Group 839"/>
            <p:cNvGrpSpPr/>
            <p:nvPr/>
          </p:nvGrpSpPr>
          <p:grpSpPr>
            <a:xfrm>
              <a:off x="5612835" y="0"/>
              <a:ext cx="5549619" cy="1219201"/>
              <a:chOff x="0" y="0"/>
              <a:chExt cx="5549618" cy="1219200"/>
            </a:xfrm>
          </p:grpSpPr>
          <p:sp>
            <p:nvSpPr>
              <p:cNvPr id="834" name="Shape 83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35" name="Shape 83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36" name="Shape 83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37" name="Shape 83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38" name="Shape 83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40" name="Shape 84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848" name="Group 848"/>
          <p:cNvGrpSpPr/>
          <p:nvPr/>
        </p:nvGrpSpPr>
        <p:grpSpPr>
          <a:xfrm>
            <a:off x="891822" y="8563751"/>
            <a:ext cx="8085103" cy="1207912"/>
            <a:chOff x="0" y="0"/>
            <a:chExt cx="8085102" cy="1207910"/>
          </a:xfrm>
        </p:grpSpPr>
        <p:sp>
          <p:nvSpPr>
            <p:cNvPr id="842" name="Shape 84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43" name="Shape 84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44" name="Shape 84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45" name="Shape 84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46" name="Shape 84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47" name="Shape 84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849" name="Table 84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850" name="Shape 850"/>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Set begin() and end()</a:t>
            </a:r>
          </a:p>
        </p:txBody>
      </p:sp>
      <p:sp>
        <p:nvSpPr>
          <p:cNvPr id="851" name="Shape 851"/>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852" name="set_02.jpg"/>
          <p:cNvPicPr/>
          <p:nvPr/>
        </p:nvPicPr>
        <p:blipFill>
          <a:blip r:embed="rId2">
            <a:extLst/>
          </a:blip>
          <a:stretch>
            <a:fillRect/>
          </a:stretch>
        </p:blipFill>
        <p:spPr>
          <a:xfrm>
            <a:off x="641208" y="1944930"/>
            <a:ext cx="10187094" cy="3076368"/>
          </a:xfrm>
          <a:prstGeom prst="rect">
            <a:avLst/>
          </a:prstGeom>
          <a:ln w="12700">
            <a:round/>
          </a:ln>
        </p:spPr>
      </p:pic>
      <p:pic>
        <p:nvPicPr>
          <p:cNvPr id="853" name="p_2.jpg"/>
          <p:cNvPicPr/>
          <p:nvPr/>
        </p:nvPicPr>
        <p:blipFill>
          <a:blip r:embed="rId3">
            <a:extLst/>
          </a:blip>
          <a:stretch>
            <a:fillRect/>
          </a:stretch>
        </p:blipFill>
        <p:spPr>
          <a:xfrm>
            <a:off x="1481102" y="5418135"/>
            <a:ext cx="10873459" cy="3198077"/>
          </a:xfrm>
          <a:prstGeom prst="rect">
            <a:avLst/>
          </a:prstGeom>
          <a:ln w="12700">
            <a:round/>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57" name="Group 857"/>
          <p:cNvGrpSpPr/>
          <p:nvPr/>
        </p:nvGrpSpPr>
        <p:grpSpPr>
          <a:xfrm>
            <a:off x="0" y="-1"/>
            <a:ext cx="13004800" cy="9753601"/>
            <a:chOff x="0" y="0"/>
            <a:chExt cx="13004800" cy="9753599"/>
          </a:xfrm>
        </p:grpSpPr>
        <p:sp>
          <p:nvSpPr>
            <p:cNvPr id="855" name="Shape 85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56" name="Shape 85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58" name="Shape 85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867" name="Group 867"/>
          <p:cNvGrpSpPr/>
          <p:nvPr/>
        </p:nvGrpSpPr>
        <p:grpSpPr>
          <a:xfrm>
            <a:off x="0" y="8561492"/>
            <a:ext cx="11162454" cy="1219202"/>
            <a:chOff x="0" y="0"/>
            <a:chExt cx="11162453" cy="1219200"/>
          </a:xfrm>
        </p:grpSpPr>
        <p:sp>
          <p:nvSpPr>
            <p:cNvPr id="859" name="Shape 85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865" name="Group 865"/>
            <p:cNvGrpSpPr/>
            <p:nvPr/>
          </p:nvGrpSpPr>
          <p:grpSpPr>
            <a:xfrm>
              <a:off x="5612835" y="0"/>
              <a:ext cx="5549619" cy="1219201"/>
              <a:chOff x="0" y="0"/>
              <a:chExt cx="5549618" cy="1219200"/>
            </a:xfrm>
          </p:grpSpPr>
          <p:sp>
            <p:nvSpPr>
              <p:cNvPr id="860" name="Shape 86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61" name="Shape 86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62" name="Shape 86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63" name="Shape 86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64" name="Shape 86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66" name="Shape 86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874" name="Group 874"/>
          <p:cNvGrpSpPr/>
          <p:nvPr/>
        </p:nvGrpSpPr>
        <p:grpSpPr>
          <a:xfrm>
            <a:off x="891822" y="8563751"/>
            <a:ext cx="8085103" cy="1207912"/>
            <a:chOff x="0" y="0"/>
            <a:chExt cx="8085102" cy="1207910"/>
          </a:xfrm>
        </p:grpSpPr>
        <p:sp>
          <p:nvSpPr>
            <p:cNvPr id="868" name="Shape 86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69" name="Shape 86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70" name="Shape 87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71" name="Shape 87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72" name="Shape 87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73" name="Shape 87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875" name="Table 87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876" name="Shape 876"/>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Set find(?) and erase(?)</a:t>
            </a:r>
          </a:p>
        </p:txBody>
      </p:sp>
      <p:sp>
        <p:nvSpPr>
          <p:cNvPr id="877" name="Shape 877"/>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878" name="set_04.jpg"/>
          <p:cNvPicPr/>
          <p:nvPr/>
        </p:nvPicPr>
        <p:blipFill>
          <a:blip r:embed="rId2">
            <a:extLst/>
          </a:blip>
          <a:stretch>
            <a:fillRect/>
          </a:stretch>
        </p:blipFill>
        <p:spPr>
          <a:xfrm>
            <a:off x="650240" y="1174044"/>
            <a:ext cx="9518792" cy="4432188"/>
          </a:xfrm>
          <a:prstGeom prst="rect">
            <a:avLst/>
          </a:prstGeom>
          <a:ln w="12700">
            <a:round/>
          </a:ln>
        </p:spPr>
      </p:pic>
      <p:pic>
        <p:nvPicPr>
          <p:cNvPr id="879" name="set_05.jpg"/>
          <p:cNvPicPr/>
          <p:nvPr/>
        </p:nvPicPr>
        <p:blipFill>
          <a:blip r:embed="rId3">
            <a:extLst/>
          </a:blip>
          <a:stretch>
            <a:fillRect/>
          </a:stretch>
        </p:blipFill>
        <p:spPr>
          <a:xfrm>
            <a:off x="3899742" y="5039359"/>
            <a:ext cx="8456516" cy="3937566"/>
          </a:xfrm>
          <a:prstGeom prst="rect">
            <a:avLst/>
          </a:prstGeom>
          <a:ln w="12700">
            <a:round/>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83" name="Group 883"/>
          <p:cNvGrpSpPr/>
          <p:nvPr/>
        </p:nvGrpSpPr>
        <p:grpSpPr>
          <a:xfrm>
            <a:off x="0" y="-1"/>
            <a:ext cx="13004800" cy="9753601"/>
            <a:chOff x="0" y="0"/>
            <a:chExt cx="13004800" cy="9753599"/>
          </a:xfrm>
        </p:grpSpPr>
        <p:sp>
          <p:nvSpPr>
            <p:cNvPr id="881" name="Shape 881"/>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82" name="Shape 882"/>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84" name="Shape 884"/>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893" name="Group 893"/>
          <p:cNvGrpSpPr/>
          <p:nvPr/>
        </p:nvGrpSpPr>
        <p:grpSpPr>
          <a:xfrm>
            <a:off x="0" y="8561492"/>
            <a:ext cx="11162454" cy="1219202"/>
            <a:chOff x="0" y="0"/>
            <a:chExt cx="11162453" cy="1219200"/>
          </a:xfrm>
        </p:grpSpPr>
        <p:sp>
          <p:nvSpPr>
            <p:cNvPr id="885" name="Shape 885"/>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891" name="Group 891"/>
            <p:cNvGrpSpPr/>
            <p:nvPr/>
          </p:nvGrpSpPr>
          <p:grpSpPr>
            <a:xfrm>
              <a:off x="5612835" y="0"/>
              <a:ext cx="5549619" cy="1219201"/>
              <a:chOff x="0" y="0"/>
              <a:chExt cx="5549618" cy="1219200"/>
            </a:xfrm>
          </p:grpSpPr>
          <p:sp>
            <p:nvSpPr>
              <p:cNvPr id="886" name="Shape 886"/>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87" name="Shape 887"/>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88" name="Shape 888"/>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89" name="Shape 889"/>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0" name="Shape 890"/>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892" name="Shape 892"/>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900" name="Group 900"/>
          <p:cNvGrpSpPr/>
          <p:nvPr/>
        </p:nvGrpSpPr>
        <p:grpSpPr>
          <a:xfrm>
            <a:off x="891822" y="8563751"/>
            <a:ext cx="8085103" cy="1207912"/>
            <a:chOff x="0" y="0"/>
            <a:chExt cx="8085102" cy="1207910"/>
          </a:xfrm>
        </p:grpSpPr>
        <p:sp>
          <p:nvSpPr>
            <p:cNvPr id="894" name="Shape 894"/>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5" name="Shape 895"/>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6" name="Shape 896"/>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7" name="Shape 897"/>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8" name="Shape 898"/>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899" name="Shape 899"/>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901" name="Table 901"/>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902" name="Shape 902"/>
          <p:cNvSpPr/>
          <p:nvPr>
            <p:ph type="title"/>
          </p:nvPr>
        </p:nvSpPr>
        <p:spPr>
          <a:xfrm>
            <a:off x="650239" y="234808"/>
            <a:ext cx="11704322" cy="740552"/>
          </a:xfrm>
          <a:prstGeom prst="rect">
            <a:avLst/>
          </a:prstGeom>
        </p:spPr>
        <p:txBody>
          <a:bodyPr lIns="72248" tIns="72248" rIns="72248" bIns="72248"/>
          <a:lstStyle/>
          <a:p>
            <a:pPr lvl="0" marL="40640" marR="40640" defTabSz="1300480">
              <a:defRPr sz="3413"/>
            </a:pPr>
          </a:p>
        </p:txBody>
      </p:sp>
      <p:sp>
        <p:nvSpPr>
          <p:cNvPr id="903" name="Shape 903"/>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904" name="set_06.jpg"/>
          <p:cNvPicPr/>
          <p:nvPr/>
        </p:nvPicPr>
        <p:blipFill>
          <a:blip r:embed="rId2">
            <a:extLst/>
          </a:blip>
          <a:stretch>
            <a:fillRect/>
          </a:stretch>
        </p:blipFill>
        <p:spPr>
          <a:xfrm>
            <a:off x="8236373" y="1733973"/>
            <a:ext cx="3540196" cy="6285654"/>
          </a:xfrm>
          <a:prstGeom prst="rect">
            <a:avLst/>
          </a:prstGeom>
          <a:ln w="12700">
            <a:round/>
          </a:ln>
        </p:spPr>
      </p:pic>
      <p:pic>
        <p:nvPicPr>
          <p:cNvPr id="905" name="set_08.jpg"/>
          <p:cNvPicPr/>
          <p:nvPr/>
        </p:nvPicPr>
        <p:blipFill>
          <a:blip r:embed="rId3">
            <a:extLst/>
          </a:blip>
          <a:stretch>
            <a:fillRect/>
          </a:stretch>
        </p:blipFill>
        <p:spPr>
          <a:xfrm>
            <a:off x="885048" y="1986844"/>
            <a:ext cx="6448215" cy="5779912"/>
          </a:xfrm>
          <a:prstGeom prst="rect">
            <a:avLst/>
          </a:prstGeom>
          <a:ln w="12700">
            <a:round/>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09" name="Group 909"/>
          <p:cNvGrpSpPr/>
          <p:nvPr/>
        </p:nvGrpSpPr>
        <p:grpSpPr>
          <a:xfrm>
            <a:off x="0" y="-1"/>
            <a:ext cx="13004800" cy="9753601"/>
            <a:chOff x="0" y="0"/>
            <a:chExt cx="13004800" cy="9753599"/>
          </a:xfrm>
        </p:grpSpPr>
        <p:sp>
          <p:nvSpPr>
            <p:cNvPr id="907" name="Shape 90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08" name="Shape 90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10" name="Shape 910"/>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919" name="Group 919"/>
          <p:cNvGrpSpPr/>
          <p:nvPr/>
        </p:nvGrpSpPr>
        <p:grpSpPr>
          <a:xfrm>
            <a:off x="0" y="8561492"/>
            <a:ext cx="11162454" cy="1219202"/>
            <a:chOff x="0" y="0"/>
            <a:chExt cx="11162453" cy="1219200"/>
          </a:xfrm>
        </p:grpSpPr>
        <p:sp>
          <p:nvSpPr>
            <p:cNvPr id="911" name="Shape 911"/>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917" name="Group 917"/>
            <p:cNvGrpSpPr/>
            <p:nvPr/>
          </p:nvGrpSpPr>
          <p:grpSpPr>
            <a:xfrm>
              <a:off x="5612835" y="0"/>
              <a:ext cx="5549619" cy="1219201"/>
              <a:chOff x="0" y="0"/>
              <a:chExt cx="5549618" cy="1219200"/>
            </a:xfrm>
          </p:grpSpPr>
          <p:sp>
            <p:nvSpPr>
              <p:cNvPr id="912" name="Shape 912"/>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13" name="Shape 913"/>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14" name="Shape 914"/>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15" name="Shape 915"/>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16" name="Shape 916"/>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18" name="Shape 918"/>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926" name="Group 926"/>
          <p:cNvGrpSpPr/>
          <p:nvPr/>
        </p:nvGrpSpPr>
        <p:grpSpPr>
          <a:xfrm>
            <a:off x="891822" y="8563751"/>
            <a:ext cx="8085103" cy="1207912"/>
            <a:chOff x="0" y="0"/>
            <a:chExt cx="8085102" cy="1207910"/>
          </a:xfrm>
        </p:grpSpPr>
        <p:sp>
          <p:nvSpPr>
            <p:cNvPr id="920" name="Shape 920"/>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21" name="Shape 921"/>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22" name="Shape 922"/>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23" name="Shape 923"/>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24" name="Shape 924"/>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25" name="Shape 925"/>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927" name="Table 927"/>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928" name="Shape 928"/>
          <p:cNvSpPr/>
          <p:nvPr>
            <p:ph type="title"/>
          </p:nvPr>
        </p:nvSpPr>
        <p:spPr>
          <a:xfrm>
            <a:off x="650239" y="234808"/>
            <a:ext cx="11704322" cy="740552"/>
          </a:xfrm>
          <a:prstGeom prst="rect">
            <a:avLst/>
          </a:prstGeom>
        </p:spPr>
        <p:txBody>
          <a:bodyPr lIns="72248" tIns="72248" rIns="72248" bIns="72248"/>
          <a:lstStyle/>
          <a:p>
            <a:pPr lvl="0" marL="40640" marR="40640" defTabSz="1300480">
              <a:defRPr sz="3413"/>
            </a:pPr>
          </a:p>
        </p:txBody>
      </p:sp>
      <p:sp>
        <p:nvSpPr>
          <p:cNvPr id="929" name="Shape 929"/>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930" name="set_06.jpg"/>
          <p:cNvPicPr/>
          <p:nvPr/>
        </p:nvPicPr>
        <p:blipFill>
          <a:blip r:embed="rId2">
            <a:extLst/>
          </a:blip>
          <a:stretch>
            <a:fillRect/>
          </a:stretch>
        </p:blipFill>
        <p:spPr>
          <a:xfrm>
            <a:off x="8236373" y="1733973"/>
            <a:ext cx="3540196" cy="6285654"/>
          </a:xfrm>
          <a:prstGeom prst="rect">
            <a:avLst/>
          </a:prstGeom>
          <a:ln w="12700">
            <a:round/>
          </a:ln>
        </p:spPr>
      </p:pic>
      <p:pic>
        <p:nvPicPr>
          <p:cNvPr id="931" name="set_10.jpg"/>
          <p:cNvPicPr/>
          <p:nvPr/>
        </p:nvPicPr>
        <p:blipFill>
          <a:blip r:embed="rId3">
            <a:extLst/>
          </a:blip>
          <a:stretch>
            <a:fillRect/>
          </a:stretch>
        </p:blipFill>
        <p:spPr>
          <a:xfrm>
            <a:off x="650240" y="3106702"/>
            <a:ext cx="7206827" cy="3540196"/>
          </a:xfrm>
          <a:prstGeom prst="rect">
            <a:avLst/>
          </a:prstGeom>
          <a:ln w="12700">
            <a:round/>
          </a:ln>
        </p:spPr>
      </p:pic>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35" name="Group 935"/>
          <p:cNvGrpSpPr/>
          <p:nvPr/>
        </p:nvGrpSpPr>
        <p:grpSpPr>
          <a:xfrm>
            <a:off x="0" y="-1"/>
            <a:ext cx="13004800" cy="9753601"/>
            <a:chOff x="0" y="0"/>
            <a:chExt cx="13004800" cy="9753599"/>
          </a:xfrm>
        </p:grpSpPr>
        <p:sp>
          <p:nvSpPr>
            <p:cNvPr id="933" name="Shape 93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34" name="Shape 93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36" name="Shape 93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945" name="Group 945"/>
          <p:cNvGrpSpPr/>
          <p:nvPr/>
        </p:nvGrpSpPr>
        <p:grpSpPr>
          <a:xfrm>
            <a:off x="0" y="8561492"/>
            <a:ext cx="11162454" cy="1219202"/>
            <a:chOff x="0" y="0"/>
            <a:chExt cx="11162453" cy="1219200"/>
          </a:xfrm>
        </p:grpSpPr>
        <p:sp>
          <p:nvSpPr>
            <p:cNvPr id="937" name="Shape 93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943" name="Group 943"/>
            <p:cNvGrpSpPr/>
            <p:nvPr/>
          </p:nvGrpSpPr>
          <p:grpSpPr>
            <a:xfrm>
              <a:off x="5612835" y="0"/>
              <a:ext cx="5549619" cy="1219201"/>
              <a:chOff x="0" y="0"/>
              <a:chExt cx="5549618" cy="1219200"/>
            </a:xfrm>
          </p:grpSpPr>
          <p:sp>
            <p:nvSpPr>
              <p:cNvPr id="938" name="Shape 93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39" name="Shape 93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40" name="Shape 94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41" name="Shape 94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42" name="Shape 94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44" name="Shape 94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952" name="Group 952"/>
          <p:cNvGrpSpPr/>
          <p:nvPr/>
        </p:nvGrpSpPr>
        <p:grpSpPr>
          <a:xfrm>
            <a:off x="891822" y="8563751"/>
            <a:ext cx="8085103" cy="1207912"/>
            <a:chOff x="0" y="0"/>
            <a:chExt cx="8085102" cy="1207910"/>
          </a:xfrm>
        </p:grpSpPr>
        <p:sp>
          <p:nvSpPr>
            <p:cNvPr id="946" name="Shape 94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47" name="Shape 94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48" name="Shape 94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49" name="Shape 94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50" name="Shape 95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51" name="Shape 95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953" name="Table 95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954" name="Shape 954"/>
          <p:cNvSpPr/>
          <p:nvPr>
            <p:ph type="title"/>
          </p:nvPr>
        </p:nvSpPr>
        <p:spPr>
          <a:xfrm>
            <a:off x="650239" y="234808"/>
            <a:ext cx="11704322" cy="740552"/>
          </a:xfrm>
          <a:prstGeom prst="rect">
            <a:avLst/>
          </a:prstGeom>
        </p:spPr>
        <p:txBody>
          <a:bodyPr lIns="72248" tIns="72248" rIns="72248" bIns="72248"/>
          <a:lstStyle/>
          <a:p>
            <a:pPr lvl="0" marL="40640" marR="40640" defTabSz="1300480">
              <a:defRPr sz="3413"/>
            </a:pPr>
          </a:p>
        </p:txBody>
      </p:sp>
      <p:sp>
        <p:nvSpPr>
          <p:cNvPr id="955" name="Shape 955"/>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956" name="set_07.jpg"/>
          <p:cNvPicPr/>
          <p:nvPr/>
        </p:nvPicPr>
        <p:blipFill>
          <a:blip r:embed="rId2">
            <a:extLst/>
          </a:blip>
          <a:stretch>
            <a:fillRect/>
          </a:stretch>
        </p:blipFill>
        <p:spPr>
          <a:xfrm>
            <a:off x="8633742" y="2203591"/>
            <a:ext cx="3540197" cy="4949050"/>
          </a:xfrm>
          <a:prstGeom prst="rect">
            <a:avLst/>
          </a:prstGeom>
          <a:ln w="12700">
            <a:round/>
          </a:ln>
        </p:spPr>
      </p:pic>
      <p:pic>
        <p:nvPicPr>
          <p:cNvPr id="957" name="set_11.jpg"/>
          <p:cNvPicPr/>
          <p:nvPr/>
        </p:nvPicPr>
        <p:blipFill>
          <a:blip r:embed="rId3">
            <a:extLst/>
          </a:blip>
          <a:stretch>
            <a:fillRect/>
          </a:stretch>
        </p:blipFill>
        <p:spPr>
          <a:xfrm>
            <a:off x="650240" y="1827769"/>
            <a:ext cx="6737210" cy="3309508"/>
          </a:xfrm>
          <a:prstGeom prst="rect">
            <a:avLst/>
          </a:prstGeom>
          <a:ln w="12700">
            <a:round/>
          </a:ln>
        </p:spPr>
      </p:pic>
      <p:pic>
        <p:nvPicPr>
          <p:cNvPr id="958" name="set_12.jpg"/>
          <p:cNvPicPr/>
          <p:nvPr/>
        </p:nvPicPr>
        <p:blipFill>
          <a:blip r:embed="rId4">
            <a:extLst/>
          </a:blip>
          <a:stretch>
            <a:fillRect/>
          </a:stretch>
        </p:blipFill>
        <p:spPr>
          <a:xfrm>
            <a:off x="650240" y="5797973"/>
            <a:ext cx="6737210" cy="2041032"/>
          </a:xfrm>
          <a:prstGeom prst="rect">
            <a:avLst/>
          </a:prstGeom>
          <a:ln w="12700">
            <a:round/>
          </a:ln>
        </p:spPr>
      </p:pic>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62" name="Group 962"/>
          <p:cNvGrpSpPr/>
          <p:nvPr/>
        </p:nvGrpSpPr>
        <p:grpSpPr>
          <a:xfrm>
            <a:off x="0" y="-1"/>
            <a:ext cx="13004800" cy="9753601"/>
            <a:chOff x="0" y="0"/>
            <a:chExt cx="13004800" cy="9753599"/>
          </a:xfrm>
        </p:grpSpPr>
        <p:sp>
          <p:nvSpPr>
            <p:cNvPr id="960" name="Shape 96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61" name="Shape 96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63" name="Shape 96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972" name="Group 972"/>
          <p:cNvGrpSpPr/>
          <p:nvPr/>
        </p:nvGrpSpPr>
        <p:grpSpPr>
          <a:xfrm>
            <a:off x="0" y="8561492"/>
            <a:ext cx="11162454" cy="1219202"/>
            <a:chOff x="0" y="0"/>
            <a:chExt cx="11162453" cy="1219200"/>
          </a:xfrm>
        </p:grpSpPr>
        <p:sp>
          <p:nvSpPr>
            <p:cNvPr id="964" name="Shape 96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970" name="Group 970"/>
            <p:cNvGrpSpPr/>
            <p:nvPr/>
          </p:nvGrpSpPr>
          <p:grpSpPr>
            <a:xfrm>
              <a:off x="5612835" y="0"/>
              <a:ext cx="5549619" cy="1219201"/>
              <a:chOff x="0" y="0"/>
              <a:chExt cx="5549618" cy="1219200"/>
            </a:xfrm>
          </p:grpSpPr>
          <p:sp>
            <p:nvSpPr>
              <p:cNvPr id="965" name="Shape 96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66" name="Shape 96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67" name="Shape 96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68" name="Shape 96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69" name="Shape 96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71" name="Shape 97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979" name="Group 979"/>
          <p:cNvGrpSpPr/>
          <p:nvPr/>
        </p:nvGrpSpPr>
        <p:grpSpPr>
          <a:xfrm>
            <a:off x="891822" y="8563751"/>
            <a:ext cx="8085103" cy="1207912"/>
            <a:chOff x="0" y="0"/>
            <a:chExt cx="8085102" cy="1207910"/>
          </a:xfrm>
        </p:grpSpPr>
        <p:sp>
          <p:nvSpPr>
            <p:cNvPr id="973" name="Shape 97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74" name="Shape 97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75" name="Shape 97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76" name="Shape 97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77" name="Shape 97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78" name="Shape 97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980" name="Table 98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981" name="Shape 981"/>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map</a:t>
            </a:r>
          </a:p>
        </p:txBody>
      </p:sp>
      <p:sp>
        <p:nvSpPr>
          <p:cNvPr id="982" name="Shape 982"/>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983" name="EclipseScreenSnapz002.jpg"/>
          <p:cNvPicPr/>
          <p:nvPr/>
        </p:nvPicPr>
        <p:blipFill>
          <a:blip r:embed="rId2">
            <a:extLst/>
          </a:blip>
          <a:stretch>
            <a:fillRect/>
          </a:stretch>
        </p:blipFill>
        <p:spPr>
          <a:xfrm>
            <a:off x="254000" y="2133600"/>
            <a:ext cx="12496800" cy="5499100"/>
          </a:xfrm>
          <a:prstGeom prst="rect">
            <a:avLst/>
          </a:prstGeom>
          <a:ln w="12700">
            <a:round/>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87" name="Group 987"/>
          <p:cNvGrpSpPr/>
          <p:nvPr/>
        </p:nvGrpSpPr>
        <p:grpSpPr>
          <a:xfrm>
            <a:off x="0" y="-1"/>
            <a:ext cx="13004800" cy="9753601"/>
            <a:chOff x="0" y="0"/>
            <a:chExt cx="13004800" cy="9753599"/>
          </a:xfrm>
        </p:grpSpPr>
        <p:sp>
          <p:nvSpPr>
            <p:cNvPr id="985" name="Shape 98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86" name="Shape 98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88" name="Shape 98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997" name="Group 997"/>
          <p:cNvGrpSpPr/>
          <p:nvPr/>
        </p:nvGrpSpPr>
        <p:grpSpPr>
          <a:xfrm>
            <a:off x="0" y="8561492"/>
            <a:ext cx="11162454" cy="1219202"/>
            <a:chOff x="0" y="0"/>
            <a:chExt cx="11162453" cy="1219200"/>
          </a:xfrm>
        </p:grpSpPr>
        <p:sp>
          <p:nvSpPr>
            <p:cNvPr id="989" name="Shape 98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995" name="Group 995"/>
            <p:cNvGrpSpPr/>
            <p:nvPr/>
          </p:nvGrpSpPr>
          <p:grpSpPr>
            <a:xfrm>
              <a:off x="5612835" y="0"/>
              <a:ext cx="5549619" cy="1219201"/>
              <a:chOff x="0" y="0"/>
              <a:chExt cx="5549618" cy="1219200"/>
            </a:xfrm>
          </p:grpSpPr>
          <p:sp>
            <p:nvSpPr>
              <p:cNvPr id="990" name="Shape 99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91" name="Shape 99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92" name="Shape 99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93" name="Shape 99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94" name="Shape 99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996" name="Shape 99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004" name="Group 1004"/>
          <p:cNvGrpSpPr/>
          <p:nvPr/>
        </p:nvGrpSpPr>
        <p:grpSpPr>
          <a:xfrm>
            <a:off x="891822" y="8563751"/>
            <a:ext cx="8085103" cy="1207912"/>
            <a:chOff x="0" y="0"/>
            <a:chExt cx="8085102" cy="1207910"/>
          </a:xfrm>
        </p:grpSpPr>
        <p:sp>
          <p:nvSpPr>
            <p:cNvPr id="998" name="Shape 99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999" name="Shape 99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00" name="Shape 100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01" name="Shape 100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02" name="Shape 100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03" name="Shape 100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005" name="Table 100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1006" name="Shape 1006"/>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map</a:t>
            </a:r>
          </a:p>
        </p:txBody>
      </p:sp>
      <p:sp>
        <p:nvSpPr>
          <p:cNvPr id="1007" name="Shape 1007"/>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008" name="map_01.jpg"/>
          <p:cNvPicPr/>
          <p:nvPr/>
        </p:nvPicPr>
        <p:blipFill>
          <a:blip r:embed="rId2">
            <a:extLst/>
          </a:blip>
          <a:stretch>
            <a:fillRect/>
          </a:stretch>
        </p:blipFill>
        <p:spPr>
          <a:xfrm>
            <a:off x="632177" y="1842346"/>
            <a:ext cx="11144392" cy="6068908"/>
          </a:xfrm>
          <a:prstGeom prst="rect">
            <a:avLst/>
          </a:prstGeom>
          <a:ln w="12700">
            <a:round/>
          </a:ln>
        </p:spPr>
      </p:pic>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12" name="Group 1012"/>
          <p:cNvGrpSpPr/>
          <p:nvPr/>
        </p:nvGrpSpPr>
        <p:grpSpPr>
          <a:xfrm>
            <a:off x="0" y="-1"/>
            <a:ext cx="13004800" cy="9753601"/>
            <a:chOff x="0" y="0"/>
            <a:chExt cx="13004800" cy="9753599"/>
          </a:xfrm>
        </p:grpSpPr>
        <p:sp>
          <p:nvSpPr>
            <p:cNvPr id="1010" name="Shape 101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11" name="Shape 101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013" name="Shape 101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1022" name="Group 1022"/>
          <p:cNvGrpSpPr/>
          <p:nvPr/>
        </p:nvGrpSpPr>
        <p:grpSpPr>
          <a:xfrm>
            <a:off x="0" y="8561492"/>
            <a:ext cx="11162454" cy="1219202"/>
            <a:chOff x="0" y="0"/>
            <a:chExt cx="11162453" cy="1219200"/>
          </a:xfrm>
        </p:grpSpPr>
        <p:sp>
          <p:nvSpPr>
            <p:cNvPr id="1014" name="Shape 101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020" name="Group 1020"/>
            <p:cNvGrpSpPr/>
            <p:nvPr/>
          </p:nvGrpSpPr>
          <p:grpSpPr>
            <a:xfrm>
              <a:off x="5612835" y="0"/>
              <a:ext cx="5549619" cy="1219201"/>
              <a:chOff x="0" y="0"/>
              <a:chExt cx="5549618" cy="1219200"/>
            </a:xfrm>
          </p:grpSpPr>
          <p:sp>
            <p:nvSpPr>
              <p:cNvPr id="1015" name="Shape 101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16" name="Shape 101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17" name="Shape 101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18" name="Shape 101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19" name="Shape 101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021" name="Shape 102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029" name="Group 1029"/>
          <p:cNvGrpSpPr/>
          <p:nvPr/>
        </p:nvGrpSpPr>
        <p:grpSpPr>
          <a:xfrm>
            <a:off x="891822" y="8563751"/>
            <a:ext cx="8085103" cy="1207912"/>
            <a:chOff x="0" y="0"/>
            <a:chExt cx="8085102" cy="1207910"/>
          </a:xfrm>
        </p:grpSpPr>
        <p:sp>
          <p:nvSpPr>
            <p:cNvPr id="1023" name="Shape 102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24" name="Shape 102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25" name="Shape 102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26" name="Shape 102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27" name="Shape 102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28" name="Shape 102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030" name="Table 103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031" name="Shape 1031"/>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map const_iterator, find(), and end() </a:t>
            </a:r>
          </a:p>
        </p:txBody>
      </p:sp>
      <p:sp>
        <p:nvSpPr>
          <p:cNvPr id="1032" name="Shape 1032"/>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033" name="map_02.jpg"/>
          <p:cNvPicPr/>
          <p:nvPr/>
        </p:nvPicPr>
        <p:blipFill>
          <a:blip r:embed="rId2">
            <a:extLst/>
          </a:blip>
          <a:stretch>
            <a:fillRect/>
          </a:stretch>
        </p:blipFill>
        <p:spPr>
          <a:xfrm>
            <a:off x="650266" y="975360"/>
            <a:ext cx="9916162" cy="4571378"/>
          </a:xfrm>
          <a:prstGeom prst="rect">
            <a:avLst/>
          </a:prstGeom>
          <a:ln w="12700">
            <a:round/>
          </a:ln>
        </p:spPr>
      </p:pic>
      <p:pic>
        <p:nvPicPr>
          <p:cNvPr id="1034" name="map_03.jpg"/>
          <p:cNvPicPr/>
          <p:nvPr/>
        </p:nvPicPr>
        <p:blipFill>
          <a:blip r:embed="rId3">
            <a:extLst/>
          </a:blip>
          <a:stretch>
            <a:fillRect/>
          </a:stretch>
        </p:blipFill>
        <p:spPr>
          <a:xfrm>
            <a:off x="3784034" y="5847458"/>
            <a:ext cx="8561496" cy="3093343"/>
          </a:xfrm>
          <a:prstGeom prst="rect">
            <a:avLst/>
          </a:prstGeom>
          <a:ln w="12700">
            <a:round/>
          </a:ln>
        </p:spPr>
      </p:pic>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38" name="Group 1038"/>
          <p:cNvGrpSpPr/>
          <p:nvPr/>
        </p:nvGrpSpPr>
        <p:grpSpPr>
          <a:xfrm>
            <a:off x="0" y="-1"/>
            <a:ext cx="13004800" cy="9753601"/>
            <a:chOff x="0" y="0"/>
            <a:chExt cx="13004800" cy="9753599"/>
          </a:xfrm>
        </p:grpSpPr>
        <p:sp>
          <p:nvSpPr>
            <p:cNvPr id="1036" name="Shape 1036"/>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37" name="Shape 1037"/>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039" name="Shape 1039"/>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1048" name="Group 1048"/>
          <p:cNvGrpSpPr/>
          <p:nvPr/>
        </p:nvGrpSpPr>
        <p:grpSpPr>
          <a:xfrm>
            <a:off x="0" y="8561492"/>
            <a:ext cx="11162454" cy="1219202"/>
            <a:chOff x="0" y="0"/>
            <a:chExt cx="11162453" cy="1219200"/>
          </a:xfrm>
        </p:grpSpPr>
        <p:sp>
          <p:nvSpPr>
            <p:cNvPr id="1040" name="Shape 1040"/>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046" name="Group 1046"/>
            <p:cNvGrpSpPr/>
            <p:nvPr/>
          </p:nvGrpSpPr>
          <p:grpSpPr>
            <a:xfrm>
              <a:off x="5612835" y="0"/>
              <a:ext cx="5549619" cy="1219201"/>
              <a:chOff x="0" y="0"/>
              <a:chExt cx="5549618" cy="1219200"/>
            </a:xfrm>
          </p:grpSpPr>
          <p:sp>
            <p:nvSpPr>
              <p:cNvPr id="1041" name="Shape 1041"/>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42" name="Shape 1042"/>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43" name="Shape 1043"/>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44" name="Shape 1044"/>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45" name="Shape 1045"/>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047" name="Shape 1047"/>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055" name="Group 1055"/>
          <p:cNvGrpSpPr/>
          <p:nvPr/>
        </p:nvGrpSpPr>
        <p:grpSpPr>
          <a:xfrm>
            <a:off x="891822" y="8563751"/>
            <a:ext cx="8085103" cy="1207912"/>
            <a:chOff x="0" y="0"/>
            <a:chExt cx="8085102" cy="1207910"/>
          </a:xfrm>
        </p:grpSpPr>
        <p:sp>
          <p:nvSpPr>
            <p:cNvPr id="1049" name="Shape 1049"/>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50" name="Shape 1050"/>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51" name="Shape 1051"/>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52" name="Shape 1052"/>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53" name="Shape 1053"/>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54" name="Shape 1054"/>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056" name="Table 1056"/>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057" name="Shape 1057"/>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map example</a:t>
            </a:r>
          </a:p>
        </p:txBody>
      </p:sp>
      <p:sp>
        <p:nvSpPr>
          <p:cNvPr id="1058" name="Shape 1058"/>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059" name="map_04.jpg"/>
          <p:cNvPicPr/>
          <p:nvPr/>
        </p:nvPicPr>
        <p:blipFill>
          <a:blip r:embed="rId2">
            <a:extLst/>
          </a:blip>
          <a:stretch>
            <a:fillRect/>
          </a:stretch>
        </p:blipFill>
        <p:spPr>
          <a:xfrm>
            <a:off x="650239" y="2817706"/>
            <a:ext cx="4930988" cy="3829192"/>
          </a:xfrm>
          <a:prstGeom prst="rect">
            <a:avLst/>
          </a:prstGeom>
          <a:ln w="12700">
            <a:round/>
          </a:ln>
        </p:spPr>
      </p:pic>
      <p:pic>
        <p:nvPicPr>
          <p:cNvPr id="1060" name="map_05.jpg"/>
          <p:cNvPicPr/>
          <p:nvPr/>
        </p:nvPicPr>
        <p:blipFill>
          <a:blip r:embed="rId3">
            <a:extLst/>
          </a:blip>
          <a:stretch>
            <a:fillRect/>
          </a:stretch>
        </p:blipFill>
        <p:spPr>
          <a:xfrm>
            <a:off x="3127393" y="2221652"/>
            <a:ext cx="9374294" cy="5297851"/>
          </a:xfrm>
          <a:prstGeom prst="rect">
            <a:avLst/>
          </a:prstGeom>
          <a:ln w="12700">
            <a:round/>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9" name="Group 139"/>
          <p:cNvGrpSpPr/>
          <p:nvPr/>
        </p:nvGrpSpPr>
        <p:grpSpPr>
          <a:xfrm>
            <a:off x="0" y="-1"/>
            <a:ext cx="13004800" cy="9753601"/>
            <a:chOff x="0" y="0"/>
            <a:chExt cx="13004800" cy="9753599"/>
          </a:xfrm>
        </p:grpSpPr>
        <p:sp>
          <p:nvSpPr>
            <p:cNvPr id="137" name="Shape 13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38" name="Shape 13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40" name="Shape 140"/>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149" name="Group 149"/>
          <p:cNvGrpSpPr/>
          <p:nvPr/>
        </p:nvGrpSpPr>
        <p:grpSpPr>
          <a:xfrm>
            <a:off x="0" y="8561492"/>
            <a:ext cx="11162454" cy="1219202"/>
            <a:chOff x="0" y="0"/>
            <a:chExt cx="11162453" cy="1219200"/>
          </a:xfrm>
        </p:grpSpPr>
        <p:sp>
          <p:nvSpPr>
            <p:cNvPr id="141" name="Shape 141"/>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47" name="Group 147"/>
            <p:cNvGrpSpPr/>
            <p:nvPr/>
          </p:nvGrpSpPr>
          <p:grpSpPr>
            <a:xfrm>
              <a:off x="5612835" y="0"/>
              <a:ext cx="5549619" cy="1219201"/>
              <a:chOff x="0" y="0"/>
              <a:chExt cx="5549618" cy="1219200"/>
            </a:xfrm>
          </p:grpSpPr>
          <p:sp>
            <p:nvSpPr>
              <p:cNvPr id="142" name="Shape 142"/>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43" name="Shape 143"/>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44" name="Shape 144"/>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45" name="Shape 145"/>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46" name="Shape 146"/>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48" name="Shape 148"/>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56" name="Group 156"/>
          <p:cNvGrpSpPr/>
          <p:nvPr/>
        </p:nvGrpSpPr>
        <p:grpSpPr>
          <a:xfrm>
            <a:off x="891822" y="8563751"/>
            <a:ext cx="8085103" cy="1207912"/>
            <a:chOff x="0" y="0"/>
            <a:chExt cx="8085102" cy="1207910"/>
          </a:xfrm>
        </p:grpSpPr>
        <p:sp>
          <p:nvSpPr>
            <p:cNvPr id="150" name="Shape 150"/>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51" name="Shape 151"/>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52" name="Shape 152"/>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53" name="Shape 153"/>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54" name="Shape 154"/>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55" name="Shape 155"/>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57" name="Table 157"/>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58" name="Shape 158"/>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Methods for Managing Binary trees: contains</a:t>
            </a:r>
          </a:p>
        </p:txBody>
      </p:sp>
      <p:sp>
        <p:nvSpPr>
          <p:cNvPr id="159" name="Shape 159"/>
          <p:cNvSpPr/>
          <p:nvPr>
            <p:ph type="body" idx="1"/>
          </p:nvPr>
        </p:nvSpPr>
        <p:spPr>
          <a:xfrm>
            <a:off x="650239" y="1264355"/>
            <a:ext cx="11704322" cy="4587805"/>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7E79"/>
                </a:solidFill>
                <a:uFill>
                  <a:solidFill>
                    <a:srgbClr val="FF7E79"/>
                  </a:solidFill>
                </a:uFill>
              </a:rPr>
              <a:t>contains</a:t>
            </a:r>
            <a:r>
              <a:rPr sz="3128">
                <a:solidFill>
                  <a:srgbClr val="FFFFFF"/>
                </a:solidFill>
                <a:uFill>
                  <a:solidFill>
                    <a:srgbClr val="FFFFFF"/>
                  </a:solidFill>
                </a:uFill>
              </a:rPr>
              <a:t>(x, t); // Does tree t contain element x?</a:t>
            </a:r>
            <a:endParaRPr sz="3128">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t is empty then return false</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x is found at current t then return true</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x not found at t then</a:t>
            </a:r>
            <a:endParaRPr sz="2844">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if x &lt; t then </a:t>
            </a:r>
            <a:r>
              <a:rPr sz="2560">
                <a:solidFill>
                  <a:srgbClr val="FF7E79"/>
                </a:solidFill>
                <a:uFill>
                  <a:solidFill>
                    <a:srgbClr val="FF7E79"/>
                  </a:solidFill>
                </a:uFill>
              </a:rPr>
              <a:t>contains</a:t>
            </a:r>
            <a:r>
              <a:rPr sz="2560">
                <a:solidFill>
                  <a:srgbClr val="FFFFFF"/>
                </a:solidFill>
                <a:uFill>
                  <a:solidFill>
                    <a:srgbClr val="FFFFFF"/>
                  </a:solidFill>
                </a:uFill>
              </a:rPr>
              <a:t>(x, left branch);</a:t>
            </a:r>
            <a:endParaRPr sz="2560">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if x &gt; t then </a:t>
            </a:r>
            <a:r>
              <a:rPr sz="2560">
                <a:solidFill>
                  <a:srgbClr val="FF7E79"/>
                </a:solidFill>
                <a:uFill>
                  <a:solidFill>
                    <a:srgbClr val="FF7E79"/>
                  </a:solidFill>
                </a:uFill>
              </a:rPr>
              <a:t>contains</a:t>
            </a:r>
            <a:r>
              <a:rPr sz="2560">
                <a:solidFill>
                  <a:srgbClr val="FFFFFF"/>
                </a:solidFill>
                <a:uFill>
                  <a:solidFill>
                    <a:srgbClr val="FFFFFF"/>
                  </a:solidFill>
                </a:uFill>
              </a:rPr>
              <a:t>(x, right branch);</a:t>
            </a:r>
          </a:p>
        </p:txBody>
      </p:sp>
      <p:sp>
        <p:nvSpPr>
          <p:cNvPr id="160" name="Shape 160"/>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61" name="BT_3.jpg"/>
          <p:cNvPicPr/>
          <p:nvPr/>
        </p:nvPicPr>
        <p:blipFill>
          <a:blip r:embed="rId2">
            <a:extLst/>
          </a:blip>
          <a:stretch>
            <a:fillRect/>
          </a:stretch>
        </p:blipFill>
        <p:spPr>
          <a:xfrm>
            <a:off x="2655146" y="5852159"/>
            <a:ext cx="7748695" cy="3142828"/>
          </a:xfrm>
          <a:prstGeom prst="rect">
            <a:avLst/>
          </a:prstGeom>
          <a:ln w="12700">
            <a:round/>
          </a:ln>
        </p:spPr>
      </p:pic>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64" name="Group 1064"/>
          <p:cNvGrpSpPr/>
          <p:nvPr/>
        </p:nvGrpSpPr>
        <p:grpSpPr>
          <a:xfrm>
            <a:off x="0" y="-1"/>
            <a:ext cx="13004800" cy="9753601"/>
            <a:chOff x="0" y="0"/>
            <a:chExt cx="13004800" cy="9753599"/>
          </a:xfrm>
        </p:grpSpPr>
        <p:sp>
          <p:nvSpPr>
            <p:cNvPr id="1062" name="Shape 106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63" name="Shape 106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065" name="Shape 106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1074" name="Group 1074"/>
          <p:cNvGrpSpPr/>
          <p:nvPr/>
        </p:nvGrpSpPr>
        <p:grpSpPr>
          <a:xfrm>
            <a:off x="0" y="8561492"/>
            <a:ext cx="11162454" cy="1219202"/>
            <a:chOff x="0" y="0"/>
            <a:chExt cx="11162453" cy="1219200"/>
          </a:xfrm>
        </p:grpSpPr>
        <p:sp>
          <p:nvSpPr>
            <p:cNvPr id="1066" name="Shape 106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072" name="Group 1072"/>
            <p:cNvGrpSpPr/>
            <p:nvPr/>
          </p:nvGrpSpPr>
          <p:grpSpPr>
            <a:xfrm>
              <a:off x="5612835" y="0"/>
              <a:ext cx="5549619" cy="1219201"/>
              <a:chOff x="0" y="0"/>
              <a:chExt cx="5549618" cy="1219200"/>
            </a:xfrm>
          </p:grpSpPr>
          <p:sp>
            <p:nvSpPr>
              <p:cNvPr id="1067" name="Shape 106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68" name="Shape 106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69" name="Shape 106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70" name="Shape 107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71" name="Shape 107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073" name="Shape 107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081" name="Group 1081"/>
          <p:cNvGrpSpPr/>
          <p:nvPr/>
        </p:nvGrpSpPr>
        <p:grpSpPr>
          <a:xfrm>
            <a:off x="891822" y="8563751"/>
            <a:ext cx="8085103" cy="1207912"/>
            <a:chOff x="0" y="0"/>
            <a:chExt cx="8085102" cy="1207910"/>
          </a:xfrm>
        </p:grpSpPr>
        <p:sp>
          <p:nvSpPr>
            <p:cNvPr id="1075" name="Shape 107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76" name="Shape 107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77" name="Shape 107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78" name="Shape 107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79" name="Shape 107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080" name="Shape 108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082" name="Table 108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083" name="Shape 1083"/>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map example (cont.)</a:t>
            </a:r>
          </a:p>
        </p:txBody>
      </p:sp>
      <p:sp>
        <p:nvSpPr>
          <p:cNvPr id="1084" name="Shape 1084"/>
          <p:cNvSpPr/>
          <p:nvPr>
            <p:ph type="sldNum" sz="quarter" idx="2"/>
          </p:nvPr>
        </p:nvSpPr>
        <p:spPr>
          <a:xfrm>
            <a:off x="11819219" y="9232053"/>
            <a:ext cx="312069"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085" name="map_04.jpg"/>
          <p:cNvPicPr/>
          <p:nvPr/>
        </p:nvPicPr>
        <p:blipFill>
          <a:blip r:embed="rId2">
            <a:extLst/>
          </a:blip>
          <a:stretch>
            <a:fillRect/>
          </a:stretch>
        </p:blipFill>
        <p:spPr>
          <a:xfrm>
            <a:off x="650239" y="5093546"/>
            <a:ext cx="4930988" cy="3829192"/>
          </a:xfrm>
          <a:prstGeom prst="rect">
            <a:avLst/>
          </a:prstGeom>
          <a:ln w="12700">
            <a:round/>
          </a:ln>
        </p:spPr>
      </p:pic>
      <p:pic>
        <p:nvPicPr>
          <p:cNvPr id="1086" name="map_06.jpg"/>
          <p:cNvPicPr/>
          <p:nvPr/>
        </p:nvPicPr>
        <p:blipFill>
          <a:blip r:embed="rId3">
            <a:extLst/>
          </a:blip>
          <a:stretch>
            <a:fillRect/>
          </a:stretch>
        </p:blipFill>
        <p:spPr>
          <a:xfrm>
            <a:off x="3793066" y="1390791"/>
            <a:ext cx="8561495" cy="4479432"/>
          </a:xfrm>
          <a:prstGeom prst="rect">
            <a:avLst/>
          </a:prstGeom>
          <a:ln w="12700">
            <a:round/>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5" name="Group 165"/>
          <p:cNvGrpSpPr/>
          <p:nvPr/>
        </p:nvGrpSpPr>
        <p:grpSpPr>
          <a:xfrm>
            <a:off x="0" y="-1"/>
            <a:ext cx="13004800" cy="9753601"/>
            <a:chOff x="0" y="0"/>
            <a:chExt cx="13004800" cy="9753599"/>
          </a:xfrm>
        </p:grpSpPr>
        <p:sp>
          <p:nvSpPr>
            <p:cNvPr id="163" name="Shape 16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64" name="Shape 16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66" name="Shape 16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175" name="Group 175"/>
          <p:cNvGrpSpPr/>
          <p:nvPr/>
        </p:nvGrpSpPr>
        <p:grpSpPr>
          <a:xfrm>
            <a:off x="0" y="8561492"/>
            <a:ext cx="11162454" cy="1219202"/>
            <a:chOff x="0" y="0"/>
            <a:chExt cx="11162453" cy="1219200"/>
          </a:xfrm>
        </p:grpSpPr>
        <p:sp>
          <p:nvSpPr>
            <p:cNvPr id="167" name="Shape 16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73" name="Group 173"/>
            <p:cNvGrpSpPr/>
            <p:nvPr/>
          </p:nvGrpSpPr>
          <p:grpSpPr>
            <a:xfrm>
              <a:off x="5612835" y="0"/>
              <a:ext cx="5549619" cy="1219201"/>
              <a:chOff x="0" y="0"/>
              <a:chExt cx="5549618" cy="1219200"/>
            </a:xfrm>
          </p:grpSpPr>
          <p:sp>
            <p:nvSpPr>
              <p:cNvPr id="168" name="Shape 16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69" name="Shape 16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70" name="Shape 17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71" name="Shape 17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72" name="Shape 17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74" name="Shape 17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182" name="Group 182"/>
          <p:cNvGrpSpPr/>
          <p:nvPr/>
        </p:nvGrpSpPr>
        <p:grpSpPr>
          <a:xfrm>
            <a:off x="891822" y="8563751"/>
            <a:ext cx="8085103" cy="1207912"/>
            <a:chOff x="0" y="0"/>
            <a:chExt cx="8085102" cy="1207910"/>
          </a:xfrm>
        </p:grpSpPr>
        <p:sp>
          <p:nvSpPr>
            <p:cNvPr id="176" name="Shape 17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77" name="Shape 17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78" name="Shape 17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79" name="Shape 17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80" name="Shape 18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81" name="Shape 18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183" name="Table 18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184" name="Shape 184"/>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Methods for Managing Binary trees: findMin</a:t>
            </a:r>
          </a:p>
        </p:txBody>
      </p:sp>
      <p:sp>
        <p:nvSpPr>
          <p:cNvPr id="185" name="Shape 185"/>
          <p:cNvSpPr/>
          <p:nvPr>
            <p:ph type="body" idx="1"/>
          </p:nvPr>
        </p:nvSpPr>
        <p:spPr>
          <a:xfrm>
            <a:off x="650239" y="1264355"/>
            <a:ext cx="11704322" cy="4587805"/>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7E79"/>
                </a:solidFill>
                <a:uFill>
                  <a:solidFill>
                    <a:srgbClr val="FF7E79"/>
                  </a:solidFill>
                </a:uFill>
              </a:rPr>
              <a:t>findMin</a:t>
            </a:r>
            <a:r>
              <a:rPr sz="3128">
                <a:solidFill>
                  <a:srgbClr val="FFFFFF"/>
                </a:solidFill>
                <a:uFill>
                  <a:solidFill>
                    <a:srgbClr val="FFFFFF"/>
                  </a:solidFill>
                </a:uFill>
              </a:rPr>
              <a:t>(t); // Find minimum element of tree t</a:t>
            </a:r>
            <a:endParaRPr sz="3128">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t is empty then return null</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"is there a left" returns null then return t (we are at the minimum)</a:t>
            </a:r>
            <a:endParaRPr sz="2844">
              <a:solidFill>
                <a:srgbClr val="FFFFFF"/>
              </a:solidFill>
              <a:uFill>
                <a:solidFill>
                  <a:srgbClr val="FFFFFF"/>
                </a:solidFill>
              </a:uFill>
            </a:endParaRPr>
          </a:p>
          <a:p>
            <a:pPr lvl="2" marL="1189284" marR="40640" indent="-361244" defTabSz="1300480">
              <a:spcBef>
                <a:spcPts val="500"/>
              </a:spcBef>
              <a:defRPr sz="1800">
                <a:solidFill>
                  <a:srgbClr val="000000"/>
                </a:solidFill>
                <a:uFillTx/>
              </a:defRPr>
            </a:pPr>
            <a:r>
              <a:rPr sz="2560">
                <a:solidFill>
                  <a:srgbClr val="FFFFFF"/>
                </a:solidFill>
                <a:uFill>
                  <a:solidFill>
                    <a:srgbClr val="FFFFFF"/>
                  </a:solidFill>
                </a:uFill>
              </a:rPr>
              <a:t>else</a:t>
            </a:r>
            <a:r>
              <a:rPr sz="2560">
                <a:solidFill>
                  <a:srgbClr val="FF7E79"/>
                </a:solidFill>
                <a:uFill>
                  <a:solidFill>
                    <a:srgbClr val="FF7E79"/>
                  </a:solidFill>
                </a:uFill>
              </a:rPr>
              <a:t> findMin</a:t>
            </a:r>
            <a:r>
              <a:rPr sz="2560">
                <a:solidFill>
                  <a:srgbClr val="FFFFFF"/>
                </a:solidFill>
                <a:uFill>
                  <a:solidFill>
                    <a:srgbClr val="FFFFFF"/>
                  </a:solidFill>
                </a:uFill>
              </a:rPr>
              <a:t>(left branch)</a:t>
            </a:r>
            <a:endParaRPr sz="2560">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For findMax(t) replace “left” with “right”</a:t>
            </a:r>
          </a:p>
        </p:txBody>
      </p:sp>
      <p:sp>
        <p:nvSpPr>
          <p:cNvPr id="186" name="Shape 186"/>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187" name="BT_2.jpg"/>
          <p:cNvPicPr/>
          <p:nvPr/>
        </p:nvPicPr>
        <p:blipFill>
          <a:blip r:embed="rId2">
            <a:extLst/>
          </a:blip>
          <a:stretch>
            <a:fillRect/>
          </a:stretch>
        </p:blipFill>
        <p:spPr>
          <a:xfrm>
            <a:off x="3377635" y="6141155"/>
            <a:ext cx="5725726" cy="2330028"/>
          </a:xfrm>
          <a:prstGeom prst="rect">
            <a:avLst/>
          </a:prstGeom>
          <a:ln w="12700">
            <a:round/>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1" name="Group 191"/>
          <p:cNvGrpSpPr/>
          <p:nvPr/>
        </p:nvGrpSpPr>
        <p:grpSpPr>
          <a:xfrm>
            <a:off x="0" y="-1"/>
            <a:ext cx="13004800" cy="9753601"/>
            <a:chOff x="0" y="0"/>
            <a:chExt cx="13004800" cy="9753599"/>
          </a:xfrm>
        </p:grpSpPr>
        <p:sp>
          <p:nvSpPr>
            <p:cNvPr id="189" name="Shape 18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90" name="Shape 19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192" name="Shape 19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201" name="Group 201"/>
          <p:cNvGrpSpPr/>
          <p:nvPr/>
        </p:nvGrpSpPr>
        <p:grpSpPr>
          <a:xfrm>
            <a:off x="0" y="8561492"/>
            <a:ext cx="11162454" cy="1219202"/>
            <a:chOff x="0" y="0"/>
            <a:chExt cx="11162453" cy="1219200"/>
          </a:xfrm>
        </p:grpSpPr>
        <p:sp>
          <p:nvSpPr>
            <p:cNvPr id="193" name="Shape 19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199" name="Group 199"/>
            <p:cNvGrpSpPr/>
            <p:nvPr/>
          </p:nvGrpSpPr>
          <p:grpSpPr>
            <a:xfrm>
              <a:off x="5612835" y="0"/>
              <a:ext cx="5549619" cy="1219201"/>
              <a:chOff x="0" y="0"/>
              <a:chExt cx="5549618" cy="1219200"/>
            </a:xfrm>
          </p:grpSpPr>
          <p:sp>
            <p:nvSpPr>
              <p:cNvPr id="194" name="Shape 19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95" name="Shape 19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96" name="Shape 19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97" name="Shape 19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198" name="Shape 19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00" name="Shape 20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208" name="Group 208"/>
          <p:cNvGrpSpPr/>
          <p:nvPr/>
        </p:nvGrpSpPr>
        <p:grpSpPr>
          <a:xfrm>
            <a:off x="891822" y="8563751"/>
            <a:ext cx="8085103" cy="1207912"/>
            <a:chOff x="0" y="0"/>
            <a:chExt cx="8085102" cy="1207910"/>
          </a:xfrm>
        </p:grpSpPr>
        <p:sp>
          <p:nvSpPr>
            <p:cNvPr id="202" name="Shape 20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03" name="Shape 20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04" name="Shape 20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05" name="Shape 20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06" name="Shape 20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07" name="Shape 20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209" name="Table 20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210" name="Shape 210"/>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Methods for Managing Binary trees: remove</a:t>
            </a:r>
          </a:p>
        </p:txBody>
      </p:sp>
      <p:sp>
        <p:nvSpPr>
          <p:cNvPr id="211" name="Shape 211"/>
          <p:cNvSpPr/>
          <p:nvPr>
            <p:ph type="body" idx="1"/>
          </p:nvPr>
        </p:nvSpPr>
        <p:spPr>
          <a:xfrm>
            <a:off x="650239" y="2293902"/>
            <a:ext cx="11704322" cy="5147734"/>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remove(x,t); // We are to remove x from tree t</a:t>
            </a:r>
            <a:endParaRPr sz="3128">
              <a:solidFill>
                <a:srgbClr val="FFFFFF"/>
              </a:solidFill>
              <a:uFill>
                <a:solidFill>
                  <a:srgbClr val="FFFFFF"/>
                </a:solidFill>
              </a:uFill>
            </a:endParaRPr>
          </a:p>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The difficulty of the remove method is in adjusting the tree after the node is deleted. To do this we follow the following steps:</a:t>
            </a:r>
            <a:endParaRPr sz="3128">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x is a leaf remove x and stop</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the node x has one child the we adjust the parent of x to point to the child of x and then remove x</a:t>
            </a:r>
            <a:endParaRPr sz="2844">
              <a:solidFill>
                <a:srgbClr val="FFFFFF"/>
              </a:solidFill>
              <a:uFill>
                <a:solidFill>
                  <a:srgbClr val="FFFFFF"/>
                </a:solidFill>
              </a:uFill>
            </a:endParaRPr>
          </a:p>
          <a:p>
            <a:pPr lvl="1" marL="907626" marR="40640" indent="-460586" defTabSz="1300480">
              <a:spcBef>
                <a:spcPts val="600"/>
              </a:spcBef>
              <a:defRPr sz="1800">
                <a:solidFill>
                  <a:srgbClr val="000000"/>
                </a:solidFill>
                <a:uFillTx/>
              </a:defRPr>
            </a:pPr>
            <a:r>
              <a:rPr sz="2844">
                <a:solidFill>
                  <a:srgbClr val="FFFFFF"/>
                </a:solidFill>
                <a:uFill>
                  <a:solidFill>
                    <a:srgbClr val="FFFFFF"/>
                  </a:solidFill>
                </a:uFill>
              </a:rPr>
              <a:t>If x has two children then we point the parent of x to the node that correspond to the minimum element in the right brach</a:t>
            </a:r>
          </a:p>
        </p:txBody>
      </p:sp>
      <p:sp>
        <p:nvSpPr>
          <p:cNvPr id="212" name="Shape 212"/>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6" name="Group 216"/>
          <p:cNvGrpSpPr/>
          <p:nvPr/>
        </p:nvGrpSpPr>
        <p:grpSpPr>
          <a:xfrm>
            <a:off x="0" y="-1"/>
            <a:ext cx="13004800" cy="9753601"/>
            <a:chOff x="0" y="0"/>
            <a:chExt cx="13004800" cy="9753599"/>
          </a:xfrm>
        </p:grpSpPr>
        <p:sp>
          <p:nvSpPr>
            <p:cNvPr id="214" name="Shape 214"/>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15" name="Shape 215"/>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17" name="Shape 217"/>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226" name="Group 226"/>
          <p:cNvGrpSpPr/>
          <p:nvPr/>
        </p:nvGrpSpPr>
        <p:grpSpPr>
          <a:xfrm>
            <a:off x="0" y="8561492"/>
            <a:ext cx="11162454" cy="1219202"/>
            <a:chOff x="0" y="0"/>
            <a:chExt cx="11162453" cy="1219200"/>
          </a:xfrm>
        </p:grpSpPr>
        <p:sp>
          <p:nvSpPr>
            <p:cNvPr id="218" name="Shape 218"/>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224" name="Group 224"/>
            <p:cNvGrpSpPr/>
            <p:nvPr/>
          </p:nvGrpSpPr>
          <p:grpSpPr>
            <a:xfrm>
              <a:off x="5612835" y="0"/>
              <a:ext cx="5549619" cy="1219201"/>
              <a:chOff x="0" y="0"/>
              <a:chExt cx="5549618" cy="1219200"/>
            </a:xfrm>
          </p:grpSpPr>
          <p:sp>
            <p:nvSpPr>
              <p:cNvPr id="219" name="Shape 219"/>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20" name="Shape 220"/>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21" name="Shape 221"/>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22" name="Shape 222"/>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23" name="Shape 223"/>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25" name="Shape 225"/>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233" name="Group 233"/>
          <p:cNvGrpSpPr/>
          <p:nvPr/>
        </p:nvGrpSpPr>
        <p:grpSpPr>
          <a:xfrm>
            <a:off x="891822" y="8563751"/>
            <a:ext cx="8085103" cy="1207912"/>
            <a:chOff x="0" y="0"/>
            <a:chExt cx="8085102" cy="1207910"/>
          </a:xfrm>
        </p:grpSpPr>
        <p:sp>
          <p:nvSpPr>
            <p:cNvPr id="227" name="Shape 227"/>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28" name="Shape 228"/>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29" name="Shape 229"/>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30" name="Shape 230"/>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31" name="Shape 231"/>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32" name="Shape 232"/>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234" name="Table 234"/>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235" name="Shape 235"/>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Methods for Managing Binary trees: remove</a:t>
            </a:r>
          </a:p>
        </p:txBody>
      </p:sp>
      <p:sp>
        <p:nvSpPr>
          <p:cNvPr id="236" name="Shape 236"/>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237" name="BT_4.jpg"/>
          <p:cNvPicPr/>
          <p:nvPr/>
        </p:nvPicPr>
        <p:blipFill>
          <a:blip r:embed="rId2">
            <a:extLst/>
          </a:blip>
          <a:stretch>
            <a:fillRect/>
          </a:stretch>
        </p:blipFill>
        <p:spPr>
          <a:xfrm>
            <a:off x="1842346" y="3486008"/>
            <a:ext cx="8561495" cy="5436730"/>
          </a:xfrm>
          <a:prstGeom prst="rect">
            <a:avLst/>
          </a:prstGeom>
          <a:ln w="12700">
            <a:round/>
          </a:ln>
        </p:spPr>
      </p:pic>
      <p:sp>
        <p:nvSpPr>
          <p:cNvPr id="238" name="Shape 238"/>
          <p:cNvSpPr/>
          <p:nvPr>
            <p:ph type="body" idx="1"/>
          </p:nvPr>
        </p:nvSpPr>
        <p:spPr>
          <a:xfrm>
            <a:off x="650239" y="1264355"/>
            <a:ext cx="11704322" cy="1932659"/>
          </a:xfrm>
          <a:prstGeom prst="rect">
            <a:avLst/>
          </a:prstGeom>
        </p:spPr>
        <p:txBody>
          <a:bodyPr lIns="72248" tIns="72248" rIns="72248" bIns="72248"/>
          <a:lstStyle>
            <a:lvl1pPr marL="607906" marR="40640" indent="-541866" defTabSz="1300480">
              <a:spcBef>
                <a:spcPts val="700"/>
              </a:spcBef>
              <a:defRPr sz="3128"/>
            </a:lvl1pPr>
          </a:lstStyle>
          <a:p>
            <a:pPr lvl="0">
              <a:defRPr sz="1800">
                <a:solidFill>
                  <a:srgbClr val="000000"/>
                </a:solidFill>
                <a:uFillTx/>
              </a:defRPr>
            </a:pPr>
            <a:r>
              <a:rPr sz="3128">
                <a:solidFill>
                  <a:srgbClr val="FFFFFF"/>
                </a:solidFill>
                <a:uFill>
                  <a:solidFill>
                    <a:srgbClr val="FFFFFF"/>
                  </a:solidFill>
                </a:uFill>
              </a:rPr>
              <a:t>For the full implementation of binary trees see the code of the project: “01_BinarySearchTrees” in the chapter 4 source code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2" name="Group 242"/>
          <p:cNvGrpSpPr/>
          <p:nvPr/>
        </p:nvGrpSpPr>
        <p:grpSpPr>
          <a:xfrm>
            <a:off x="0" y="-1"/>
            <a:ext cx="13004800" cy="9753601"/>
            <a:chOff x="0" y="0"/>
            <a:chExt cx="13004800" cy="9753599"/>
          </a:xfrm>
        </p:grpSpPr>
        <p:sp>
          <p:nvSpPr>
            <p:cNvPr id="240" name="Shape 24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41" name="Shape 24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43" name="Shape 24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252" name="Group 252"/>
          <p:cNvGrpSpPr/>
          <p:nvPr/>
        </p:nvGrpSpPr>
        <p:grpSpPr>
          <a:xfrm>
            <a:off x="0" y="8561492"/>
            <a:ext cx="11162454" cy="1219202"/>
            <a:chOff x="0" y="0"/>
            <a:chExt cx="11162453" cy="1219200"/>
          </a:xfrm>
        </p:grpSpPr>
        <p:sp>
          <p:nvSpPr>
            <p:cNvPr id="244" name="Shape 24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250" name="Group 250"/>
            <p:cNvGrpSpPr/>
            <p:nvPr/>
          </p:nvGrpSpPr>
          <p:grpSpPr>
            <a:xfrm>
              <a:off x="5612835" y="0"/>
              <a:ext cx="5549619" cy="1219201"/>
              <a:chOff x="0" y="0"/>
              <a:chExt cx="5549618" cy="1219200"/>
            </a:xfrm>
          </p:grpSpPr>
          <p:sp>
            <p:nvSpPr>
              <p:cNvPr id="245" name="Shape 24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46" name="Shape 24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47" name="Shape 24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48" name="Shape 24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49" name="Shape 24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51" name="Shape 25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259" name="Group 259"/>
          <p:cNvGrpSpPr/>
          <p:nvPr/>
        </p:nvGrpSpPr>
        <p:grpSpPr>
          <a:xfrm>
            <a:off x="891822" y="8563751"/>
            <a:ext cx="8085103" cy="1207912"/>
            <a:chOff x="0" y="0"/>
            <a:chExt cx="8085102" cy="1207910"/>
          </a:xfrm>
        </p:grpSpPr>
        <p:sp>
          <p:nvSpPr>
            <p:cNvPr id="253" name="Shape 25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54" name="Shape 25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55" name="Shape 25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56" name="Shape 25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57" name="Shape 25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58" name="Shape 25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260" name="Table 26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28575">
                      <a:miter lim="400000"/>
                    </a:lnL>
                    <a:lnR w="28575">
                      <a:miter lim="400000"/>
                    </a:lnR>
                    <a:lnT w="28575">
                      <a:miter lim="400000"/>
                    </a:lnT>
                    <a:lnB w="28575">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28575">
                      <a:miter lim="400000"/>
                    </a:lnL>
                    <a:lnR w="28575">
                      <a:miter lim="400000"/>
                    </a:lnR>
                    <a:lnT w="28575">
                      <a:miter lim="400000"/>
                    </a:lnT>
                    <a:lnB w="28575">
                      <a:miter lim="400000"/>
                    </a:lnB>
                  </a:tcPr>
                </a:tc>
              </a:tr>
            </a:tbl>
          </a:graphicData>
        </a:graphic>
      </p:graphicFrame>
      <p:sp>
        <p:nvSpPr>
          <p:cNvPr id="261" name="Shape 261"/>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Creating a Binary Tree</a:t>
            </a:r>
          </a:p>
        </p:txBody>
      </p:sp>
      <p:sp>
        <p:nvSpPr>
          <p:cNvPr id="262" name="Shape 262"/>
          <p:cNvSpPr/>
          <p:nvPr>
            <p:ph type="body" idx="1"/>
          </p:nvPr>
        </p:nvSpPr>
        <p:spPr>
          <a:xfrm>
            <a:off x="882509" y="1210168"/>
            <a:ext cx="11709401" cy="2514601"/>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This example shows the stages of creating a binary search tree of the sequence of numbers:</a:t>
            </a:r>
            <a:endParaRPr sz="3128">
              <a:solidFill>
                <a:srgbClr val="FFFFFF"/>
              </a:solidFill>
              <a:uFill>
                <a:solidFill>
                  <a:srgbClr val="FFFFFF"/>
                </a:solidFill>
              </a:uFill>
            </a:endParaRPr>
          </a:p>
          <a:p>
            <a:pPr lvl="1" marL="460586" marR="40640" indent="-460586" defTabSz="1300480">
              <a:spcBef>
                <a:spcPts val="600"/>
              </a:spcBef>
              <a:defRPr sz="1800">
                <a:solidFill>
                  <a:srgbClr val="000000"/>
                </a:solidFill>
                <a:uFillTx/>
              </a:defRPr>
            </a:pPr>
            <a:r>
              <a:rPr sz="2844">
                <a:solidFill>
                  <a:srgbClr val="FFFFFF"/>
                </a:solidFill>
                <a:uFill>
                  <a:solidFill>
                    <a:srgbClr val="FFFFFF"/>
                  </a:solidFill>
                </a:uFill>
              </a:rPr>
              <a:t>11, 12, 6, 8, 7, 9, 2, 4, 10, 5, 14, 13</a:t>
            </a:r>
            <a:endParaRPr sz="2844">
              <a:solidFill>
                <a:srgbClr val="FFFFFF"/>
              </a:solidFill>
              <a:uFill>
                <a:solidFill>
                  <a:srgbClr val="FFFFFF"/>
                </a:solidFill>
              </a:uFill>
            </a:endParaRPr>
          </a:p>
          <a:p>
            <a:pPr lvl="0" marL="607906" marR="40640" indent="-541866" defTabSz="1300480">
              <a:spcBef>
                <a:spcPts val="700"/>
              </a:spcBef>
              <a:buSzPct val="125000"/>
              <a:defRPr sz="1800">
                <a:solidFill>
                  <a:srgbClr val="000000"/>
                </a:solidFill>
                <a:uFillTx/>
              </a:defRPr>
            </a:pPr>
            <a:r>
              <a:rPr sz="3128">
                <a:solidFill>
                  <a:srgbClr val="FFFFFF"/>
                </a:solidFill>
                <a:uFill>
                  <a:solidFill>
                    <a:srgbClr val="FFFFFF"/>
                  </a:solidFill>
                </a:uFill>
              </a:rPr>
              <a:t>For details see “BinarySearchTreeExamples.pdf”</a:t>
            </a:r>
          </a:p>
        </p:txBody>
      </p:sp>
      <p:sp>
        <p:nvSpPr>
          <p:cNvPr id="263" name="Shape 263"/>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7" name="Group 267"/>
          <p:cNvGrpSpPr/>
          <p:nvPr/>
        </p:nvGrpSpPr>
        <p:grpSpPr>
          <a:xfrm>
            <a:off x="0" y="-1"/>
            <a:ext cx="13004800" cy="9753601"/>
            <a:chOff x="0" y="0"/>
            <a:chExt cx="13004800" cy="9753599"/>
          </a:xfrm>
        </p:grpSpPr>
        <p:sp>
          <p:nvSpPr>
            <p:cNvPr id="265" name="Shape 26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66" name="Shape 26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68" name="Shape 26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defTabSz="1300480">
              <a:defRPr sz="2275"/>
            </a:pPr>
          </a:p>
        </p:txBody>
      </p:sp>
      <p:grpSp>
        <p:nvGrpSpPr>
          <p:cNvPr id="277" name="Group 277"/>
          <p:cNvGrpSpPr/>
          <p:nvPr/>
        </p:nvGrpSpPr>
        <p:grpSpPr>
          <a:xfrm>
            <a:off x="0" y="8561492"/>
            <a:ext cx="11162454" cy="1219202"/>
            <a:chOff x="0" y="0"/>
            <a:chExt cx="11162453" cy="1219200"/>
          </a:xfrm>
        </p:grpSpPr>
        <p:sp>
          <p:nvSpPr>
            <p:cNvPr id="269" name="Shape 26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nvGrpSpPr>
            <p:cNvPr id="275" name="Group 275"/>
            <p:cNvGrpSpPr/>
            <p:nvPr/>
          </p:nvGrpSpPr>
          <p:grpSpPr>
            <a:xfrm>
              <a:off x="5612835" y="0"/>
              <a:ext cx="5549619" cy="1219201"/>
              <a:chOff x="0" y="0"/>
              <a:chExt cx="5549618" cy="1219200"/>
            </a:xfrm>
          </p:grpSpPr>
          <p:sp>
            <p:nvSpPr>
              <p:cNvPr id="270" name="Shape 27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71" name="Shape 27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72" name="Shape 27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73" name="Shape 27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74" name="Shape 27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sp>
          <p:nvSpPr>
            <p:cNvPr id="276" name="Shape 27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defTabSz="1300480">
                <a:defRPr sz="2275"/>
              </a:pPr>
            </a:p>
          </p:txBody>
        </p:sp>
      </p:grpSp>
      <p:grpSp>
        <p:nvGrpSpPr>
          <p:cNvPr id="284" name="Group 284"/>
          <p:cNvGrpSpPr/>
          <p:nvPr/>
        </p:nvGrpSpPr>
        <p:grpSpPr>
          <a:xfrm>
            <a:off x="891822" y="8563751"/>
            <a:ext cx="8085103" cy="1207912"/>
            <a:chOff x="0" y="0"/>
            <a:chExt cx="8085102" cy="1207910"/>
          </a:xfrm>
        </p:grpSpPr>
        <p:sp>
          <p:nvSpPr>
            <p:cNvPr id="278" name="Shape 27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79" name="Shape 27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80" name="Shape 28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81" name="Shape 28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82" name="Shape 28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sp>
          <p:nvSpPr>
            <p:cNvPr id="283" name="Shape 28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defTabSz="1300480">
                <a:defRPr sz="2275"/>
              </a:pPr>
            </a:p>
          </p:txBody>
        </p:sp>
      </p:grpSp>
      <p:graphicFrame>
        <p:nvGraphicFramePr>
          <p:cNvPr id="285" name="Table 28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defRPr sz="1800">
                          <a:solidFill>
                            <a:srgbClr val="000000"/>
                          </a:solidFill>
                          <a:effectLst/>
                          <a:uFillTx/>
                        </a:defRPr>
                      </a:pPr>
                      <a:r>
                        <a:rPr sz="1706">
                          <a:solidFill>
                            <a:srgbClr val="FFFFFF"/>
                          </a:solidFill>
                          <a:uFill>
                            <a:solidFill>
                              <a:srgbClr val="FFFFFF"/>
                            </a:solidFill>
                          </a:uFill>
                        </a:rPr>
                        <a:t>Oct 24, 2011</a:t>
                      </a:r>
                    </a:p>
                  </a:txBody>
                  <a:tcPr marL="50800" marR="50800" marT="50800" marB="50800" anchor="t" anchorCtr="0" horzOverflow="overflow">
                    <a:lnL w="40640">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L="40640" marR="40640" defTabSz="1300480">
                        <a:defRPr sz="1800">
                          <a:solidFill>
                            <a:srgbClr val="000000"/>
                          </a:solidFill>
                          <a:effectLst/>
                          <a:uFillTx/>
                        </a:defRPr>
                      </a:pPr>
                      <a:r>
                        <a:rPr sz="1706">
                          <a:solidFill>
                            <a:srgbClr val="FFFFFF"/>
                          </a:solidFill>
                          <a:effectLst>
                            <a:outerShdw sx="100000" sy="100000" kx="0" ky="0" algn="b" rotWithShape="0" blurRad="12700" dist="25400" dir="2700000">
                              <a:srgbClr val="000000"/>
                            </a:outerShdw>
                          </a:effectLst>
                          <a:uFill>
                            <a:solidFill>
                              <a:srgbClr val="FFFFFF"/>
                            </a:solidFill>
                          </a:uFill>
                        </a:rPr>
                        <a:t>CECS 302. Instructor: I Imam</a:t>
                      </a:r>
                    </a:p>
                  </a:txBody>
                  <a:tcPr marL="50800" marR="50800" marT="50800" marB="50800" anchor="t" anchorCtr="0" horzOverflow="overflow">
                    <a:lnL w="18062">
                      <a:solidFill>
                        <a:srgbClr val="FFFFFF"/>
                      </a:solidFill>
                      <a:miter lim="400000"/>
                    </a:lnL>
                    <a:lnR w="18062">
                      <a:solidFill>
                        <a:srgbClr val="FFFFFF"/>
                      </a:solidFill>
                      <a:miter lim="400000"/>
                    </a:lnR>
                    <a:lnT w="40640">
                      <a:solidFill>
                        <a:srgbClr val="FFFFFF"/>
                      </a:solidFill>
                      <a:miter lim="400000"/>
                    </a:lnT>
                    <a:lnB w="40640">
                      <a:solidFill>
                        <a:srgbClr val="FFFFFF"/>
                      </a:solidFill>
                      <a:miter lim="400000"/>
                    </a:lnB>
                  </a:tcPr>
                </a:tc>
                <a:tc>
                  <a:txBody>
                    <a:bodyPr/>
                    <a:lstStyle/>
                    <a:p>
                      <a:pPr lvl="0" marR="40640" algn="r" defTabSz="914400">
                        <a:spcBef>
                          <a:spcPts val="600"/>
                        </a:spcBef>
                        <a:defRPr sz="1200">
                          <a:effectLst/>
                        </a:defRPr>
                      </a:pPr>
                    </a:p>
                  </a:txBody>
                  <a:tcPr marL="50800" marR="50800" marT="50800" marB="50800" anchor="t" anchorCtr="0" horzOverflow="overflow">
                    <a:lnL w="18062">
                      <a:solidFill>
                        <a:srgbClr val="FFFFFF"/>
                      </a:solidFill>
                      <a:miter lim="400000"/>
                    </a:lnL>
                    <a:lnR w="40640">
                      <a:solidFill>
                        <a:srgbClr val="FFFFFF"/>
                      </a:solidFill>
                      <a:miter lim="400000"/>
                    </a:lnR>
                    <a:lnT w="40640">
                      <a:solidFill>
                        <a:srgbClr val="FFFFFF"/>
                      </a:solidFill>
                      <a:miter lim="400000"/>
                    </a:lnT>
                    <a:lnB w="40640">
                      <a:solidFill>
                        <a:srgbClr val="FFFFFF"/>
                      </a:solidFill>
                      <a:miter lim="400000"/>
                    </a:lnB>
                  </a:tcPr>
                </a:tc>
              </a:tr>
            </a:tbl>
          </a:graphicData>
        </a:graphic>
      </p:graphicFrame>
      <p:sp>
        <p:nvSpPr>
          <p:cNvPr id="286" name="Shape 286"/>
          <p:cNvSpPr/>
          <p:nvPr>
            <p:ph type="title"/>
          </p:nvPr>
        </p:nvSpPr>
        <p:spPr>
          <a:xfrm>
            <a:off x="650239" y="234808"/>
            <a:ext cx="11704322" cy="740552"/>
          </a:xfrm>
          <a:prstGeom prst="rect">
            <a:avLst/>
          </a:prstGeom>
        </p:spPr>
        <p:txBody>
          <a:bodyPr lIns="72248" tIns="72248" rIns="72248" bIns="72248"/>
          <a:lstStyle>
            <a:lvl1pPr marL="40640" marR="40640" defTabSz="1300480">
              <a:defRPr sz="3413"/>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Creating a Binary Tree</a:t>
            </a:r>
          </a:p>
        </p:txBody>
      </p:sp>
      <p:sp>
        <p:nvSpPr>
          <p:cNvPr id="287" name="Shape 287"/>
          <p:cNvSpPr/>
          <p:nvPr>
            <p:ph type="body" idx="1"/>
          </p:nvPr>
        </p:nvSpPr>
        <p:spPr>
          <a:xfrm>
            <a:off x="882509" y="1210168"/>
            <a:ext cx="11709401" cy="2514601"/>
          </a:xfrm>
          <a:prstGeom prst="rect">
            <a:avLst/>
          </a:prstGeom>
        </p:spPr>
        <p:txBody>
          <a:bodyPr lIns="72248" tIns="72248" rIns="72248" bIns="72248"/>
          <a:lstStyle/>
          <a:p>
            <a:pPr lvl="0" marL="607906" marR="40640" indent="-541866" defTabSz="1300480">
              <a:spcBef>
                <a:spcPts val="700"/>
              </a:spcBef>
              <a:defRPr sz="1800">
                <a:solidFill>
                  <a:srgbClr val="000000"/>
                </a:solidFill>
                <a:uFillTx/>
              </a:defRPr>
            </a:pPr>
            <a:r>
              <a:rPr sz="3128">
                <a:solidFill>
                  <a:srgbClr val="FFFFFF"/>
                </a:solidFill>
                <a:uFill>
                  <a:solidFill>
                    <a:srgbClr val="FFFFFF"/>
                  </a:solidFill>
                </a:uFill>
              </a:rPr>
              <a:t>This example shows the stages of creating a binary search tree of the sequence of numbers:</a:t>
            </a:r>
            <a:endParaRPr sz="3128">
              <a:solidFill>
                <a:srgbClr val="FFFFFF"/>
              </a:solidFill>
              <a:uFill>
                <a:solidFill>
                  <a:srgbClr val="FFFFFF"/>
                </a:solidFill>
              </a:uFill>
            </a:endParaRPr>
          </a:p>
          <a:p>
            <a:pPr lvl="1" marL="460586" marR="40640" indent="-460586" defTabSz="1300480">
              <a:spcBef>
                <a:spcPts val="600"/>
              </a:spcBef>
              <a:defRPr sz="1800">
                <a:solidFill>
                  <a:srgbClr val="000000"/>
                </a:solidFill>
                <a:uFillTx/>
              </a:defRPr>
            </a:pPr>
            <a:r>
              <a:rPr sz="2844">
                <a:solidFill>
                  <a:srgbClr val="FFFFFF"/>
                </a:solidFill>
                <a:uFill>
                  <a:solidFill>
                    <a:srgbClr val="FFFFFF"/>
                  </a:solidFill>
                </a:uFill>
              </a:rPr>
              <a:t>11, 12, 6, 8, 7, 9, 2, 4, 10, 5, 14, 13</a:t>
            </a:r>
            <a:endParaRPr sz="2844">
              <a:solidFill>
                <a:srgbClr val="FFFFFF"/>
              </a:solidFill>
              <a:uFill>
                <a:solidFill>
                  <a:srgbClr val="FFFFFF"/>
                </a:solidFill>
              </a:uFill>
            </a:endParaRPr>
          </a:p>
          <a:p>
            <a:pPr lvl="0" marL="607906" marR="40640" indent="-541866" defTabSz="1300480">
              <a:spcBef>
                <a:spcPts val="700"/>
              </a:spcBef>
              <a:buSzPct val="125000"/>
              <a:defRPr sz="1800">
                <a:solidFill>
                  <a:srgbClr val="000000"/>
                </a:solidFill>
                <a:uFillTx/>
              </a:defRPr>
            </a:pPr>
            <a:r>
              <a:rPr sz="3128">
                <a:solidFill>
                  <a:srgbClr val="FFFFFF"/>
                </a:solidFill>
                <a:uFill>
                  <a:solidFill>
                    <a:srgbClr val="FFFFFF"/>
                  </a:solidFill>
                </a:uFill>
              </a:rPr>
              <a:t>For details see “BinarySearchTreeExamples.pdf”</a:t>
            </a:r>
          </a:p>
        </p:txBody>
      </p:sp>
      <p:sp>
        <p:nvSpPr>
          <p:cNvPr id="288" name="Shape 288"/>
          <p:cNvSpPr/>
          <p:nvPr>
            <p:ph type="sldNum" sz="quarter" idx="2"/>
          </p:nvPr>
        </p:nvSpPr>
        <p:spPr>
          <a:xfrm>
            <a:off x="11868661" y="9232053"/>
            <a:ext cx="213185" cy="3048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effectLst/>
                <a:uFillTx/>
              </a:defRPr>
            </a:pPr>
            <a:fld id="{86CB4B4D-7CA3-9044-876B-883B54F8677D}" type="slidenum">
              <a:rPr sz="1400">
                <a:solidFill>
                  <a:srgbClr val="FFFFFF"/>
                </a:solidFill>
                <a:effectLst>
                  <a:outerShdw sx="100000" sy="100000" kx="0" ky="0" algn="b" rotWithShape="0" blurRad="12700" dist="25400" dir="2700000">
                    <a:srgbClr val="000000"/>
                  </a:outerShdw>
                </a:effectLst>
                <a:uFill>
                  <a:solidFill>
                    <a:srgbClr val="FFFFFF"/>
                  </a:solidFill>
                </a:uFill>
              </a:rPr>
            </a:fld>
          </a:p>
        </p:txBody>
      </p:sp>
      <p:pic>
        <p:nvPicPr>
          <p:cNvPr id="289" name="droppedImage.png"/>
          <p:cNvPicPr/>
          <p:nvPr/>
        </p:nvPicPr>
        <p:blipFill>
          <a:blip r:embed="rId2">
            <a:extLst/>
          </a:blip>
          <a:stretch>
            <a:fillRect/>
          </a:stretch>
        </p:blipFill>
        <p:spPr>
          <a:xfrm>
            <a:off x="1409700" y="4051300"/>
            <a:ext cx="10185400" cy="3200400"/>
          </a:xfrm>
          <a:prstGeom prst="rect">
            <a:avLst/>
          </a:prstGeom>
          <a:ln w="12700">
            <a:round/>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White">
  <a:themeElements>
    <a:clrScheme name="White">
      <a:dk1>
        <a:srgbClr val="FF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DACFF"/>
        </a:solidFill>
        <a:ln w="12700" cap="flat">
          <a:solidFill>
            <a:srgbClr val="FFFFFF"/>
          </a:solidFill>
          <a:prstDash val="solid"/>
          <a:round/>
        </a:ln>
        <a:effectLst/>
      </a:spPr>
      <a:bodyPr rot="0" spcFirstLastPara="1" vertOverflow="overflow" horzOverflow="overflow" vert="horz" wrap="square" lIns="50800" tIns="50800" rIns="50800" bIns="50800" numCol="1" spcCol="38100" rtlCol="0" anchor="ctr" upright="0">
        <a:spAutoFit/>
      </a:bodyPr>
      <a:lstStyle>
        <a:defPPr marL="57799" marR="57799" indent="0" algn="l" defTabSz="1295400" rtl="0" fontAlgn="auto" latinLnBrk="1"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
              <a:solidFill>
                <a:srgbClr val="FFFFFF"/>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round/>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57799" marR="57799" indent="0" algn="l" defTabSz="1295400" rtl="0" fontAlgn="auto" latinLnBrk="1"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
              <a:solidFill>
                <a:srgbClr val="FFFFFF"/>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DACFF"/>
        </a:solidFill>
        <a:ln w="12700" cap="flat">
          <a:solidFill>
            <a:srgbClr val="FFFFFF"/>
          </a:solidFill>
          <a:prstDash val="solid"/>
          <a:round/>
        </a:ln>
        <a:effectLst/>
      </a:spPr>
      <a:bodyPr rot="0" spcFirstLastPara="1" vertOverflow="overflow" horzOverflow="overflow" vert="horz" wrap="square" lIns="50800" tIns="50800" rIns="50800" bIns="50800" numCol="1" spcCol="38100" rtlCol="0" anchor="ctr" upright="0">
        <a:spAutoFit/>
      </a:bodyPr>
      <a:lstStyle>
        <a:defPPr marL="57799" marR="57799" indent="0" algn="l" defTabSz="1295400" rtl="0" fontAlgn="auto" latinLnBrk="1"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
              <a:solidFill>
                <a:srgbClr val="FFFFFF"/>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round/>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57799" marR="57799" indent="0" algn="l" defTabSz="1295400" rtl="0" fontAlgn="auto" latinLnBrk="1"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
              <a:solidFill>
                <a:srgbClr val="FFFFFF"/>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