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702-D1C2-4C42-9416-C092EE9AE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2B83A-21C2-4AC3-A046-5D1D2A9B6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0480-86C7-42B7-A6C2-8AA50C62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9091-E992-49BD-BF02-0EF2F6D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D4F8-A8D2-40A1-92D4-69A1A763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8E83-DAE7-430A-8917-2165F848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DC0A2-F2D8-4DDE-A428-BFF0E1AA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AB93-AF2D-4EB0-A8F5-03B2957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8AD5-CB0C-42BB-9302-063146D8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D10B-8B6D-4634-B2A8-96FE9A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46C48-2702-4819-B07D-5BE95D7D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E2D9E-4533-431A-BBAB-E2FA6B92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6D2F-9259-4C5B-B61B-AC6C53E6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BF66-1533-4E52-A55E-B0C97D85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3BC9-0045-4E8D-8BE1-16A894EC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4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8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7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0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8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2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05CD-00E2-4A0A-AC91-4F0C0AC8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EA90-36E1-4C84-9FFF-3B3455E7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5433-02FB-47FC-A0C0-5F10E750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E04C-D3B9-44AC-BB06-7A84ECBB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D5A5-001C-4025-8738-FA7F2D0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3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66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68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7A96-59E2-456E-8ECE-C22F67CA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3555-12E3-40FC-9658-80B82DB8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3CF8-E684-4959-83BE-620DCFCC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83C4-B7C3-4307-AEA8-E845DAE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C365-E358-4ECF-AFBB-93241ED9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7639-EA78-4FC9-97D8-5244CD7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39A3-CC9F-4C2B-8345-330EF0D1D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C44D1-76AA-46B5-AD40-52328EA3C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8DB2-B3C8-4C80-8052-DE4AA966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0CF8-A059-4D50-BECB-99EDC61B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0C69-C59E-4312-8DBB-B709C5A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830-5D02-4782-ACD0-1D2C0185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F48F-F7B7-47D2-BE25-3840655D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B6D9-EBEF-49D0-B20A-246B203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17F3C-3572-4FDC-BC6D-456C269A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2C13-2F1A-41BD-A4BD-454AF3C24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7B3E9-0396-4D8F-80F2-9FE27F14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3FDD2-064F-444C-9F38-1B0CFCFD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A9E21-011E-4F81-8813-AAC64F81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BD7-F608-456D-BB2B-A75C477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1FC4C-58D4-4DAE-9D0B-4E6ACFB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B8714-0A3B-437E-92C2-196E6163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5329-108C-48DA-BBFD-B3015FE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29E0B-29F5-4334-9AF7-DB55A526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A2D4D-AF7C-40F0-94F3-95DFB119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4F13-3569-42B6-819F-DD4A568E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78-3AA2-4A1D-8542-A0A84A35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38C-EAA8-4561-B8BD-E5EFE90A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91B3-AF4E-41FA-94F3-66E36F43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F65-FAA4-4D9C-B977-67BCD035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9F104-E4C3-4982-82FB-82A56CFB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D7D5-F977-481D-AC7C-5BCC0D7E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A89D-7CA7-41CC-ACE0-989FAEF8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464AB-8168-485E-AF15-A538AD7EC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23238-DC2D-4539-93B0-FA561DCF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374A-D619-4414-8A60-2235BD8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CB58-A631-4C1D-808C-83EBA427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DFC9-918B-47E8-BA91-B7D2FEB9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BE4EC-C3EB-41E3-AA0C-6DD5A32D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DD44-EE77-44EE-9CF6-87EB1AE4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7E7C-CBAB-4144-BAA8-D5C66FB26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666E-9CB4-4D8F-AA5D-3C1B7C25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A4FB-8A4B-481E-9A35-7DD843CA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E431-57A9-482A-A8C7-A4885EE137FF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35D2E8-BB0E-4251-BA9F-FE58A205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2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E001-D0C6-42CD-A081-9676D427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7862" y="2375414"/>
            <a:ext cx="3333209" cy="236353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Emerson Albert</a:t>
            </a:r>
            <a:endParaRPr lang="en-US" sz="1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Rashad Anderson</a:t>
            </a:r>
            <a:endParaRPr lang="en-US" sz="1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David Caro</a:t>
            </a:r>
            <a:endParaRPr lang="en-US" sz="1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Rodney Chappell</a:t>
            </a:r>
            <a:endParaRPr lang="en-US" sz="1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Trusha</a:t>
            </a:r>
            <a:r>
              <a:rPr lang="en-US" sz="19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Bh</a:t>
            </a:r>
            <a:endParaRPr lang="en-US" sz="1900" dirty="0">
              <a:solidFill>
                <a:schemeClr val="tx2"/>
              </a:solidFill>
            </a:endParaRP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D819FC0-8433-44C6-887F-794D800D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0" y="2864801"/>
            <a:ext cx="4141760" cy="1874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98F23F-A28F-4137-A97C-A242126E63C7}"/>
              </a:ext>
            </a:extLst>
          </p:cNvPr>
          <p:cNvSpPr txBox="1"/>
          <p:nvPr/>
        </p:nvSpPr>
        <p:spPr>
          <a:xfrm>
            <a:off x="6503437" y="2006082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“Your health, your Village, your world.”</a:t>
            </a:r>
          </a:p>
        </p:txBody>
      </p:sp>
    </p:spTree>
    <p:extLst>
      <p:ext uri="{BB962C8B-B14F-4D97-AF65-F5344CB8AC3E}">
        <p14:creationId xmlns:p14="http://schemas.microsoft.com/office/powerpoint/2010/main" val="12158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E305-B310-4D4D-9D33-EE1BB46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Elevator Pitch ▪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81E7-2E38-45A5-B77C-DD734DD0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health-centered social network made for the purpose of looking out for your friends and letting them know when you may need help.</a:t>
            </a:r>
          </a:p>
          <a:p>
            <a:r>
              <a:rPr lang="en-US" dirty="0"/>
              <a:t>Considering all the troubles currently going on in the world, and the downward trend of everyone’s mental health, we wanted to create a space that users could be honest about how they’re doing without the distraction of keeping up appearances and other content</a:t>
            </a:r>
          </a:p>
          <a:p>
            <a:r>
              <a:rPr lang="en-US" dirty="0"/>
              <a:t>User Story</a:t>
            </a:r>
          </a:p>
          <a:p>
            <a:pPr lvl="1"/>
            <a:r>
              <a:rPr lang="en-US" dirty="0"/>
              <a:t>AS developers</a:t>
            </a:r>
          </a:p>
          <a:p>
            <a:pPr lvl="1"/>
            <a:r>
              <a:rPr lang="en-US" dirty="0"/>
              <a:t>WE WANT to create a social network</a:t>
            </a:r>
          </a:p>
          <a:p>
            <a:pPr lvl="1"/>
            <a:r>
              <a:rPr lang="en-US" dirty="0"/>
              <a:t>SO THAT users can post their moods for friends to know about their wellbeing</a:t>
            </a:r>
          </a:p>
        </p:txBody>
      </p:sp>
    </p:spTree>
    <p:extLst>
      <p:ext uri="{BB962C8B-B14F-4D97-AF65-F5344CB8AC3E}">
        <p14:creationId xmlns:p14="http://schemas.microsoft.com/office/powerpoint/2010/main" val="204453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268-8B79-4A3E-9F1B-0F5FBC27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Elevator Pitch ▪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F879-A5A5-4400-8D38-AF0E104D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Technologies used:  Apollo, React-Bootstrap, </a:t>
            </a:r>
            <a:r>
              <a:rPr lang="en-US" sz="1600" dirty="0" err="1"/>
              <a:t>MDBootstrap</a:t>
            </a:r>
            <a:endParaRPr lang="en-US" sz="1600" dirty="0"/>
          </a:p>
          <a:p>
            <a:r>
              <a:rPr lang="en-US" sz="1600" dirty="0"/>
              <a:t>Breakdown of tasks/roles</a:t>
            </a:r>
          </a:p>
          <a:p>
            <a:pPr lvl="1"/>
            <a:r>
              <a:rPr lang="en-US" sz="1400" dirty="0"/>
              <a:t>Emerson – Backend</a:t>
            </a:r>
          </a:p>
          <a:p>
            <a:pPr lvl="1"/>
            <a:r>
              <a:rPr lang="en-US" sz="1400" dirty="0"/>
              <a:t>Rashad – Modals folder (components originally meant to be modals)</a:t>
            </a:r>
          </a:p>
          <a:p>
            <a:pPr lvl="1"/>
            <a:r>
              <a:rPr lang="en-US" sz="1400" dirty="0"/>
              <a:t>David – Frontend, some backend</a:t>
            </a:r>
          </a:p>
          <a:p>
            <a:pPr lvl="1"/>
            <a:r>
              <a:rPr lang="en-US" sz="1400" dirty="0"/>
              <a:t>Rodney – Village page</a:t>
            </a:r>
          </a:p>
          <a:p>
            <a:r>
              <a:rPr lang="en-US" sz="1600" dirty="0"/>
              <a:t>Challenges – Lack of better understanding of backend queries and mutations, initial issues with react styling, time-consuming bugs/errors</a:t>
            </a:r>
          </a:p>
          <a:p>
            <a:r>
              <a:rPr lang="en-US" sz="1600" dirty="0"/>
              <a:t>Successes – Teamwork and dedication after class, </a:t>
            </a:r>
          </a:p>
        </p:txBody>
      </p:sp>
    </p:spTree>
    <p:extLst>
      <p:ext uri="{BB962C8B-B14F-4D97-AF65-F5344CB8AC3E}">
        <p14:creationId xmlns:p14="http://schemas.microsoft.com/office/powerpoint/2010/main" val="391912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D32-D886-45B8-B948-4E13E8AD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337E7-89D0-4BC7-AE07-34DE179F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40" y="2155762"/>
            <a:ext cx="7458119" cy="36125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48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DD35-7303-4A19-8A8B-AC8B39D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43F3-0A80-4784-A709-5595988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“Your World” page </a:t>
            </a:r>
            <a:r>
              <a:rPr lang="en-US" sz="2000" dirty="0"/>
              <a:t>– add a page that uses WHO API to display </a:t>
            </a:r>
            <a:r>
              <a:rPr lang="en-US" dirty="0"/>
              <a:t>world health information that each user may subscribe to</a:t>
            </a:r>
          </a:p>
          <a:p>
            <a:r>
              <a:rPr lang="en-US" dirty="0"/>
              <a:t>“Find </a:t>
            </a:r>
            <a:r>
              <a:rPr lang="en-US"/>
              <a:t>Your Village” friend </a:t>
            </a:r>
            <a:r>
              <a:rPr lang="en-US" dirty="0"/>
              <a:t>search </a:t>
            </a:r>
            <a:r>
              <a:rPr lang="en-US" sz="2000" dirty="0"/>
              <a:t>– page for </a:t>
            </a:r>
            <a:r>
              <a:rPr lang="en-US" dirty="0"/>
              <a:t>each user to search for their friends on the platform and add them directly. In the meantime, we made it so signed-up users automatically have every other user as a friend</a:t>
            </a:r>
          </a:p>
          <a:p>
            <a:r>
              <a:rPr lang="en-US" dirty="0"/>
              <a:t>Comments/Support </a:t>
            </a:r>
            <a:r>
              <a:rPr lang="en-US" sz="2000" dirty="0"/>
              <a:t>– users would be able to comment under posts they see on the Village page to encourage others given their moods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E7CE-FE35-4BE0-9016-EAFD4D7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5B72-55F2-41BF-B0CE-3CA3CCAE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Deployed</a:t>
            </a:r>
          </a:p>
          <a:p>
            <a:pPr marL="0" indent="0" algn="ctr">
              <a:buNone/>
            </a:pPr>
            <a:r>
              <a:rPr lang="en-US" sz="3600" u="sng" dirty="0"/>
              <a:t>https://village-socialapp.herokuapp.com/</a:t>
            </a:r>
          </a:p>
          <a:p>
            <a:pPr marL="0" indent="0" algn="ctr">
              <a:buNone/>
            </a:pPr>
            <a:r>
              <a:rPr lang="en-US" sz="3600" dirty="0"/>
              <a:t>Repo</a:t>
            </a:r>
          </a:p>
          <a:p>
            <a:pPr marL="0" indent="0" algn="ctr">
              <a:buNone/>
            </a:pPr>
            <a:r>
              <a:rPr lang="en-US" sz="3600" u="sng" dirty="0"/>
              <a:t>https://github.com/pr1me-e1gh7/Village/</a:t>
            </a:r>
          </a:p>
        </p:txBody>
      </p:sp>
    </p:spTree>
    <p:extLst>
      <p:ext uri="{BB962C8B-B14F-4D97-AF65-F5344CB8AC3E}">
        <p14:creationId xmlns:p14="http://schemas.microsoft.com/office/powerpoint/2010/main" val="401258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307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Gallery</vt:lpstr>
      <vt:lpstr>PowerPoint Presentation</vt:lpstr>
      <vt:lpstr>Elevator Pitch ▪ Concept</vt:lpstr>
      <vt:lpstr>Elevator Pitch ▪ 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Caro</dc:creator>
  <cp:lastModifiedBy>David Caro</cp:lastModifiedBy>
  <cp:revision>4</cp:revision>
  <dcterms:created xsi:type="dcterms:W3CDTF">2022-03-16T14:01:45Z</dcterms:created>
  <dcterms:modified xsi:type="dcterms:W3CDTF">2022-03-17T07:45:43Z</dcterms:modified>
</cp:coreProperties>
</file>