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4"/>
    <p:sldMasterId id="2147483775" r:id="rId5"/>
  </p:sldMasterIdLst>
  <p:notesMasterIdLst>
    <p:notesMasterId r:id="rId30"/>
  </p:notesMasterIdLst>
  <p:sldIdLst>
    <p:sldId id="370" r:id="rId6"/>
    <p:sldId id="1979" r:id="rId7"/>
    <p:sldId id="1980" r:id="rId8"/>
    <p:sldId id="283" r:id="rId9"/>
    <p:sldId id="285" r:id="rId10"/>
    <p:sldId id="1977" r:id="rId11"/>
    <p:sldId id="282" r:id="rId12"/>
    <p:sldId id="269" r:id="rId13"/>
    <p:sldId id="284" r:id="rId14"/>
    <p:sldId id="1978" r:id="rId15"/>
    <p:sldId id="270" r:id="rId16"/>
    <p:sldId id="271" r:id="rId17"/>
    <p:sldId id="272" r:id="rId18"/>
    <p:sldId id="273" r:id="rId19"/>
    <p:sldId id="274" r:id="rId20"/>
    <p:sldId id="275" r:id="rId21"/>
    <p:sldId id="276" r:id="rId22"/>
    <p:sldId id="277" r:id="rId23"/>
    <p:sldId id="278" r:id="rId24"/>
    <p:sldId id="279" r:id="rId25"/>
    <p:sldId id="281" r:id="rId26"/>
    <p:sldId id="368" r:id="rId27"/>
    <p:sldId id="1891" r:id="rId28"/>
    <p:sldId id="372" r:id="rId29"/>
  </p:sldIdLst>
  <p:sldSz cx="9144000" cy="5143500" type="screen16x9"/>
  <p:notesSz cx="7772400" cy="10058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2144"/>
    <a:srgbClr val="10079E"/>
    <a:srgbClr val="2A92FD"/>
    <a:srgbClr val="08C0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2" autoAdjust="0"/>
    <p:restoredTop sz="94660"/>
  </p:normalViewPr>
  <p:slideViewPr>
    <p:cSldViewPr snapToGrid="0">
      <p:cViewPr>
        <p:scale>
          <a:sx n="100" d="100"/>
          <a:sy n="100" d="100"/>
        </p:scale>
        <p:origin x="1314"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CCA4049-B0EC-4801-8E33-CF99D1820750}" type="datetimeFigureOut">
              <a:rPr lang="de-AT" smtClean="0"/>
              <a:t>27.11.2023</a:t>
            </a:fld>
            <a:endParaRPr lang="de-AT"/>
          </a:p>
        </p:txBody>
      </p:sp>
      <p:sp>
        <p:nvSpPr>
          <p:cNvPr id="4" name="Folienbildplatzhalt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6D41569-09FD-45D3-8124-3A2FA85F4415}" type="slidenum">
              <a:rPr lang="de-AT" smtClean="0"/>
              <a:t>‹Nr.›</a:t>
            </a:fld>
            <a:endParaRPr lang="de-AT"/>
          </a:p>
        </p:txBody>
      </p:sp>
    </p:spTree>
    <p:extLst>
      <p:ext uri="{BB962C8B-B14F-4D97-AF65-F5344CB8AC3E}">
        <p14:creationId xmlns:p14="http://schemas.microsoft.com/office/powerpoint/2010/main" val="950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w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6.xml"/><Relationship Id="rId7" Type="http://schemas.openxmlformats.org/officeDocument/2006/relationships/image" Target="../media/image2.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w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9.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w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2.xml"/><Relationship Id="rId7" Type="http://schemas.openxmlformats.org/officeDocument/2006/relationships/image" Target="../media/image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w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5.xml"/><Relationship Id="rId7" Type="http://schemas.openxmlformats.org/officeDocument/2006/relationships/image" Target="../media/image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w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8.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9.xml"/><Relationship Id="rId7"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wmf"/><Relationship Id="rId5" Type="http://schemas.openxmlformats.org/officeDocument/2006/relationships/oleObject" Target="../embeddings/oleObject3.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w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8.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8.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Master" Target="../slideMasters/slideMaster1.xml"/><Relationship Id="rId7" Type="http://schemas.openxmlformats.org/officeDocument/2006/relationships/image" Target="../media/image9.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6.bin"/></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customXml/item3.xml"/><Relationship Id="rId7" Type="http://schemas.openxmlformats.org/officeDocument/2006/relationships/image" Target="../media/image2.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1.wmf"/><Relationship Id="rId5" Type="http://schemas.openxmlformats.org/officeDocument/2006/relationships/oleObject" Target="../embeddings/oleObject17.bin"/><Relationship Id="rId4" Type="http://schemas.openxmlformats.org/officeDocument/2006/relationships/slideMaster" Target="../slideMasters/slideMaster1.xml"/><Relationship Id="rId9"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1.wmf"/><Relationship Id="rId5" Type="http://schemas.openxmlformats.org/officeDocument/2006/relationships/oleObject" Target="../embeddings/oleObject18.bin"/><Relationship Id="rId4"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1.wmf"/><Relationship Id="rId5" Type="http://schemas.openxmlformats.org/officeDocument/2006/relationships/oleObject" Target="../embeddings/oleObject19.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20.bin"/></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wmf"/><Relationship Id="rId5" Type="http://schemas.openxmlformats.org/officeDocument/2006/relationships/oleObject" Target="../embeddings/oleObject21.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w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wmf"/><Relationship Id="rId5" Type="http://schemas.openxmlformats.org/officeDocument/2006/relationships/oleObject" Target="../embeddings/oleObject22.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wmf"/><Relationship Id="rId5" Type="http://schemas.openxmlformats.org/officeDocument/2006/relationships/oleObject" Target="../embeddings/oleObject23.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wmf"/><Relationship Id="rId5" Type="http://schemas.openxmlformats.org/officeDocument/2006/relationships/oleObject" Target="../embeddings/oleObject24.bin"/><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w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wmf"/><Relationship Id="rId4" Type="http://schemas.openxmlformats.org/officeDocument/2006/relationships/oleObject" Target="../embeddings/oleObject26.bin"/></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8.emf"/><Relationship Id="rId5" Type="http://schemas.openxmlformats.org/officeDocument/2006/relationships/oleObject" Target="../embeddings/oleObject27.bin"/><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1.wmf"/><Relationship Id="rId4" Type="http://schemas.openxmlformats.org/officeDocument/2006/relationships/oleObject" Target="../embeddings/oleObject28.bin"/></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w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wmf"/><Relationship Id="rId5" Type="http://schemas.openxmlformats.org/officeDocument/2006/relationships/oleObject" Target="../embeddings/oleObject29.bin"/><Relationship Id="rId4"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1.w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7.xml"/><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0.xml"/><Relationship Id="rId7" Type="http://schemas.openxmlformats.org/officeDocument/2006/relationships/image" Target="../media/image2.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wmf"/><Relationship Id="rId5" Type="http://schemas.openxmlformats.org/officeDocument/2006/relationships/oleObject" Target="../embeddings/oleObject31.bin"/><Relationship Id="rId4"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1.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2.xml"/><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3.xml"/><Relationship Id="rId4"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5.xml"/><Relationship Id="rId5" Type="http://schemas.microsoft.com/office/2007/relationships/hdphoto" Target="../media/hdphoto1.wdp"/><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11.xml"/><Relationship Id="rId7" Type="http://schemas.openxmlformats.org/officeDocument/2006/relationships/image" Target="../media/image4.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1.wmf"/><Relationship Id="rId5" Type="http://schemas.openxmlformats.org/officeDocument/2006/relationships/oleObject" Target="../embeddings/oleObject33.bin"/><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14.xml"/><Relationship Id="rId7" Type="http://schemas.openxmlformats.org/officeDocument/2006/relationships/image" Target="../media/image4.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1.wmf"/><Relationship Id="rId5" Type="http://schemas.openxmlformats.org/officeDocument/2006/relationships/oleObject" Target="../embeddings/oleObject34.bin"/><Relationship Id="rId4" Type="http://schemas.openxmlformats.org/officeDocument/2006/relationships/slideMaster" Target="../slideMasters/slideMaster2.xml"/><Relationship Id="rId9"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17.xml"/><Relationship Id="rId7" Type="http://schemas.openxmlformats.org/officeDocument/2006/relationships/image" Target="../media/image2.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1.wmf"/><Relationship Id="rId5" Type="http://schemas.openxmlformats.org/officeDocument/2006/relationships/oleObject" Target="../embeddings/oleObject35.bin"/><Relationship Id="rId4"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20.xml"/><Relationship Id="rId7" Type="http://schemas.openxmlformats.org/officeDocument/2006/relationships/image" Target="../media/image2.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wmf"/><Relationship Id="rId5" Type="http://schemas.openxmlformats.org/officeDocument/2006/relationships/oleObject" Target="../embeddings/oleObject36.bin"/><Relationship Id="rId4"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21.xml"/><Relationship Id="rId4"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22.xml"/><Relationship Id="rId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23.xml"/><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24.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7.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25.xml"/><Relationship Id="rId4" Type="http://schemas.openxmlformats.org/officeDocument/2006/relationships/image" Target="../media/image7.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26.xml"/><Relationship Id="rId4" Type="http://schemas.openxmlformats.org/officeDocument/2006/relationships/image" Target="../media/image7.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27.xml"/><Relationship Id="rId4"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28.xml"/><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1.xml"/><Relationship Id="rId7" Type="http://schemas.openxmlformats.org/officeDocument/2006/relationships/image" Target="../media/image2.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1.wmf"/><Relationship Id="rId5" Type="http://schemas.openxmlformats.org/officeDocument/2006/relationships/oleObject" Target="../embeddings/oleObject37.bin"/><Relationship Id="rId4"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4.xml"/><Relationship Id="rId7" Type="http://schemas.openxmlformats.org/officeDocument/2006/relationships/image" Target="../media/image2.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wmf"/><Relationship Id="rId5" Type="http://schemas.openxmlformats.org/officeDocument/2006/relationships/oleObject" Target="../embeddings/oleObject38.bin"/><Relationship Id="rId4"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7.xml"/><Relationship Id="rId7" Type="http://schemas.openxmlformats.org/officeDocument/2006/relationships/image" Target="../media/image2.png"/><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1.wmf"/><Relationship Id="rId5" Type="http://schemas.openxmlformats.org/officeDocument/2006/relationships/oleObject" Target="../embeddings/oleObject39.bin"/><Relationship Id="rId4"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1.wmf"/><Relationship Id="rId5" Type="http://schemas.openxmlformats.org/officeDocument/2006/relationships/oleObject" Target="../embeddings/oleObject40.bin"/><Relationship Id="rId4"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8.emf"/><Relationship Id="rId5" Type="http://schemas.openxmlformats.org/officeDocument/2006/relationships/oleObject" Target="../embeddings/oleObject41.bin"/><Relationship Id="rId4"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7.png"/></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1.wmf"/><Relationship Id="rId5" Type="http://schemas.openxmlformats.org/officeDocument/2006/relationships/oleObject" Target="../embeddings/oleObject42.bin"/><Relationship Id="rId4"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image" Target="../media/image8.emf"/><Relationship Id="rId5" Type="http://schemas.openxmlformats.org/officeDocument/2006/relationships/oleObject" Target="../embeddings/oleObject43.bin"/><Relationship Id="rId4"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image" Target="../media/image8.emf"/><Relationship Id="rId5" Type="http://schemas.openxmlformats.org/officeDocument/2006/relationships/oleObject" Target="../embeddings/oleObject44.bin"/><Relationship Id="rId4"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Master" Target="../slideMasters/slideMaster2.xml"/><Relationship Id="rId7" Type="http://schemas.openxmlformats.org/officeDocument/2006/relationships/image" Target="../media/image9.png"/><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45.bin"/></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wmf"/><Relationship Id="rId5" Type="http://schemas.openxmlformats.org/officeDocument/2006/relationships/oleObject" Target="../embeddings/oleObject46.bin"/><Relationship Id="rId4"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image" Target="../media/image1.wmf"/><Relationship Id="rId5" Type="http://schemas.openxmlformats.org/officeDocument/2006/relationships/oleObject" Target="../embeddings/oleObject47.bin"/><Relationship Id="rId4"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2.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48.bin"/></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1.wmf"/><Relationship Id="rId5" Type="http://schemas.openxmlformats.org/officeDocument/2006/relationships/oleObject" Target="../embeddings/oleObject49.bin"/><Relationship Id="rId4"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1.wmf"/><Relationship Id="rId5" Type="http://schemas.openxmlformats.org/officeDocument/2006/relationships/oleObject" Target="../embeddings/oleObject50.bin"/><Relationship Id="rId4"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image" Target="../media/image1.wmf"/><Relationship Id="rId5" Type="http://schemas.openxmlformats.org/officeDocument/2006/relationships/oleObject" Target="../embeddings/oleObject51.bin"/><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7.png"/></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1.wmf"/><Relationship Id="rId5" Type="http://schemas.openxmlformats.org/officeDocument/2006/relationships/oleObject" Target="../embeddings/oleObject52.bin"/><Relationship Id="rId4"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image" Target="../media/image1.wmf"/><Relationship Id="rId5" Type="http://schemas.openxmlformats.org/officeDocument/2006/relationships/oleObject" Target="../embeddings/oleObject53.bin"/><Relationship Id="rId4"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78.xml"/></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9.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1.wmf"/><Relationship Id="rId4" Type="http://schemas.openxmlformats.org/officeDocument/2006/relationships/oleObject" Target="../embeddings/oleObject54.bin"/></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8.emf"/><Relationship Id="rId5" Type="http://schemas.openxmlformats.org/officeDocument/2006/relationships/oleObject" Target="../embeddings/oleObject55.bin"/><Relationship Id="rId4"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image" Target="../media/image1.wmf"/><Relationship Id="rId4" Type="http://schemas.openxmlformats.org/officeDocument/2006/relationships/oleObject" Target="../embeddings/oleObject56.bin"/></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7.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1.wmf"/><Relationship Id="rId5" Type="http://schemas.openxmlformats.org/officeDocument/2006/relationships/oleObject" Target="../embeddings/oleObject57.bin"/><Relationship Id="rId4"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image" Target="../media/image1.wmf"/><Relationship Id="rId5" Type="http://schemas.openxmlformats.org/officeDocument/2006/relationships/oleObject" Target="../embeddings/oleObject58.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7.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94.xml"/><Relationship Id="rId4" Type="http://schemas.openxmlformats.org/officeDocument/2006/relationships/image" Target="../media/image6.png"/></Relationships>
</file>

<file path=ppt/slideLayouts/_rels/slideLayout9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97.xml"/><Relationship Id="rId7" Type="http://schemas.openxmlformats.org/officeDocument/2006/relationships/image" Target="../media/image2.png"/><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image" Target="../media/image1.wmf"/><Relationship Id="rId5" Type="http://schemas.openxmlformats.org/officeDocument/2006/relationships/oleObject" Target="../embeddings/oleObject59.bin"/><Relationship Id="rId4"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98.xml"/><Relationship Id="rId4" Type="http://schemas.openxmlformats.org/officeDocument/2006/relationships/image" Target="../media/image7.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99.xml"/><Relationship Id="rId4" Type="http://schemas.openxmlformats.org/officeDocument/2006/relationships/image" Target="../media/image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00.xml"/><Relationship Id="rId4" Type="http://schemas.openxmlformats.org/officeDocument/2006/relationships/image" Target="../media/image7.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0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02.xml"/><Relationship Id="rId5" Type="http://schemas.microsoft.com/office/2007/relationships/hdphoto" Target="../media/hdphoto1.wdp"/><Relationship Id="rId4" Type="http://schemas.openxmlformats.org/officeDocument/2006/relationships/image" Target="../media/image4.png"/></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E41A143-FEF1-4C5C-B909-18452BE0C329}"/>
              </a:ext>
            </a:extLst>
          </p:cNvPr>
          <p:cNvGraphicFramePr>
            <a:graphicFrameLocks noChangeAspect="1"/>
          </p:cNvGraphicFramePr>
          <p:nvPr>
            <p:custDataLst>
              <p:tags r:id="rId2"/>
            </p:custDataLst>
            <p:extLst>
              <p:ext uri="{D42A27DB-BD31-4B8C-83A1-F6EECF244321}">
                <p14:modId xmlns:p14="http://schemas.microsoft.com/office/powerpoint/2010/main" val="28855327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7E41A143-FEF1-4C5C-B909-18452BE0C3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C0854ED-81D8-425B-900B-E0B65E45566D}"/>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3200" b="1" i="0" baseline="0" dirty="0">
              <a:latin typeface="RR Pioneer" panose="020B0503050201040103" pitchFamily="34" charset="0"/>
              <a:ea typeface="+mn-ea"/>
              <a:cs typeface="Arial" panose="020B0604020202020204" pitchFamily="34" charset="0"/>
              <a:sym typeface="RR Pioneer" panose="020B0503050201040103" pitchFamily="34" charset="0"/>
            </a:endParaRPr>
          </a:p>
        </p:txBody>
      </p:sp>
      <p:sp>
        <p:nvSpPr>
          <p:cNvPr id="2" name="Title 1">
            <a:extLst>
              <a:ext uri="{FF2B5EF4-FFF2-40B4-BE49-F238E27FC236}">
                <a16:creationId xmlns:a16="http://schemas.microsoft.com/office/drawing/2014/main" id="{EC81B7C0-FE1A-48FD-A049-65C14CC9675C}"/>
              </a:ext>
            </a:extLst>
          </p:cNvPr>
          <p:cNvSpPr>
            <a:spLocks noGrp="1"/>
          </p:cNvSpPr>
          <p:nvPr>
            <p:ph type="title" hasCustomPrompt="1"/>
          </p:nvPr>
        </p:nvSpPr>
        <p:spPr bwMode="gray">
          <a:xfrm>
            <a:off x="2735263" y="1633356"/>
            <a:ext cx="6084887" cy="425789"/>
          </a:xfrm>
        </p:spPr>
        <p:txBody>
          <a:bodyPr/>
          <a:lstStyle>
            <a:lvl1pPr>
              <a:defRPr lang="de-DE" sz="3200" b="1" kern="1200" dirty="0">
                <a:solidFill>
                  <a:schemeClr val="bg1">
                    <a:lumMod val="95000"/>
                  </a:schemeClr>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Präsentationstitel</a:t>
            </a:r>
          </a:p>
        </p:txBody>
      </p:sp>
      <p:sp>
        <p:nvSpPr>
          <p:cNvPr id="15" name="Text Placeholder 14">
            <a:extLst>
              <a:ext uri="{FF2B5EF4-FFF2-40B4-BE49-F238E27FC236}">
                <a16:creationId xmlns:a16="http://schemas.microsoft.com/office/drawing/2014/main" id="{58BA8D41-AE2B-4AB3-87F6-EFDAB05BA31D}"/>
              </a:ext>
            </a:extLst>
          </p:cNvPr>
          <p:cNvSpPr>
            <a:spLocks noGrp="1"/>
          </p:cNvSpPr>
          <p:nvPr>
            <p:ph type="body" sz="quarter" idx="12" hasCustomPrompt="1"/>
          </p:nvPr>
        </p:nvSpPr>
        <p:spPr bwMode="gray">
          <a:xfrm>
            <a:off x="2735263" y="2145020"/>
            <a:ext cx="6084887" cy="335217"/>
          </a:xfrm>
        </p:spPr>
        <p:txBody>
          <a:bodyPr/>
          <a:lstStyle>
            <a:lvl1pPr>
              <a:defRPr lang="de-DE" sz="2000" kern="1200" dirty="0" smtClean="0">
                <a:solidFill>
                  <a:schemeClr val="bg1"/>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Untertitel Präsentation</a:t>
            </a:r>
          </a:p>
        </p:txBody>
      </p:sp>
      <p:sp>
        <p:nvSpPr>
          <p:cNvPr id="17" name="Text Placeholder 16">
            <a:extLst>
              <a:ext uri="{FF2B5EF4-FFF2-40B4-BE49-F238E27FC236}">
                <a16:creationId xmlns:a16="http://schemas.microsoft.com/office/drawing/2014/main" id="{372CC380-7F81-4056-94C8-DF56EF02479F}"/>
              </a:ext>
            </a:extLst>
          </p:cNvPr>
          <p:cNvSpPr>
            <a:spLocks noGrp="1"/>
          </p:cNvSpPr>
          <p:nvPr>
            <p:ph type="body" sz="quarter" idx="13" hasCustomPrompt="1"/>
          </p:nvPr>
        </p:nvSpPr>
        <p:spPr bwMode="gray">
          <a:xfrm>
            <a:off x="2735263" y="2566112"/>
            <a:ext cx="6084887" cy="244184"/>
          </a:xfrm>
        </p:spPr>
        <p:txBody>
          <a:bodyPr/>
          <a:lstStyle>
            <a:lvl1pPr>
              <a:defRPr lang="de-DE" sz="1000" kern="1200" dirty="0" smtClean="0">
                <a:solidFill>
                  <a:schemeClr val="bg1">
                    <a:lumMod val="95000"/>
                  </a:schemeClr>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Name des Autors, Position</a:t>
            </a:r>
          </a:p>
        </p:txBody>
      </p:sp>
      <p:sp>
        <p:nvSpPr>
          <p:cNvPr id="19" name="Text Placeholder 18">
            <a:extLst>
              <a:ext uri="{FF2B5EF4-FFF2-40B4-BE49-F238E27FC236}">
                <a16:creationId xmlns:a16="http://schemas.microsoft.com/office/drawing/2014/main" id="{33F6E1CC-F2EC-44A4-B753-F19DCF4B5A84}"/>
              </a:ext>
            </a:extLst>
          </p:cNvPr>
          <p:cNvSpPr>
            <a:spLocks noGrp="1"/>
          </p:cNvSpPr>
          <p:nvPr>
            <p:ph type="body" sz="quarter" idx="14" hasCustomPrompt="1"/>
          </p:nvPr>
        </p:nvSpPr>
        <p:spPr bwMode="gray">
          <a:xfrm>
            <a:off x="2735263" y="2896171"/>
            <a:ext cx="6084887" cy="223958"/>
          </a:xfrm>
        </p:spPr>
        <p:txBody>
          <a:bodyPr/>
          <a:lstStyle>
            <a:lvl1pPr>
              <a:defRPr lang="de-DE" sz="1000" kern="1200" dirty="0" smtClean="0">
                <a:solidFill>
                  <a:schemeClr val="bg1">
                    <a:lumMod val="95000"/>
                  </a:schemeClr>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XX Monat XXXX</a:t>
            </a:r>
          </a:p>
        </p:txBody>
      </p:sp>
      <p:sp>
        <p:nvSpPr>
          <p:cNvPr id="21" name="Text Placeholder 20">
            <a:extLst>
              <a:ext uri="{FF2B5EF4-FFF2-40B4-BE49-F238E27FC236}">
                <a16:creationId xmlns:a16="http://schemas.microsoft.com/office/drawing/2014/main" id="{AE8841E9-563B-4D81-A277-46AB319AFB72}"/>
              </a:ext>
            </a:extLst>
          </p:cNvPr>
          <p:cNvSpPr>
            <a:spLocks noGrp="1"/>
          </p:cNvSpPr>
          <p:nvPr>
            <p:ph type="body" sz="quarter" idx="15" hasCustomPrompt="1"/>
          </p:nvPr>
        </p:nvSpPr>
        <p:spPr bwMode="gray">
          <a:xfrm>
            <a:off x="413228" y="3052916"/>
            <a:ext cx="1623613" cy="1260000"/>
          </a:xfrm>
        </p:spPr>
        <p:txBody>
          <a:bodyPr anchor="b"/>
          <a:lstStyle>
            <a:lvl1pPr marL="0" marR="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lang="de-DE" sz="800" b="0" i="0" kern="1200" dirty="0" smtClean="0">
                <a:solidFill>
                  <a:schemeClr val="bg1">
                    <a:lumMod val="95000"/>
                  </a:schemeClr>
                </a:solidFill>
                <a:latin typeface="RR Pioneer Light Condensed" panose="020B0306050201060103" pitchFamily="34" charset="0"/>
                <a:ea typeface="+mn-ea"/>
                <a:cs typeface="+mn-cs"/>
              </a:defRPr>
            </a:lvl1pPr>
          </a:lstStyle>
          <a:p>
            <a:pPr marL="0" marR="0" lvl="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a:pPr>
            <a:r>
              <a:rPr lang="de-DE" dirty="0"/>
              <a:t>BUSINESS STATEMENT: Insert </a:t>
            </a:r>
            <a:r>
              <a:rPr lang="de-DE" dirty="0" err="1"/>
              <a:t>mandatorystatement</a:t>
            </a:r>
            <a:r>
              <a:rPr lang="de-DE" dirty="0"/>
              <a:t>, </a:t>
            </a:r>
            <a:r>
              <a:rPr lang="de-DE" dirty="0" err="1"/>
              <a:t>thiscanbecopied</a:t>
            </a:r>
            <a:r>
              <a:rPr lang="de-DE" dirty="0"/>
              <a:t> and </a:t>
            </a:r>
            <a:r>
              <a:rPr lang="de-DE" dirty="0" err="1"/>
              <a:t>pastedfromthemarkingssummaryslide</a:t>
            </a:r>
            <a:r>
              <a:rPr lang="de-DE" dirty="0"/>
              <a:t>.</a:t>
            </a:r>
          </a:p>
        </p:txBody>
      </p:sp>
      <p:pic>
        <p:nvPicPr>
          <p:cNvPr id="16" name="Grafik 15">
            <a:extLst>
              <a:ext uri="{FF2B5EF4-FFF2-40B4-BE49-F238E27FC236}">
                <a16:creationId xmlns:a16="http://schemas.microsoft.com/office/drawing/2014/main" id="{A578FD0C-7032-40D8-8C19-AC617335B667}"/>
              </a:ext>
            </a:extLst>
          </p:cNvPr>
          <p:cNvPicPr>
            <a:picLocks noChangeAspect="1"/>
          </p:cNvPicPr>
          <p:nvPr/>
        </p:nvPicPr>
        <p:blipFill>
          <a:blip r:embed="rId7">
            <a:extLst>
              <a:ext uri="{BEBA8EAE-BF5A-486C-A8C5-ECC9F3942E4B}">
                <a14:imgProps xmlns:a14="http://schemas.microsoft.com/office/drawing/2010/main">
                  <a14:imgLayer r:embed="rId8">
                    <a14:imgEffect>
                      <a14:saturation sat="33000"/>
                    </a14:imgEffect>
                  </a14:imgLayer>
                </a14:imgProps>
              </a:ext>
            </a:extLst>
          </a:blip>
          <a:stretch>
            <a:fillRect/>
          </a:stretch>
        </p:blipFill>
        <p:spPr>
          <a:xfrm>
            <a:off x="7593435" y="523800"/>
            <a:ext cx="530953" cy="867600"/>
          </a:xfrm>
          <a:prstGeom prst="rect">
            <a:avLst/>
          </a:prstGeom>
          <a:noFill/>
        </p:spPr>
      </p:pic>
      <p:pic>
        <p:nvPicPr>
          <p:cNvPr id="6" name="Grafik 5">
            <a:extLst>
              <a:ext uri="{FF2B5EF4-FFF2-40B4-BE49-F238E27FC236}">
                <a16:creationId xmlns:a16="http://schemas.microsoft.com/office/drawing/2014/main" id="{3E6C672D-50B1-4E95-8A5E-378D9C36360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250400" y="4569902"/>
            <a:ext cx="1569600" cy="364905"/>
          </a:xfrm>
          <a:prstGeom prst="rect">
            <a:avLst/>
          </a:prstGeom>
        </p:spPr>
      </p:pic>
      <p:sp>
        <p:nvSpPr>
          <p:cNvPr id="14" name="Freihandform: Form 13">
            <a:extLst>
              <a:ext uri="{FF2B5EF4-FFF2-40B4-BE49-F238E27FC236}">
                <a16:creationId xmlns:a16="http://schemas.microsoft.com/office/drawing/2014/main" id="{80E4B39F-07E7-4889-A5A9-3DB36E765E40}"/>
              </a:ext>
            </a:extLst>
          </p:cNvPr>
          <p:cNvSpPr/>
          <p:nvPr userDrawn="1"/>
        </p:nvSpPr>
        <p:spPr bwMode="black">
          <a:xfrm>
            <a:off x="323850" y="957600"/>
            <a:ext cx="8496150" cy="3458689"/>
          </a:xfrm>
          <a:custGeom>
            <a:avLst/>
            <a:gdLst>
              <a:gd name="connsiteX0" fmla="*/ 11211023 w 11232623"/>
              <a:gd name="connsiteY0" fmla="*/ 0 h 4572678"/>
              <a:gd name="connsiteX1" fmla="*/ 11232623 w 11232623"/>
              <a:gd name="connsiteY1" fmla="*/ 0 h 4572678"/>
              <a:gd name="connsiteX2" fmla="*/ 11232623 w 11232623"/>
              <a:gd name="connsiteY2" fmla="*/ 0 h 4572678"/>
              <a:gd name="connsiteX3" fmla="*/ 11232623 w 11232623"/>
              <a:gd name="connsiteY3" fmla="*/ 21600 h 4572678"/>
              <a:gd name="connsiteX4" fmla="*/ 11232623 w 11232623"/>
              <a:gd name="connsiteY4" fmla="*/ 4551078 h 4572678"/>
              <a:gd name="connsiteX5" fmla="*/ 11232623 w 11232623"/>
              <a:gd name="connsiteY5" fmla="*/ 4572678 h 4572678"/>
              <a:gd name="connsiteX6" fmla="*/ 11211023 w 11232623"/>
              <a:gd name="connsiteY6" fmla="*/ 4572678 h 4572678"/>
              <a:gd name="connsiteX7" fmla="*/ 21600 w 11232623"/>
              <a:gd name="connsiteY7" fmla="*/ 4572678 h 4572678"/>
              <a:gd name="connsiteX8" fmla="*/ 624 w 11232623"/>
              <a:gd name="connsiteY8" fmla="*/ 4572678 h 4572678"/>
              <a:gd name="connsiteX9" fmla="*/ 0 w 11232623"/>
              <a:gd name="connsiteY9" fmla="*/ 4572678 h 4572678"/>
              <a:gd name="connsiteX10" fmla="*/ 0 w 11232623"/>
              <a:gd name="connsiteY10" fmla="*/ 21600 h 4572678"/>
              <a:gd name="connsiteX11" fmla="*/ 0 w 11232623"/>
              <a:gd name="connsiteY11" fmla="*/ 0 h 4572678"/>
              <a:gd name="connsiteX12" fmla="*/ 21600 w 11232623"/>
              <a:gd name="connsiteY12" fmla="*/ 0 h 4572678"/>
              <a:gd name="connsiteX13" fmla="*/ 9359999 w 11232623"/>
              <a:gd name="connsiteY13" fmla="*/ 0 h 4572678"/>
              <a:gd name="connsiteX14" fmla="*/ 9359999 w 11232623"/>
              <a:gd name="connsiteY14" fmla="*/ 21600 h 4572678"/>
              <a:gd name="connsiteX15" fmla="*/ 21600 w 11232623"/>
              <a:gd name="connsiteY15" fmla="*/ 21600 h 4572678"/>
              <a:gd name="connsiteX16" fmla="*/ 21600 w 11232623"/>
              <a:gd name="connsiteY16" fmla="*/ 4551078 h 4572678"/>
              <a:gd name="connsiteX17" fmla="*/ 11211023 w 11232623"/>
              <a:gd name="connsiteY17" fmla="*/ 4551078 h 4572678"/>
              <a:gd name="connsiteX18" fmla="*/ 11211023 w 11232623"/>
              <a:gd name="connsiteY18" fmla="*/ 21600 h 4572678"/>
              <a:gd name="connsiteX19" fmla="*/ 10595423 w 11232623"/>
              <a:gd name="connsiteY19" fmla="*/ 21600 h 4572678"/>
              <a:gd name="connsiteX20" fmla="*/ 10595423 w 11232623"/>
              <a:gd name="connsiteY20" fmla="*/ 0 h 4572678"/>
              <a:gd name="connsiteX21" fmla="*/ 11211023 w 11232623"/>
              <a:gd name="connsiteY21" fmla="*/ 0 h 45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232623" h="4572678">
                <a:moveTo>
                  <a:pt x="11211023" y="0"/>
                </a:moveTo>
                <a:lnTo>
                  <a:pt x="11232623" y="0"/>
                </a:lnTo>
                <a:lnTo>
                  <a:pt x="11232623" y="0"/>
                </a:lnTo>
                <a:lnTo>
                  <a:pt x="11232623" y="21600"/>
                </a:lnTo>
                <a:lnTo>
                  <a:pt x="11232623" y="4551078"/>
                </a:lnTo>
                <a:lnTo>
                  <a:pt x="11232623" y="4572678"/>
                </a:lnTo>
                <a:lnTo>
                  <a:pt x="11211023" y="4572678"/>
                </a:lnTo>
                <a:lnTo>
                  <a:pt x="21600" y="4572678"/>
                </a:lnTo>
                <a:lnTo>
                  <a:pt x="624" y="4572678"/>
                </a:lnTo>
                <a:lnTo>
                  <a:pt x="0" y="4572678"/>
                </a:lnTo>
                <a:lnTo>
                  <a:pt x="0" y="21600"/>
                </a:lnTo>
                <a:lnTo>
                  <a:pt x="0" y="0"/>
                </a:lnTo>
                <a:lnTo>
                  <a:pt x="21600" y="0"/>
                </a:lnTo>
                <a:lnTo>
                  <a:pt x="9359999" y="0"/>
                </a:lnTo>
                <a:lnTo>
                  <a:pt x="9359999" y="21600"/>
                </a:lnTo>
                <a:lnTo>
                  <a:pt x="21600" y="21600"/>
                </a:lnTo>
                <a:lnTo>
                  <a:pt x="21600" y="4551078"/>
                </a:lnTo>
                <a:lnTo>
                  <a:pt x="11211023" y="4551078"/>
                </a:lnTo>
                <a:lnTo>
                  <a:pt x="11211023" y="21600"/>
                </a:lnTo>
                <a:lnTo>
                  <a:pt x="10595423" y="21600"/>
                </a:lnTo>
                <a:lnTo>
                  <a:pt x="10595423" y="0"/>
                </a:lnTo>
                <a:lnTo>
                  <a:pt x="11211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252000" indent="-252000" algn="l">
              <a:spcBef>
                <a:spcPts val="400"/>
              </a:spcBef>
              <a:buFont typeface="Arial" panose="020B0604020202020204" pitchFamily="34" charset="0"/>
              <a:buChar char="•"/>
            </a:pPr>
            <a:endParaRPr lang="en-GB" sz="100" noProof="0">
              <a:solidFill>
                <a:schemeClr val="tx1"/>
              </a:solidFill>
            </a:endParaRPr>
          </a:p>
        </p:txBody>
      </p:sp>
    </p:spTree>
    <p:custDataLst>
      <p:tags r:id="rId1"/>
    </p:custDataLst>
    <p:extLst>
      <p:ext uri="{BB962C8B-B14F-4D97-AF65-F5344CB8AC3E}">
        <p14:creationId xmlns:p14="http://schemas.microsoft.com/office/powerpoint/2010/main" val="176371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Page -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FD890873-87E4-4CAE-80E2-06DD3EE13A45}"/>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20718D41-F6C1-42E9-9522-E79AA855563A}"/>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B4C55757-AA47-40FD-BC0E-7946F43D5FFB}"/>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8766EE25-2970-4A76-A94E-F1DFE6577358}"/>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72F7B2-9BB0-4452-B21F-BE7BC71530B8}"/>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9D6A9040-12EC-48C2-9971-1B2FDD0E5752}"/>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5" name="Grafik 14">
            <a:extLst>
              <a:ext uri="{FF2B5EF4-FFF2-40B4-BE49-F238E27FC236}">
                <a16:creationId xmlns:a16="http://schemas.microsoft.com/office/drawing/2014/main" id="{E857F0F3-6FB1-4454-9509-81FF44E2D558}"/>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291188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Page - Gre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FD890873-87E4-4CAE-80E2-06DD3EE13A45}"/>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20718D41-F6C1-42E9-9522-E79AA855563A}"/>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B4C55757-AA47-40FD-BC0E-7946F43D5FFB}"/>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8766EE25-2970-4A76-A94E-F1DFE6577358}"/>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72F7B2-9BB0-4452-B21F-BE7BC71530B8}"/>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9D6A9040-12EC-48C2-9971-1B2FDD0E5752}"/>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5" name="Grafik 14">
            <a:extLst>
              <a:ext uri="{FF2B5EF4-FFF2-40B4-BE49-F238E27FC236}">
                <a16:creationId xmlns:a16="http://schemas.microsoft.com/office/drawing/2014/main" id="{E857F0F3-6FB1-4454-9509-81FF44E2D558}"/>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80628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Page - Purp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FD890873-87E4-4CAE-80E2-06DD3EE13A45}"/>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20718D41-F6C1-42E9-9522-E79AA855563A}"/>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B4C55757-AA47-40FD-BC0E-7946F43D5FFB}"/>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8766EE25-2970-4A76-A94E-F1DFE6577358}"/>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72F7B2-9BB0-4452-B21F-BE7BC71530B8}"/>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9D6A9040-12EC-48C2-9971-1B2FDD0E5752}"/>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5" name="Grafik 14">
            <a:extLst>
              <a:ext uri="{FF2B5EF4-FFF2-40B4-BE49-F238E27FC236}">
                <a16:creationId xmlns:a16="http://schemas.microsoft.com/office/drawing/2014/main" id="{E857F0F3-6FB1-4454-9509-81FF44E2D558}"/>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12064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 Fou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98FF555-FA0A-480A-A4B7-BD030E09AC6A}"/>
              </a:ext>
            </a:extLst>
          </p:cNvPr>
          <p:cNvGraphicFramePr>
            <a:graphicFrameLocks noChangeAspect="1"/>
          </p:cNvGraphicFramePr>
          <p:nvPr>
            <p:custDataLst>
              <p:tags r:id="rId2"/>
            </p:custDataLst>
            <p:extLst>
              <p:ext uri="{D42A27DB-BD31-4B8C-83A1-F6EECF244321}">
                <p14:modId xmlns:p14="http://schemas.microsoft.com/office/powerpoint/2010/main" val="673856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398FF555-FA0A-480A-A4B7-BD030E09AC6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1FCCBD9-20B6-4F34-AB18-96C86311392E}"/>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0" name="Rectangle 9">
            <a:extLst>
              <a:ext uri="{FF2B5EF4-FFF2-40B4-BE49-F238E27FC236}">
                <a16:creationId xmlns:a16="http://schemas.microsoft.com/office/drawing/2014/main" id="{89C7A7FB-8B59-479B-9C7E-6E290AD871CF}"/>
              </a:ext>
            </a:extLst>
          </p:cNvPr>
          <p:cNvSpPr/>
          <p:nvPr/>
        </p:nvSpPr>
        <p:spPr bwMode="gray">
          <a:xfrm>
            <a:off x="2268539" y="0"/>
            <a:ext cx="687546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9" name="Rectangle 8">
            <a:extLst>
              <a:ext uri="{FF2B5EF4-FFF2-40B4-BE49-F238E27FC236}">
                <a16:creationId xmlns:a16="http://schemas.microsoft.com/office/drawing/2014/main" id="{D2CCD6EA-BB28-4340-9222-016A7826198C}"/>
              </a:ext>
            </a:extLst>
          </p:cNvPr>
          <p:cNvSpPr/>
          <p:nvPr/>
        </p:nvSpPr>
        <p:spPr bwMode="gray">
          <a:xfrm>
            <a:off x="0" y="0"/>
            <a:ext cx="2268538"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6" name="Text Placeholder 5">
            <a:extLst>
              <a:ext uri="{FF2B5EF4-FFF2-40B4-BE49-F238E27FC236}">
                <a16:creationId xmlns:a16="http://schemas.microsoft.com/office/drawing/2014/main" id="{2C7D9880-554E-45C7-83E0-EC09477727E0}"/>
              </a:ext>
            </a:extLst>
          </p:cNvPr>
          <p:cNvSpPr>
            <a:spLocks noGrp="1"/>
          </p:cNvSpPr>
          <p:nvPr>
            <p:ph type="body" sz="quarter" idx="12" hasCustomPrompt="1"/>
          </p:nvPr>
        </p:nvSpPr>
        <p:spPr bwMode="gray">
          <a:xfrm>
            <a:off x="2714013" y="3710309"/>
            <a:ext cx="766382" cy="675631"/>
          </a:xfrm>
        </p:spPr>
        <p:txBody>
          <a:bodyPr anchor="ctr"/>
          <a:lstStyle>
            <a:lvl1pPr algn="l">
              <a:defRPr lang="de-DE" sz="4400" kern="3200" spc="400" baseline="0" dirty="0" smtClean="0">
                <a:solidFill>
                  <a:schemeClr val="accent4"/>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2" name="Text Placeholder 11">
            <a:extLst>
              <a:ext uri="{FF2B5EF4-FFF2-40B4-BE49-F238E27FC236}">
                <a16:creationId xmlns:a16="http://schemas.microsoft.com/office/drawing/2014/main" id="{688AB411-D9AC-424F-8738-FD57B838FAF3}"/>
              </a:ext>
            </a:extLst>
          </p:cNvPr>
          <p:cNvSpPr>
            <a:spLocks noGrp="1"/>
          </p:cNvSpPr>
          <p:nvPr>
            <p:ph type="body" sz="quarter" idx="14" hasCustomPrompt="1"/>
          </p:nvPr>
        </p:nvSpPr>
        <p:spPr bwMode="gray">
          <a:xfrm>
            <a:off x="3603025" y="3800635"/>
            <a:ext cx="5217125"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5" name="Text Placeholder 5">
            <a:extLst>
              <a:ext uri="{FF2B5EF4-FFF2-40B4-BE49-F238E27FC236}">
                <a16:creationId xmlns:a16="http://schemas.microsoft.com/office/drawing/2014/main" id="{34771DC4-E117-4DE8-A55F-2A16D3BB94F8}"/>
              </a:ext>
            </a:extLst>
          </p:cNvPr>
          <p:cNvSpPr>
            <a:spLocks noGrp="1"/>
          </p:cNvSpPr>
          <p:nvPr>
            <p:ph type="body" sz="quarter" idx="15" hasCustomPrompt="1"/>
          </p:nvPr>
        </p:nvSpPr>
        <p:spPr bwMode="gray">
          <a:xfrm>
            <a:off x="2714013" y="891562"/>
            <a:ext cx="766382" cy="675631"/>
          </a:xfrm>
        </p:spPr>
        <p:txBody>
          <a:bodyPr anchor="ctr"/>
          <a:lstStyle>
            <a:lvl1pPr algn="l">
              <a:defRPr lang="de-DE" sz="4400" kern="3200" spc="400" baseline="0" dirty="0" smtClean="0">
                <a:solidFill>
                  <a:schemeClr val="accent1"/>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6" name="Text Placeholder 11">
            <a:extLst>
              <a:ext uri="{FF2B5EF4-FFF2-40B4-BE49-F238E27FC236}">
                <a16:creationId xmlns:a16="http://schemas.microsoft.com/office/drawing/2014/main" id="{CE1631D3-F5F9-4C77-8507-70B8F07FFCB5}"/>
              </a:ext>
            </a:extLst>
          </p:cNvPr>
          <p:cNvSpPr>
            <a:spLocks noGrp="1"/>
          </p:cNvSpPr>
          <p:nvPr>
            <p:ph type="body" sz="quarter" idx="16" hasCustomPrompt="1"/>
          </p:nvPr>
        </p:nvSpPr>
        <p:spPr bwMode="gray">
          <a:xfrm>
            <a:off x="3603025" y="987423"/>
            <a:ext cx="5217125" cy="648000"/>
          </a:xfrm>
        </p:spPr>
        <p:txBody>
          <a:bodyPr/>
          <a:lstStyle>
            <a:lvl1pPr marL="0" indent="0">
              <a:spcBef>
                <a:spcPts val="0"/>
              </a:spcBef>
              <a:spcAft>
                <a:spcPts val="600"/>
              </a:spcAft>
              <a:buNone/>
              <a:defRPr sz="1600">
                <a:solidFill>
                  <a:schemeClr val="accent1"/>
                </a:solidFill>
                <a:latin typeface="+mj-lt"/>
              </a:defRPr>
            </a:lvl1pPr>
            <a:lvl2pPr marL="0" indent="0">
              <a:spcBef>
                <a:spcPts val="0"/>
              </a:spcBef>
              <a:buNone/>
              <a:defRPr sz="1600">
                <a:solidFill>
                  <a:schemeClr val="accent1"/>
                </a:solidFill>
                <a:latin typeface="+mn-lt"/>
              </a:defRPr>
            </a:lvl2pPr>
          </a:lstStyle>
          <a:p>
            <a:pPr lvl="0"/>
            <a:r>
              <a:rPr lang="de-DE" dirty="0"/>
              <a:t>Thema</a:t>
            </a:r>
          </a:p>
          <a:p>
            <a:pPr lvl="1"/>
            <a:r>
              <a:rPr lang="de-DE" dirty="0"/>
              <a:t>Sprecher</a:t>
            </a:r>
          </a:p>
        </p:txBody>
      </p:sp>
      <p:sp>
        <p:nvSpPr>
          <p:cNvPr id="17" name="Text Placeholder 5">
            <a:extLst>
              <a:ext uri="{FF2B5EF4-FFF2-40B4-BE49-F238E27FC236}">
                <a16:creationId xmlns:a16="http://schemas.microsoft.com/office/drawing/2014/main" id="{62D17A43-801A-42B2-BD50-BE86F211CF4C}"/>
              </a:ext>
            </a:extLst>
          </p:cNvPr>
          <p:cNvSpPr>
            <a:spLocks noGrp="1"/>
          </p:cNvSpPr>
          <p:nvPr>
            <p:ph type="body" sz="quarter" idx="17" hasCustomPrompt="1"/>
          </p:nvPr>
        </p:nvSpPr>
        <p:spPr bwMode="gray">
          <a:xfrm>
            <a:off x="2714013" y="1831144"/>
            <a:ext cx="766382" cy="675631"/>
          </a:xfrm>
        </p:spPr>
        <p:txBody>
          <a:bodyPr anchor="ctr"/>
          <a:lstStyle>
            <a:lvl1pPr algn="l">
              <a:defRPr lang="de-DE" sz="4400" kern="3200" spc="400" baseline="0" dirty="0" smtClean="0">
                <a:solidFill>
                  <a:schemeClr val="accent2"/>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8" name="Text Placeholder 11">
            <a:extLst>
              <a:ext uri="{FF2B5EF4-FFF2-40B4-BE49-F238E27FC236}">
                <a16:creationId xmlns:a16="http://schemas.microsoft.com/office/drawing/2014/main" id="{3CCFE74B-0E21-44BD-94F7-3B042DA9201D}"/>
              </a:ext>
            </a:extLst>
          </p:cNvPr>
          <p:cNvSpPr>
            <a:spLocks noGrp="1"/>
          </p:cNvSpPr>
          <p:nvPr>
            <p:ph type="body" sz="quarter" idx="18" hasCustomPrompt="1"/>
          </p:nvPr>
        </p:nvSpPr>
        <p:spPr bwMode="gray">
          <a:xfrm>
            <a:off x="3603025" y="1925160"/>
            <a:ext cx="5217125"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9" name="Text Placeholder 5">
            <a:extLst>
              <a:ext uri="{FF2B5EF4-FFF2-40B4-BE49-F238E27FC236}">
                <a16:creationId xmlns:a16="http://schemas.microsoft.com/office/drawing/2014/main" id="{448D47B5-0318-4F8E-A6E2-158F81C55F39}"/>
              </a:ext>
            </a:extLst>
          </p:cNvPr>
          <p:cNvSpPr>
            <a:spLocks noGrp="1"/>
          </p:cNvSpPr>
          <p:nvPr>
            <p:ph type="body" sz="quarter" idx="19" hasCustomPrompt="1"/>
          </p:nvPr>
        </p:nvSpPr>
        <p:spPr bwMode="gray">
          <a:xfrm>
            <a:off x="2714013" y="2770726"/>
            <a:ext cx="766382" cy="675631"/>
          </a:xfrm>
        </p:spPr>
        <p:txBody>
          <a:bodyPr anchor="ctr"/>
          <a:lstStyle>
            <a:lvl1pPr algn="l">
              <a:defRPr lang="de-DE" sz="4400" kern="3200" spc="400" baseline="0" dirty="0" smtClean="0">
                <a:solidFill>
                  <a:schemeClr val="accent3"/>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0" name="Text Placeholder 11">
            <a:extLst>
              <a:ext uri="{FF2B5EF4-FFF2-40B4-BE49-F238E27FC236}">
                <a16:creationId xmlns:a16="http://schemas.microsoft.com/office/drawing/2014/main" id="{EE96B62C-7002-4955-BF37-AEC90CF5AAAA}"/>
              </a:ext>
            </a:extLst>
          </p:cNvPr>
          <p:cNvSpPr>
            <a:spLocks noGrp="1"/>
          </p:cNvSpPr>
          <p:nvPr>
            <p:ph type="body" sz="quarter" idx="20" hasCustomPrompt="1"/>
          </p:nvPr>
        </p:nvSpPr>
        <p:spPr bwMode="gray">
          <a:xfrm>
            <a:off x="3603025" y="2862897"/>
            <a:ext cx="5217125"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7" name="Fußzeilenplatzhalter 6">
            <a:extLst>
              <a:ext uri="{FF2B5EF4-FFF2-40B4-BE49-F238E27FC236}">
                <a16:creationId xmlns:a16="http://schemas.microsoft.com/office/drawing/2014/main" id="{D0BF8FEA-56A7-4265-B8AD-1426D61AAFF9}"/>
              </a:ext>
            </a:extLst>
          </p:cNvPr>
          <p:cNvSpPr>
            <a:spLocks noGrp="1"/>
          </p:cNvSpPr>
          <p:nvPr>
            <p:ph type="ftr" sz="quarter" idx="21"/>
          </p:nvPr>
        </p:nvSpPr>
        <p:spPr bwMode="gray"/>
        <p:txBody>
          <a:bodyPr/>
          <a:lstStyle/>
          <a:p>
            <a:r>
              <a:rPr lang="de-DE"/>
              <a:t>Vertraulich © 2022 Rolls-Royce Unterliegt nicht der Exportkontrolle</a:t>
            </a:r>
            <a:endParaRPr lang="de-DE" dirty="0"/>
          </a:p>
        </p:txBody>
      </p:sp>
      <p:sp>
        <p:nvSpPr>
          <p:cNvPr id="8" name="Foliennummernplatzhalter 7">
            <a:extLst>
              <a:ext uri="{FF2B5EF4-FFF2-40B4-BE49-F238E27FC236}">
                <a16:creationId xmlns:a16="http://schemas.microsoft.com/office/drawing/2014/main" id="{056D7340-F62A-4727-93C7-6024FCE7C31F}"/>
              </a:ext>
            </a:extLst>
          </p:cNvPr>
          <p:cNvSpPr>
            <a:spLocks noGrp="1"/>
          </p:cNvSpPr>
          <p:nvPr>
            <p:ph type="sldNum" sz="quarter" idx="22"/>
          </p:nvPr>
        </p:nvSpPr>
        <p:spPr bwMode="gray"/>
        <p:txBody>
          <a:bodyPr/>
          <a:lstStyle/>
          <a:p>
            <a:fld id="{6D11FE4E-4FB7-451D-AC48-A0B381E4258D}" type="slidenum">
              <a:rPr lang="de-DE" smtClean="0"/>
              <a:pPr/>
              <a:t>‹Nr.›</a:t>
            </a:fld>
            <a:endParaRPr lang="de-DE" dirty="0"/>
          </a:p>
        </p:txBody>
      </p:sp>
      <p:cxnSp>
        <p:nvCxnSpPr>
          <p:cNvPr id="30" name="Gerader Verbinder 29">
            <a:extLst>
              <a:ext uri="{FF2B5EF4-FFF2-40B4-BE49-F238E27FC236}">
                <a16:creationId xmlns:a16="http://schemas.microsoft.com/office/drawing/2014/main" id="{253187E2-E855-49A0-84D3-C46E7CECE64E}"/>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Grafik 22">
            <a:extLst>
              <a:ext uri="{FF2B5EF4-FFF2-40B4-BE49-F238E27FC236}">
                <a16:creationId xmlns:a16="http://schemas.microsoft.com/office/drawing/2014/main" id="{50C2014F-3892-45A8-B63A-DA70FD242056}"/>
              </a:ext>
            </a:extLst>
          </p:cNvPr>
          <p:cNvPicPr>
            <a:picLocks noChangeAspect="1"/>
          </p:cNvPicPr>
          <p:nvPr/>
        </p:nvPicPr>
        <p:blipFill>
          <a:blip r:embed="rId7"/>
          <a:stretch>
            <a:fillRect/>
          </a:stretch>
        </p:blipFill>
        <p:spPr>
          <a:xfrm>
            <a:off x="323850" y="231775"/>
            <a:ext cx="318931" cy="521147"/>
          </a:xfrm>
          <a:prstGeom prst="rect">
            <a:avLst/>
          </a:prstGeom>
        </p:spPr>
      </p:pic>
      <p:pic>
        <p:nvPicPr>
          <p:cNvPr id="22" name="Grafik 21">
            <a:extLst>
              <a:ext uri="{FF2B5EF4-FFF2-40B4-BE49-F238E27FC236}">
                <a16:creationId xmlns:a16="http://schemas.microsoft.com/office/drawing/2014/main" id="{08200B83-62DF-4841-B9F6-ACFB4F9A9A60}"/>
              </a:ext>
            </a:extLst>
          </p:cNvPr>
          <p:cNvPicPr>
            <a:picLocks noChangeAspect="1"/>
          </p:cNvPicPr>
          <p:nvPr/>
        </p:nvPicPr>
        <p:blipFill>
          <a:blip r:embed="rId8"/>
          <a:srcRect/>
          <a:stretch/>
        </p:blipFill>
        <p:spPr>
          <a:xfrm>
            <a:off x="1068021" y="4698029"/>
            <a:ext cx="957600" cy="222316"/>
          </a:xfrm>
          <a:prstGeom prst="rect">
            <a:avLst/>
          </a:prstGeom>
        </p:spPr>
      </p:pic>
    </p:spTree>
    <p:custDataLst>
      <p:tags r:id="rId1"/>
    </p:custDataLst>
    <p:extLst>
      <p:ext uri="{BB962C8B-B14F-4D97-AF65-F5344CB8AC3E}">
        <p14:creationId xmlns:p14="http://schemas.microsoft.com/office/powerpoint/2010/main" val="159554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 Eigh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EF938A0-F62F-4FF2-84ED-78AE8A1AE10F}"/>
              </a:ext>
            </a:extLst>
          </p:cNvPr>
          <p:cNvGraphicFramePr>
            <a:graphicFrameLocks noChangeAspect="1"/>
          </p:cNvGraphicFramePr>
          <p:nvPr>
            <p:custDataLst>
              <p:tags r:id="rId2"/>
            </p:custDataLst>
            <p:extLst>
              <p:ext uri="{D42A27DB-BD31-4B8C-83A1-F6EECF244321}">
                <p14:modId xmlns:p14="http://schemas.microsoft.com/office/powerpoint/2010/main" val="1726030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AEF938A0-F62F-4FF2-84ED-78AE8A1AE1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4597289-CC02-4ABE-97E8-EB5A48D0D1D0}"/>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0" name="Rectangle 9">
            <a:extLst>
              <a:ext uri="{FF2B5EF4-FFF2-40B4-BE49-F238E27FC236}">
                <a16:creationId xmlns:a16="http://schemas.microsoft.com/office/drawing/2014/main" id="{89C7A7FB-8B59-479B-9C7E-6E290AD871CF}"/>
              </a:ext>
            </a:extLst>
          </p:cNvPr>
          <p:cNvSpPr/>
          <p:nvPr/>
        </p:nvSpPr>
        <p:spPr bwMode="gray">
          <a:xfrm>
            <a:off x="2268539" y="0"/>
            <a:ext cx="687546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9" name="Rectangle 8">
            <a:extLst>
              <a:ext uri="{FF2B5EF4-FFF2-40B4-BE49-F238E27FC236}">
                <a16:creationId xmlns:a16="http://schemas.microsoft.com/office/drawing/2014/main" id="{D2CCD6EA-BB28-4340-9222-016A7826198C}"/>
              </a:ext>
            </a:extLst>
          </p:cNvPr>
          <p:cNvSpPr/>
          <p:nvPr/>
        </p:nvSpPr>
        <p:spPr bwMode="gray">
          <a:xfrm>
            <a:off x="0" y="0"/>
            <a:ext cx="2268538"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6" name="Text Placeholder 5">
            <a:extLst>
              <a:ext uri="{FF2B5EF4-FFF2-40B4-BE49-F238E27FC236}">
                <a16:creationId xmlns:a16="http://schemas.microsoft.com/office/drawing/2014/main" id="{2C7D9880-554E-45C7-83E0-EC09477727E0}"/>
              </a:ext>
            </a:extLst>
          </p:cNvPr>
          <p:cNvSpPr>
            <a:spLocks noGrp="1"/>
          </p:cNvSpPr>
          <p:nvPr>
            <p:ph type="body" sz="quarter" idx="12" hasCustomPrompt="1"/>
          </p:nvPr>
        </p:nvSpPr>
        <p:spPr bwMode="gray">
          <a:xfrm>
            <a:off x="5720111" y="3666468"/>
            <a:ext cx="741706" cy="675631"/>
          </a:xfrm>
        </p:spPr>
        <p:txBody>
          <a:bodyPr anchor="ctr"/>
          <a:lstStyle>
            <a:lvl1pPr>
              <a:defRPr lang="de-DE" sz="3200" kern="3200" spc="400" baseline="0" dirty="0" smtClean="0">
                <a:solidFill>
                  <a:schemeClr val="accent1">
                    <a:lumMod val="40000"/>
                    <a:lumOff val="60000"/>
                  </a:schemeClr>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2" name="Text Placeholder 11">
            <a:extLst>
              <a:ext uri="{FF2B5EF4-FFF2-40B4-BE49-F238E27FC236}">
                <a16:creationId xmlns:a16="http://schemas.microsoft.com/office/drawing/2014/main" id="{688AB411-D9AC-424F-8738-FD57B838FAF3}"/>
              </a:ext>
            </a:extLst>
          </p:cNvPr>
          <p:cNvSpPr>
            <a:spLocks noGrp="1"/>
          </p:cNvSpPr>
          <p:nvPr>
            <p:ph type="body" sz="quarter" idx="14" hasCustomPrompt="1"/>
          </p:nvPr>
        </p:nvSpPr>
        <p:spPr bwMode="gray">
          <a:xfrm>
            <a:off x="6564158" y="3800635"/>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5" name="Text Placeholder 5">
            <a:extLst>
              <a:ext uri="{FF2B5EF4-FFF2-40B4-BE49-F238E27FC236}">
                <a16:creationId xmlns:a16="http://schemas.microsoft.com/office/drawing/2014/main" id="{34771DC4-E117-4DE8-A55F-2A16D3BB94F8}"/>
              </a:ext>
            </a:extLst>
          </p:cNvPr>
          <p:cNvSpPr>
            <a:spLocks noGrp="1"/>
          </p:cNvSpPr>
          <p:nvPr>
            <p:ph type="body" sz="quarter" idx="15" hasCustomPrompt="1"/>
          </p:nvPr>
        </p:nvSpPr>
        <p:spPr bwMode="gray">
          <a:xfrm>
            <a:off x="5720111" y="841690"/>
            <a:ext cx="741706" cy="675631"/>
          </a:xfrm>
        </p:spPr>
        <p:txBody>
          <a:bodyPr anchor="ctr"/>
          <a:lstStyle>
            <a:lvl1pPr>
              <a:defRPr lang="de-DE" sz="3200" kern="3200" spc="400" baseline="0" dirty="0" smtClean="0">
                <a:solidFill>
                  <a:schemeClr val="accent5"/>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6" name="Text Placeholder 11">
            <a:extLst>
              <a:ext uri="{FF2B5EF4-FFF2-40B4-BE49-F238E27FC236}">
                <a16:creationId xmlns:a16="http://schemas.microsoft.com/office/drawing/2014/main" id="{CE1631D3-F5F9-4C77-8507-70B8F07FFCB5}"/>
              </a:ext>
            </a:extLst>
          </p:cNvPr>
          <p:cNvSpPr>
            <a:spLocks noGrp="1"/>
          </p:cNvSpPr>
          <p:nvPr>
            <p:ph type="body" sz="quarter" idx="16" hasCustomPrompt="1"/>
          </p:nvPr>
        </p:nvSpPr>
        <p:spPr bwMode="gray">
          <a:xfrm>
            <a:off x="6564158" y="987423"/>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7" name="Text Placeholder 5">
            <a:extLst>
              <a:ext uri="{FF2B5EF4-FFF2-40B4-BE49-F238E27FC236}">
                <a16:creationId xmlns:a16="http://schemas.microsoft.com/office/drawing/2014/main" id="{62D17A43-801A-42B2-BD50-BE86F211CF4C}"/>
              </a:ext>
            </a:extLst>
          </p:cNvPr>
          <p:cNvSpPr>
            <a:spLocks noGrp="1"/>
          </p:cNvSpPr>
          <p:nvPr>
            <p:ph type="body" sz="quarter" idx="17" hasCustomPrompt="1"/>
          </p:nvPr>
        </p:nvSpPr>
        <p:spPr bwMode="gray">
          <a:xfrm>
            <a:off x="5720111" y="1781040"/>
            <a:ext cx="741706" cy="675631"/>
          </a:xfrm>
        </p:spPr>
        <p:txBody>
          <a:bodyPr anchor="ctr"/>
          <a:lstStyle>
            <a:lvl1pPr>
              <a:defRPr lang="de-DE" sz="3200" kern="3200" spc="400" baseline="0" dirty="0" smtClean="0">
                <a:solidFill>
                  <a:schemeClr val="accent6"/>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8" name="Text Placeholder 11">
            <a:extLst>
              <a:ext uri="{FF2B5EF4-FFF2-40B4-BE49-F238E27FC236}">
                <a16:creationId xmlns:a16="http://schemas.microsoft.com/office/drawing/2014/main" id="{3CCFE74B-0E21-44BD-94F7-3B042DA9201D}"/>
              </a:ext>
            </a:extLst>
          </p:cNvPr>
          <p:cNvSpPr>
            <a:spLocks noGrp="1"/>
          </p:cNvSpPr>
          <p:nvPr>
            <p:ph type="body" sz="quarter" idx="18" hasCustomPrompt="1"/>
          </p:nvPr>
        </p:nvSpPr>
        <p:spPr bwMode="gray">
          <a:xfrm>
            <a:off x="6564158" y="1925160"/>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9" name="Text Placeholder 5">
            <a:extLst>
              <a:ext uri="{FF2B5EF4-FFF2-40B4-BE49-F238E27FC236}">
                <a16:creationId xmlns:a16="http://schemas.microsoft.com/office/drawing/2014/main" id="{448D47B5-0318-4F8E-A6E2-158F81C55F39}"/>
              </a:ext>
            </a:extLst>
          </p:cNvPr>
          <p:cNvSpPr>
            <a:spLocks noGrp="1"/>
          </p:cNvSpPr>
          <p:nvPr>
            <p:ph type="body" sz="quarter" idx="19" hasCustomPrompt="1"/>
          </p:nvPr>
        </p:nvSpPr>
        <p:spPr bwMode="gray">
          <a:xfrm>
            <a:off x="5720111" y="2726885"/>
            <a:ext cx="741706" cy="675631"/>
          </a:xfrm>
        </p:spPr>
        <p:txBody>
          <a:bodyPr anchor="ctr"/>
          <a:lstStyle>
            <a:lvl1pPr>
              <a:defRPr lang="de-DE" sz="3200" kern="3200" spc="400" baseline="0" dirty="0" smtClean="0">
                <a:solidFill>
                  <a:schemeClr val="bg2"/>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0" name="Text Placeholder 11">
            <a:extLst>
              <a:ext uri="{FF2B5EF4-FFF2-40B4-BE49-F238E27FC236}">
                <a16:creationId xmlns:a16="http://schemas.microsoft.com/office/drawing/2014/main" id="{EE96B62C-7002-4955-BF37-AEC90CF5AAAA}"/>
              </a:ext>
            </a:extLst>
          </p:cNvPr>
          <p:cNvSpPr>
            <a:spLocks noGrp="1"/>
          </p:cNvSpPr>
          <p:nvPr>
            <p:ph type="body" sz="quarter" idx="20" hasCustomPrompt="1"/>
          </p:nvPr>
        </p:nvSpPr>
        <p:spPr bwMode="gray">
          <a:xfrm>
            <a:off x="6564158" y="2862897"/>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21" name="Text Placeholder 5">
            <a:extLst>
              <a:ext uri="{FF2B5EF4-FFF2-40B4-BE49-F238E27FC236}">
                <a16:creationId xmlns:a16="http://schemas.microsoft.com/office/drawing/2014/main" id="{1DD7DFAB-A06B-46B7-85DF-F46CAB756C75}"/>
              </a:ext>
            </a:extLst>
          </p:cNvPr>
          <p:cNvSpPr>
            <a:spLocks noGrp="1"/>
          </p:cNvSpPr>
          <p:nvPr>
            <p:ph type="body" sz="quarter" idx="21" hasCustomPrompt="1"/>
          </p:nvPr>
        </p:nvSpPr>
        <p:spPr bwMode="gray">
          <a:xfrm>
            <a:off x="2486723" y="3666468"/>
            <a:ext cx="741706" cy="675631"/>
          </a:xfrm>
        </p:spPr>
        <p:txBody>
          <a:bodyPr anchor="ctr"/>
          <a:lstStyle>
            <a:lvl1pPr>
              <a:defRPr lang="de-DE" sz="3200" kern="3200" spc="400" baseline="0" dirty="0" smtClean="0">
                <a:solidFill>
                  <a:schemeClr val="accent4"/>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2" name="Text Placeholder 11">
            <a:extLst>
              <a:ext uri="{FF2B5EF4-FFF2-40B4-BE49-F238E27FC236}">
                <a16:creationId xmlns:a16="http://schemas.microsoft.com/office/drawing/2014/main" id="{4018DA5C-031C-4034-BCF6-031B3E16F60D}"/>
              </a:ext>
            </a:extLst>
          </p:cNvPr>
          <p:cNvSpPr>
            <a:spLocks noGrp="1"/>
          </p:cNvSpPr>
          <p:nvPr>
            <p:ph type="body" sz="quarter" idx="22" hasCustomPrompt="1"/>
          </p:nvPr>
        </p:nvSpPr>
        <p:spPr bwMode="gray">
          <a:xfrm>
            <a:off x="3330770" y="3800635"/>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23" name="Text Placeholder 5">
            <a:extLst>
              <a:ext uri="{FF2B5EF4-FFF2-40B4-BE49-F238E27FC236}">
                <a16:creationId xmlns:a16="http://schemas.microsoft.com/office/drawing/2014/main" id="{B516F99E-720D-4346-97B1-C8FF42D2B85E}"/>
              </a:ext>
            </a:extLst>
          </p:cNvPr>
          <p:cNvSpPr>
            <a:spLocks noGrp="1"/>
          </p:cNvSpPr>
          <p:nvPr>
            <p:ph type="body" sz="quarter" idx="23" hasCustomPrompt="1"/>
          </p:nvPr>
        </p:nvSpPr>
        <p:spPr bwMode="gray">
          <a:xfrm>
            <a:off x="2486723" y="841690"/>
            <a:ext cx="741706" cy="675631"/>
          </a:xfrm>
        </p:spPr>
        <p:txBody>
          <a:bodyPr anchor="ctr"/>
          <a:lstStyle>
            <a:lvl1pPr>
              <a:defRPr lang="de-DE" sz="3200" kern="3200" spc="400" baseline="0" dirty="0" smtClean="0">
                <a:solidFill>
                  <a:schemeClr val="accent1"/>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4" name="Text Placeholder 11">
            <a:extLst>
              <a:ext uri="{FF2B5EF4-FFF2-40B4-BE49-F238E27FC236}">
                <a16:creationId xmlns:a16="http://schemas.microsoft.com/office/drawing/2014/main" id="{8A1A9E04-5D02-4892-90FB-785AA1DE745E}"/>
              </a:ext>
            </a:extLst>
          </p:cNvPr>
          <p:cNvSpPr>
            <a:spLocks noGrp="1"/>
          </p:cNvSpPr>
          <p:nvPr>
            <p:ph type="body" sz="quarter" idx="24" hasCustomPrompt="1"/>
          </p:nvPr>
        </p:nvSpPr>
        <p:spPr bwMode="gray">
          <a:xfrm>
            <a:off x="3330770" y="987423"/>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25" name="Text Placeholder 5">
            <a:extLst>
              <a:ext uri="{FF2B5EF4-FFF2-40B4-BE49-F238E27FC236}">
                <a16:creationId xmlns:a16="http://schemas.microsoft.com/office/drawing/2014/main" id="{68141342-2F1D-42F8-9D5F-5B61E8AA193D}"/>
              </a:ext>
            </a:extLst>
          </p:cNvPr>
          <p:cNvSpPr>
            <a:spLocks noGrp="1"/>
          </p:cNvSpPr>
          <p:nvPr>
            <p:ph type="body" sz="quarter" idx="25" hasCustomPrompt="1"/>
          </p:nvPr>
        </p:nvSpPr>
        <p:spPr bwMode="gray">
          <a:xfrm>
            <a:off x="2486723" y="1781040"/>
            <a:ext cx="741706" cy="675631"/>
          </a:xfrm>
        </p:spPr>
        <p:txBody>
          <a:bodyPr anchor="ctr"/>
          <a:lstStyle>
            <a:lvl1pPr>
              <a:defRPr lang="de-DE" sz="3200" kern="3200" spc="400" baseline="0" dirty="0" smtClean="0">
                <a:solidFill>
                  <a:schemeClr val="accent2"/>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6" name="Text Placeholder 11">
            <a:extLst>
              <a:ext uri="{FF2B5EF4-FFF2-40B4-BE49-F238E27FC236}">
                <a16:creationId xmlns:a16="http://schemas.microsoft.com/office/drawing/2014/main" id="{4E26143F-D108-4325-A4CD-4629153D418B}"/>
              </a:ext>
            </a:extLst>
          </p:cNvPr>
          <p:cNvSpPr>
            <a:spLocks noGrp="1"/>
          </p:cNvSpPr>
          <p:nvPr>
            <p:ph type="body" sz="quarter" idx="26" hasCustomPrompt="1"/>
          </p:nvPr>
        </p:nvSpPr>
        <p:spPr bwMode="gray">
          <a:xfrm>
            <a:off x="3330770" y="1925160"/>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27" name="Text Placeholder 5">
            <a:extLst>
              <a:ext uri="{FF2B5EF4-FFF2-40B4-BE49-F238E27FC236}">
                <a16:creationId xmlns:a16="http://schemas.microsoft.com/office/drawing/2014/main" id="{3B303868-C659-4FFA-A219-527DFE08437D}"/>
              </a:ext>
            </a:extLst>
          </p:cNvPr>
          <p:cNvSpPr>
            <a:spLocks noGrp="1"/>
          </p:cNvSpPr>
          <p:nvPr>
            <p:ph type="body" sz="quarter" idx="27" hasCustomPrompt="1"/>
          </p:nvPr>
        </p:nvSpPr>
        <p:spPr bwMode="gray">
          <a:xfrm>
            <a:off x="2486723" y="2726885"/>
            <a:ext cx="741706" cy="675631"/>
          </a:xfrm>
        </p:spPr>
        <p:txBody>
          <a:bodyPr anchor="ctr"/>
          <a:lstStyle>
            <a:lvl1pPr>
              <a:defRPr lang="de-DE" sz="3200" kern="3200" spc="400" baseline="0" dirty="0" smtClean="0">
                <a:solidFill>
                  <a:schemeClr val="accent3"/>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8" name="Text Placeholder 11">
            <a:extLst>
              <a:ext uri="{FF2B5EF4-FFF2-40B4-BE49-F238E27FC236}">
                <a16:creationId xmlns:a16="http://schemas.microsoft.com/office/drawing/2014/main" id="{BAC00976-3726-4347-BC17-08C4EF81AE7E}"/>
              </a:ext>
            </a:extLst>
          </p:cNvPr>
          <p:cNvSpPr>
            <a:spLocks noGrp="1"/>
          </p:cNvSpPr>
          <p:nvPr>
            <p:ph type="body" sz="quarter" idx="28" hasCustomPrompt="1"/>
          </p:nvPr>
        </p:nvSpPr>
        <p:spPr bwMode="gray">
          <a:xfrm>
            <a:off x="3330770" y="2862897"/>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5" name="Fußzeilenplatzhalter 4">
            <a:extLst>
              <a:ext uri="{FF2B5EF4-FFF2-40B4-BE49-F238E27FC236}">
                <a16:creationId xmlns:a16="http://schemas.microsoft.com/office/drawing/2014/main" id="{7987C262-861B-4818-B26B-2680DBED37FF}"/>
              </a:ext>
            </a:extLst>
          </p:cNvPr>
          <p:cNvSpPr>
            <a:spLocks noGrp="1"/>
          </p:cNvSpPr>
          <p:nvPr>
            <p:ph type="ftr" sz="quarter" idx="29"/>
          </p:nvPr>
        </p:nvSpPr>
        <p:spPr bwMode="gray"/>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D28FE96B-331B-4461-8DE2-4AF52B1F2754}"/>
              </a:ext>
            </a:extLst>
          </p:cNvPr>
          <p:cNvSpPr>
            <a:spLocks noGrp="1"/>
          </p:cNvSpPr>
          <p:nvPr>
            <p:ph type="sldNum" sz="quarter" idx="30"/>
          </p:nvPr>
        </p:nvSpPr>
        <p:spPr bwMode="gray"/>
        <p:txBody>
          <a:bodyPr/>
          <a:lstStyle/>
          <a:p>
            <a:fld id="{6D11FE4E-4FB7-451D-AC48-A0B381E4258D}" type="slidenum">
              <a:rPr lang="de-DE" smtClean="0"/>
              <a:pPr/>
              <a:t>‹Nr.›</a:t>
            </a:fld>
            <a:endParaRPr lang="de-DE" dirty="0"/>
          </a:p>
        </p:txBody>
      </p:sp>
      <p:cxnSp>
        <p:nvCxnSpPr>
          <p:cNvPr id="39" name="Gerader Verbinder 38">
            <a:extLst>
              <a:ext uri="{FF2B5EF4-FFF2-40B4-BE49-F238E27FC236}">
                <a16:creationId xmlns:a16="http://schemas.microsoft.com/office/drawing/2014/main" id="{793BDF1A-F594-4237-A80D-62155EF6358F}"/>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fik 28">
            <a:extLst>
              <a:ext uri="{FF2B5EF4-FFF2-40B4-BE49-F238E27FC236}">
                <a16:creationId xmlns:a16="http://schemas.microsoft.com/office/drawing/2014/main" id="{F239ADE7-AC4F-4911-B154-9EA846855F22}"/>
              </a:ext>
            </a:extLst>
          </p:cNvPr>
          <p:cNvPicPr>
            <a:picLocks noChangeAspect="1"/>
          </p:cNvPicPr>
          <p:nvPr/>
        </p:nvPicPr>
        <p:blipFill>
          <a:blip r:embed="rId7"/>
          <a:stretch>
            <a:fillRect/>
          </a:stretch>
        </p:blipFill>
        <p:spPr>
          <a:xfrm>
            <a:off x="323850" y="231775"/>
            <a:ext cx="318931" cy="521147"/>
          </a:xfrm>
          <a:prstGeom prst="rect">
            <a:avLst/>
          </a:prstGeom>
        </p:spPr>
      </p:pic>
      <p:pic>
        <p:nvPicPr>
          <p:cNvPr id="32" name="Grafik 31">
            <a:extLst>
              <a:ext uri="{FF2B5EF4-FFF2-40B4-BE49-F238E27FC236}">
                <a16:creationId xmlns:a16="http://schemas.microsoft.com/office/drawing/2014/main" id="{16DA5C60-C32F-40BE-AEC1-A0DAAEFE1555}"/>
              </a:ext>
            </a:extLst>
          </p:cNvPr>
          <p:cNvPicPr>
            <a:picLocks noChangeAspect="1"/>
          </p:cNvPicPr>
          <p:nvPr/>
        </p:nvPicPr>
        <p:blipFill>
          <a:blip r:embed="rId8"/>
          <a:srcRect/>
          <a:stretch/>
        </p:blipFill>
        <p:spPr>
          <a:xfrm>
            <a:off x="1068021" y="4698029"/>
            <a:ext cx="957600" cy="222316"/>
          </a:xfrm>
          <a:prstGeom prst="rect">
            <a:avLst/>
          </a:prstGeom>
        </p:spPr>
      </p:pic>
    </p:spTree>
    <p:custDataLst>
      <p:tags r:id="rId1"/>
    </p:custDataLst>
    <p:extLst>
      <p:ext uri="{BB962C8B-B14F-4D97-AF65-F5344CB8AC3E}">
        <p14:creationId xmlns:p14="http://schemas.microsoft.com/office/powerpoint/2010/main" val="215138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 Tim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7660DA1-C723-4A11-8479-19F58BE0BF42}"/>
              </a:ext>
            </a:extLst>
          </p:cNvPr>
          <p:cNvGraphicFramePr>
            <a:graphicFrameLocks noChangeAspect="1"/>
          </p:cNvGraphicFramePr>
          <p:nvPr>
            <p:custDataLst>
              <p:tags r:id="rId2"/>
            </p:custDataLst>
            <p:extLst>
              <p:ext uri="{D42A27DB-BD31-4B8C-83A1-F6EECF244321}">
                <p14:modId xmlns:p14="http://schemas.microsoft.com/office/powerpoint/2010/main" val="15723221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F7660DA1-C723-4A11-8479-19F58BE0BF4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FA931AB-49DC-4CB8-B18F-875BEAC896F0}"/>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0" name="Rectangle 9">
            <a:extLst>
              <a:ext uri="{FF2B5EF4-FFF2-40B4-BE49-F238E27FC236}">
                <a16:creationId xmlns:a16="http://schemas.microsoft.com/office/drawing/2014/main" id="{89C7A7FB-8B59-479B-9C7E-6E290AD871CF}"/>
              </a:ext>
            </a:extLst>
          </p:cNvPr>
          <p:cNvSpPr/>
          <p:nvPr/>
        </p:nvSpPr>
        <p:spPr bwMode="gray">
          <a:xfrm>
            <a:off x="2268539" y="0"/>
            <a:ext cx="687546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9" name="Rectangle 8">
            <a:extLst>
              <a:ext uri="{FF2B5EF4-FFF2-40B4-BE49-F238E27FC236}">
                <a16:creationId xmlns:a16="http://schemas.microsoft.com/office/drawing/2014/main" id="{D2CCD6EA-BB28-4340-9222-016A7826198C}"/>
              </a:ext>
            </a:extLst>
          </p:cNvPr>
          <p:cNvSpPr/>
          <p:nvPr/>
        </p:nvSpPr>
        <p:spPr bwMode="gray">
          <a:xfrm>
            <a:off x="0" y="0"/>
            <a:ext cx="2268538"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29" name="Text Placeholder 3">
            <a:extLst>
              <a:ext uri="{FF2B5EF4-FFF2-40B4-BE49-F238E27FC236}">
                <a16:creationId xmlns:a16="http://schemas.microsoft.com/office/drawing/2014/main" id="{A3A85AEA-1012-4994-8426-90D51B1EF48F}"/>
              </a:ext>
            </a:extLst>
          </p:cNvPr>
          <p:cNvSpPr>
            <a:spLocks noGrp="1"/>
          </p:cNvSpPr>
          <p:nvPr>
            <p:ph type="body" sz="quarter" idx="31" hasCustomPrompt="1"/>
          </p:nvPr>
        </p:nvSpPr>
        <p:spPr bwMode="gray">
          <a:xfrm>
            <a:off x="2735263" y="922677"/>
            <a:ext cx="914400" cy="493870"/>
          </a:xfrm>
          <a:prstGeom prst="rect">
            <a:avLst/>
          </a:prstGeom>
        </p:spPr>
        <p:txBody>
          <a:bodyPr anchor="ctr"/>
          <a:lstStyle>
            <a:lvl1pPr marL="0" indent="0">
              <a:buNone/>
              <a:defRPr lang="en-US" sz="2800" kern="3200" spc="200" baseline="0" dirty="0" smtClean="0">
                <a:solidFill>
                  <a:schemeClr val="accent1"/>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30" name="Text Placeholder 3">
            <a:extLst>
              <a:ext uri="{FF2B5EF4-FFF2-40B4-BE49-F238E27FC236}">
                <a16:creationId xmlns:a16="http://schemas.microsoft.com/office/drawing/2014/main" id="{9B61284A-23BD-446A-A0BE-D1408F573343}"/>
              </a:ext>
            </a:extLst>
          </p:cNvPr>
          <p:cNvSpPr>
            <a:spLocks noGrp="1"/>
          </p:cNvSpPr>
          <p:nvPr>
            <p:ph type="body" sz="quarter" idx="32" hasCustomPrompt="1"/>
          </p:nvPr>
        </p:nvSpPr>
        <p:spPr bwMode="gray">
          <a:xfrm>
            <a:off x="3643980" y="922677"/>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31" name="Text Placeholder 3">
            <a:extLst>
              <a:ext uri="{FF2B5EF4-FFF2-40B4-BE49-F238E27FC236}">
                <a16:creationId xmlns:a16="http://schemas.microsoft.com/office/drawing/2014/main" id="{74776D2F-7CB6-4209-A4F9-4797E9AAA983}"/>
              </a:ext>
            </a:extLst>
          </p:cNvPr>
          <p:cNvSpPr>
            <a:spLocks noGrp="1"/>
          </p:cNvSpPr>
          <p:nvPr>
            <p:ph type="body" sz="quarter" idx="33" hasCustomPrompt="1"/>
          </p:nvPr>
        </p:nvSpPr>
        <p:spPr bwMode="gray">
          <a:xfrm>
            <a:off x="5152570" y="922732"/>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32" name="Text Placeholder 3">
            <a:extLst>
              <a:ext uri="{FF2B5EF4-FFF2-40B4-BE49-F238E27FC236}">
                <a16:creationId xmlns:a16="http://schemas.microsoft.com/office/drawing/2014/main" id="{7EF5CF44-E457-4DD2-A6D5-48F40928102C}"/>
              </a:ext>
            </a:extLst>
          </p:cNvPr>
          <p:cNvSpPr>
            <a:spLocks noGrp="1"/>
          </p:cNvSpPr>
          <p:nvPr>
            <p:ph type="body" sz="quarter" idx="34" hasCustomPrompt="1"/>
          </p:nvPr>
        </p:nvSpPr>
        <p:spPr bwMode="gray">
          <a:xfrm>
            <a:off x="2735263" y="1416546"/>
            <a:ext cx="914400" cy="493870"/>
          </a:xfrm>
          <a:prstGeom prst="rect">
            <a:avLst/>
          </a:prstGeom>
        </p:spPr>
        <p:txBody>
          <a:bodyPr anchor="ctr"/>
          <a:lstStyle>
            <a:lvl1pPr marL="0" indent="0">
              <a:buNone/>
              <a:defRPr lang="en-US" sz="2800" kern="1200" dirty="0" smtClean="0">
                <a:solidFill>
                  <a:schemeClr val="accent2"/>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33" name="Text Placeholder 3">
            <a:extLst>
              <a:ext uri="{FF2B5EF4-FFF2-40B4-BE49-F238E27FC236}">
                <a16:creationId xmlns:a16="http://schemas.microsoft.com/office/drawing/2014/main" id="{E7E74E5E-38CE-4FA3-99BD-44393A7991A4}"/>
              </a:ext>
            </a:extLst>
          </p:cNvPr>
          <p:cNvSpPr>
            <a:spLocks noGrp="1"/>
          </p:cNvSpPr>
          <p:nvPr>
            <p:ph type="body" sz="quarter" idx="35" hasCustomPrompt="1"/>
          </p:nvPr>
        </p:nvSpPr>
        <p:spPr bwMode="gray">
          <a:xfrm>
            <a:off x="3643980" y="1416546"/>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34" name="Text Placeholder 3">
            <a:extLst>
              <a:ext uri="{FF2B5EF4-FFF2-40B4-BE49-F238E27FC236}">
                <a16:creationId xmlns:a16="http://schemas.microsoft.com/office/drawing/2014/main" id="{D4EF4587-7F98-4082-88FC-2F6186E01CF1}"/>
              </a:ext>
            </a:extLst>
          </p:cNvPr>
          <p:cNvSpPr>
            <a:spLocks noGrp="1"/>
          </p:cNvSpPr>
          <p:nvPr>
            <p:ph type="body" sz="quarter" idx="36" hasCustomPrompt="1"/>
          </p:nvPr>
        </p:nvSpPr>
        <p:spPr bwMode="gray">
          <a:xfrm>
            <a:off x="5152570" y="1416601"/>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35" name="Text Placeholder 3">
            <a:extLst>
              <a:ext uri="{FF2B5EF4-FFF2-40B4-BE49-F238E27FC236}">
                <a16:creationId xmlns:a16="http://schemas.microsoft.com/office/drawing/2014/main" id="{9D9E9994-9A67-435E-8A6E-446EDD702960}"/>
              </a:ext>
            </a:extLst>
          </p:cNvPr>
          <p:cNvSpPr>
            <a:spLocks noGrp="1"/>
          </p:cNvSpPr>
          <p:nvPr>
            <p:ph type="body" sz="quarter" idx="37" hasCustomPrompt="1"/>
          </p:nvPr>
        </p:nvSpPr>
        <p:spPr bwMode="gray">
          <a:xfrm>
            <a:off x="2735263" y="1910360"/>
            <a:ext cx="914400" cy="493870"/>
          </a:xfrm>
          <a:prstGeom prst="rect">
            <a:avLst/>
          </a:prstGeom>
        </p:spPr>
        <p:txBody>
          <a:bodyPr anchor="ctr"/>
          <a:lstStyle>
            <a:lvl1pPr marL="0" indent="0">
              <a:buNone/>
              <a:defRPr lang="en-US" sz="2800" kern="1200" dirty="0" smtClean="0">
                <a:solidFill>
                  <a:schemeClr val="accent3"/>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36" name="Text Placeholder 3">
            <a:extLst>
              <a:ext uri="{FF2B5EF4-FFF2-40B4-BE49-F238E27FC236}">
                <a16:creationId xmlns:a16="http://schemas.microsoft.com/office/drawing/2014/main" id="{863CA9BA-5BAE-411E-9091-562EE9CACB1F}"/>
              </a:ext>
            </a:extLst>
          </p:cNvPr>
          <p:cNvSpPr>
            <a:spLocks noGrp="1"/>
          </p:cNvSpPr>
          <p:nvPr>
            <p:ph type="body" sz="quarter" idx="38" hasCustomPrompt="1"/>
          </p:nvPr>
        </p:nvSpPr>
        <p:spPr bwMode="gray">
          <a:xfrm>
            <a:off x="3643980" y="1910360"/>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37" name="Text Placeholder 3">
            <a:extLst>
              <a:ext uri="{FF2B5EF4-FFF2-40B4-BE49-F238E27FC236}">
                <a16:creationId xmlns:a16="http://schemas.microsoft.com/office/drawing/2014/main" id="{4972902B-33BC-482F-A93B-CA5C676A9299}"/>
              </a:ext>
            </a:extLst>
          </p:cNvPr>
          <p:cNvSpPr>
            <a:spLocks noGrp="1"/>
          </p:cNvSpPr>
          <p:nvPr>
            <p:ph type="body" sz="quarter" idx="39" hasCustomPrompt="1"/>
          </p:nvPr>
        </p:nvSpPr>
        <p:spPr bwMode="gray">
          <a:xfrm>
            <a:off x="5152570" y="1910415"/>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38" name="Text Placeholder 3">
            <a:extLst>
              <a:ext uri="{FF2B5EF4-FFF2-40B4-BE49-F238E27FC236}">
                <a16:creationId xmlns:a16="http://schemas.microsoft.com/office/drawing/2014/main" id="{DFF32DB6-6B37-4487-B2FA-9F67D8A9311A}"/>
              </a:ext>
            </a:extLst>
          </p:cNvPr>
          <p:cNvSpPr>
            <a:spLocks noGrp="1"/>
          </p:cNvSpPr>
          <p:nvPr>
            <p:ph type="body" sz="quarter" idx="40" hasCustomPrompt="1"/>
          </p:nvPr>
        </p:nvSpPr>
        <p:spPr bwMode="gray">
          <a:xfrm>
            <a:off x="2735263" y="2404174"/>
            <a:ext cx="914400" cy="493870"/>
          </a:xfrm>
          <a:prstGeom prst="rect">
            <a:avLst/>
          </a:prstGeom>
        </p:spPr>
        <p:txBody>
          <a:bodyPr anchor="ctr"/>
          <a:lstStyle>
            <a:lvl1pPr marL="0" indent="0">
              <a:buNone/>
              <a:defRPr lang="en-US" sz="2800" kern="1200" dirty="0" smtClean="0">
                <a:solidFill>
                  <a:schemeClr val="accent4"/>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39" name="Text Placeholder 3">
            <a:extLst>
              <a:ext uri="{FF2B5EF4-FFF2-40B4-BE49-F238E27FC236}">
                <a16:creationId xmlns:a16="http://schemas.microsoft.com/office/drawing/2014/main" id="{86692C37-CF49-45EA-8CC7-62BB8A5F87EA}"/>
              </a:ext>
            </a:extLst>
          </p:cNvPr>
          <p:cNvSpPr>
            <a:spLocks noGrp="1"/>
          </p:cNvSpPr>
          <p:nvPr>
            <p:ph type="body" sz="quarter" idx="41" hasCustomPrompt="1"/>
          </p:nvPr>
        </p:nvSpPr>
        <p:spPr bwMode="gray">
          <a:xfrm>
            <a:off x="3643980" y="2404174"/>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40" name="Text Placeholder 3">
            <a:extLst>
              <a:ext uri="{FF2B5EF4-FFF2-40B4-BE49-F238E27FC236}">
                <a16:creationId xmlns:a16="http://schemas.microsoft.com/office/drawing/2014/main" id="{746A16A8-4DD3-4133-BB16-DD272FE5F1BC}"/>
              </a:ext>
            </a:extLst>
          </p:cNvPr>
          <p:cNvSpPr>
            <a:spLocks noGrp="1"/>
          </p:cNvSpPr>
          <p:nvPr>
            <p:ph type="body" sz="quarter" idx="42" hasCustomPrompt="1"/>
          </p:nvPr>
        </p:nvSpPr>
        <p:spPr bwMode="gray">
          <a:xfrm>
            <a:off x="5152570" y="2404229"/>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41" name="Text Placeholder 3">
            <a:extLst>
              <a:ext uri="{FF2B5EF4-FFF2-40B4-BE49-F238E27FC236}">
                <a16:creationId xmlns:a16="http://schemas.microsoft.com/office/drawing/2014/main" id="{44637BC7-C268-4EAD-9E29-1C0125D9C425}"/>
              </a:ext>
            </a:extLst>
          </p:cNvPr>
          <p:cNvSpPr>
            <a:spLocks noGrp="1"/>
          </p:cNvSpPr>
          <p:nvPr>
            <p:ph type="body" sz="quarter" idx="43" hasCustomPrompt="1"/>
          </p:nvPr>
        </p:nvSpPr>
        <p:spPr bwMode="gray">
          <a:xfrm>
            <a:off x="2735263" y="2897933"/>
            <a:ext cx="914400" cy="493870"/>
          </a:xfrm>
          <a:prstGeom prst="rect">
            <a:avLst/>
          </a:prstGeom>
        </p:spPr>
        <p:txBody>
          <a:bodyPr anchor="ctr"/>
          <a:lstStyle>
            <a:lvl1pPr marL="0" indent="0">
              <a:buNone/>
              <a:defRPr lang="en-US" sz="2800" kern="1200" dirty="0" smtClean="0">
                <a:solidFill>
                  <a:schemeClr val="accent5"/>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42" name="Text Placeholder 3">
            <a:extLst>
              <a:ext uri="{FF2B5EF4-FFF2-40B4-BE49-F238E27FC236}">
                <a16:creationId xmlns:a16="http://schemas.microsoft.com/office/drawing/2014/main" id="{6F12504C-B369-4933-A5C6-398F7BA07E89}"/>
              </a:ext>
            </a:extLst>
          </p:cNvPr>
          <p:cNvSpPr>
            <a:spLocks noGrp="1"/>
          </p:cNvSpPr>
          <p:nvPr>
            <p:ph type="body" sz="quarter" idx="44" hasCustomPrompt="1"/>
          </p:nvPr>
        </p:nvSpPr>
        <p:spPr bwMode="gray">
          <a:xfrm>
            <a:off x="3643980" y="2897933"/>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43" name="Text Placeholder 3">
            <a:extLst>
              <a:ext uri="{FF2B5EF4-FFF2-40B4-BE49-F238E27FC236}">
                <a16:creationId xmlns:a16="http://schemas.microsoft.com/office/drawing/2014/main" id="{AF46A1D5-EE68-4330-B3CC-066141ADCE4E}"/>
              </a:ext>
            </a:extLst>
          </p:cNvPr>
          <p:cNvSpPr>
            <a:spLocks noGrp="1"/>
          </p:cNvSpPr>
          <p:nvPr>
            <p:ph type="body" sz="quarter" idx="45" hasCustomPrompt="1"/>
          </p:nvPr>
        </p:nvSpPr>
        <p:spPr bwMode="gray">
          <a:xfrm>
            <a:off x="5152570" y="2897988"/>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44" name="Text Placeholder 3">
            <a:extLst>
              <a:ext uri="{FF2B5EF4-FFF2-40B4-BE49-F238E27FC236}">
                <a16:creationId xmlns:a16="http://schemas.microsoft.com/office/drawing/2014/main" id="{9DE2A86A-9233-4FB2-BA09-753BBD33888F}"/>
              </a:ext>
            </a:extLst>
          </p:cNvPr>
          <p:cNvSpPr>
            <a:spLocks noGrp="1"/>
          </p:cNvSpPr>
          <p:nvPr>
            <p:ph type="body" sz="quarter" idx="46" hasCustomPrompt="1"/>
          </p:nvPr>
        </p:nvSpPr>
        <p:spPr bwMode="gray">
          <a:xfrm>
            <a:off x="2735263" y="3391692"/>
            <a:ext cx="914400" cy="493870"/>
          </a:xfrm>
          <a:prstGeom prst="rect">
            <a:avLst/>
          </a:prstGeom>
        </p:spPr>
        <p:txBody>
          <a:bodyPr anchor="ctr"/>
          <a:lstStyle>
            <a:lvl1pPr marL="0" indent="0">
              <a:buNone/>
              <a:defRPr lang="en-US" sz="2800" kern="1200" dirty="0" smtClean="0">
                <a:solidFill>
                  <a:schemeClr val="accent6"/>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45" name="Text Placeholder 3">
            <a:extLst>
              <a:ext uri="{FF2B5EF4-FFF2-40B4-BE49-F238E27FC236}">
                <a16:creationId xmlns:a16="http://schemas.microsoft.com/office/drawing/2014/main" id="{96DBD4F0-81F0-4263-A3DD-1BC9E9CC1E22}"/>
              </a:ext>
            </a:extLst>
          </p:cNvPr>
          <p:cNvSpPr>
            <a:spLocks noGrp="1"/>
          </p:cNvSpPr>
          <p:nvPr>
            <p:ph type="body" sz="quarter" idx="47" hasCustomPrompt="1"/>
          </p:nvPr>
        </p:nvSpPr>
        <p:spPr bwMode="gray">
          <a:xfrm>
            <a:off x="3643980" y="3391692"/>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46" name="Text Placeholder 3">
            <a:extLst>
              <a:ext uri="{FF2B5EF4-FFF2-40B4-BE49-F238E27FC236}">
                <a16:creationId xmlns:a16="http://schemas.microsoft.com/office/drawing/2014/main" id="{4FAF032A-78F8-40D7-AA9D-84956A16C7B9}"/>
              </a:ext>
            </a:extLst>
          </p:cNvPr>
          <p:cNvSpPr>
            <a:spLocks noGrp="1"/>
          </p:cNvSpPr>
          <p:nvPr>
            <p:ph type="body" sz="quarter" idx="48" hasCustomPrompt="1"/>
          </p:nvPr>
        </p:nvSpPr>
        <p:spPr bwMode="gray">
          <a:xfrm>
            <a:off x="5152570" y="3391747"/>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47" name="Text Placeholder 3">
            <a:extLst>
              <a:ext uri="{FF2B5EF4-FFF2-40B4-BE49-F238E27FC236}">
                <a16:creationId xmlns:a16="http://schemas.microsoft.com/office/drawing/2014/main" id="{F2024E3A-6DCC-4383-BA62-B51523DD9125}"/>
              </a:ext>
            </a:extLst>
          </p:cNvPr>
          <p:cNvSpPr>
            <a:spLocks noGrp="1"/>
          </p:cNvSpPr>
          <p:nvPr>
            <p:ph type="body" sz="quarter" idx="49" hasCustomPrompt="1"/>
          </p:nvPr>
        </p:nvSpPr>
        <p:spPr bwMode="gray">
          <a:xfrm>
            <a:off x="2735263" y="3885451"/>
            <a:ext cx="914400" cy="493870"/>
          </a:xfrm>
          <a:prstGeom prst="rect">
            <a:avLst/>
          </a:prstGeom>
        </p:spPr>
        <p:txBody>
          <a:bodyPr anchor="ctr"/>
          <a:lstStyle>
            <a:lvl1pPr marL="0" indent="0">
              <a:buNone/>
              <a:defRPr lang="en-US" sz="2800" kern="1200" dirty="0" smtClean="0">
                <a:solidFill>
                  <a:schemeClr val="bg2"/>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48" name="Text Placeholder 3">
            <a:extLst>
              <a:ext uri="{FF2B5EF4-FFF2-40B4-BE49-F238E27FC236}">
                <a16:creationId xmlns:a16="http://schemas.microsoft.com/office/drawing/2014/main" id="{1734CB7F-6728-453C-9867-FFB466C235D0}"/>
              </a:ext>
            </a:extLst>
          </p:cNvPr>
          <p:cNvSpPr>
            <a:spLocks noGrp="1"/>
          </p:cNvSpPr>
          <p:nvPr>
            <p:ph type="body" sz="quarter" idx="50" hasCustomPrompt="1"/>
          </p:nvPr>
        </p:nvSpPr>
        <p:spPr bwMode="gray">
          <a:xfrm>
            <a:off x="3643980" y="3885451"/>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49" name="Text Placeholder 3">
            <a:extLst>
              <a:ext uri="{FF2B5EF4-FFF2-40B4-BE49-F238E27FC236}">
                <a16:creationId xmlns:a16="http://schemas.microsoft.com/office/drawing/2014/main" id="{9CA65F12-1692-478A-BD69-C8ED4E3DECF4}"/>
              </a:ext>
            </a:extLst>
          </p:cNvPr>
          <p:cNvSpPr>
            <a:spLocks noGrp="1"/>
          </p:cNvSpPr>
          <p:nvPr>
            <p:ph type="body" sz="quarter" idx="51" hasCustomPrompt="1"/>
          </p:nvPr>
        </p:nvSpPr>
        <p:spPr bwMode="gray">
          <a:xfrm>
            <a:off x="5152570" y="3885506"/>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5" name="Fußzeilenplatzhalter 4">
            <a:extLst>
              <a:ext uri="{FF2B5EF4-FFF2-40B4-BE49-F238E27FC236}">
                <a16:creationId xmlns:a16="http://schemas.microsoft.com/office/drawing/2014/main" id="{96DD3FE9-0C26-4549-971B-BA9782DCC620}"/>
              </a:ext>
            </a:extLst>
          </p:cNvPr>
          <p:cNvSpPr>
            <a:spLocks noGrp="1"/>
          </p:cNvSpPr>
          <p:nvPr>
            <p:ph type="ftr" sz="quarter" idx="52"/>
          </p:nvPr>
        </p:nvSpPr>
        <p:spPr bwMode="gray"/>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E21D7D6A-702C-4CA0-93AA-710DF7F4B10E}"/>
              </a:ext>
            </a:extLst>
          </p:cNvPr>
          <p:cNvSpPr>
            <a:spLocks noGrp="1"/>
          </p:cNvSpPr>
          <p:nvPr>
            <p:ph type="sldNum" sz="quarter" idx="53"/>
          </p:nvPr>
        </p:nvSpPr>
        <p:spPr bwMode="gray"/>
        <p:txBody>
          <a:bodyPr/>
          <a:lstStyle/>
          <a:p>
            <a:fld id="{6D11FE4E-4FB7-451D-AC48-A0B381E4258D}" type="slidenum">
              <a:rPr lang="de-DE" smtClean="0"/>
              <a:pPr/>
              <a:t>‹Nr.›</a:t>
            </a:fld>
            <a:endParaRPr lang="de-DE" dirty="0"/>
          </a:p>
        </p:txBody>
      </p:sp>
      <p:cxnSp>
        <p:nvCxnSpPr>
          <p:cNvPr id="60" name="Gerader Verbinder 59">
            <a:extLst>
              <a:ext uri="{FF2B5EF4-FFF2-40B4-BE49-F238E27FC236}">
                <a16:creationId xmlns:a16="http://schemas.microsoft.com/office/drawing/2014/main" id="{C10D76AC-B097-441A-89E6-41EC098B4DF3}"/>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Grafik 49">
            <a:extLst>
              <a:ext uri="{FF2B5EF4-FFF2-40B4-BE49-F238E27FC236}">
                <a16:creationId xmlns:a16="http://schemas.microsoft.com/office/drawing/2014/main" id="{31CD774E-986D-49CF-9A36-2770A020DBE6}"/>
              </a:ext>
            </a:extLst>
          </p:cNvPr>
          <p:cNvPicPr>
            <a:picLocks noChangeAspect="1"/>
          </p:cNvPicPr>
          <p:nvPr/>
        </p:nvPicPr>
        <p:blipFill>
          <a:blip r:embed="rId7"/>
          <a:stretch>
            <a:fillRect/>
          </a:stretch>
        </p:blipFill>
        <p:spPr>
          <a:xfrm>
            <a:off x="323850" y="231775"/>
            <a:ext cx="318931" cy="521147"/>
          </a:xfrm>
          <a:prstGeom prst="rect">
            <a:avLst/>
          </a:prstGeom>
        </p:spPr>
      </p:pic>
      <p:pic>
        <p:nvPicPr>
          <p:cNvPr id="53" name="Grafik 52">
            <a:extLst>
              <a:ext uri="{FF2B5EF4-FFF2-40B4-BE49-F238E27FC236}">
                <a16:creationId xmlns:a16="http://schemas.microsoft.com/office/drawing/2014/main" id="{0AD295DC-0497-4EA6-9723-68108FB1BD86}"/>
              </a:ext>
            </a:extLst>
          </p:cNvPr>
          <p:cNvPicPr>
            <a:picLocks noChangeAspect="1"/>
          </p:cNvPicPr>
          <p:nvPr/>
        </p:nvPicPr>
        <p:blipFill>
          <a:blip r:embed="rId8"/>
          <a:srcRect/>
          <a:stretch/>
        </p:blipFill>
        <p:spPr>
          <a:xfrm>
            <a:off x="1068021" y="4698029"/>
            <a:ext cx="957600" cy="222316"/>
          </a:xfrm>
          <a:prstGeom prst="rect">
            <a:avLst/>
          </a:prstGeom>
        </p:spPr>
      </p:pic>
    </p:spTree>
    <p:custDataLst>
      <p:tags r:id="rId1"/>
    </p:custDataLst>
    <p:extLst>
      <p:ext uri="{BB962C8B-B14F-4D97-AF65-F5344CB8AC3E}">
        <p14:creationId xmlns:p14="http://schemas.microsoft.com/office/powerpoint/2010/main" val="87385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 Presenter Nam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AD943B9-9891-409E-AF72-692DEC643B99}"/>
              </a:ext>
            </a:extLst>
          </p:cNvPr>
          <p:cNvGraphicFramePr>
            <a:graphicFrameLocks noChangeAspect="1"/>
          </p:cNvGraphicFramePr>
          <p:nvPr>
            <p:custDataLst>
              <p:tags r:id="rId2"/>
            </p:custDataLst>
            <p:extLst>
              <p:ext uri="{D42A27DB-BD31-4B8C-83A1-F6EECF244321}">
                <p14:modId xmlns:p14="http://schemas.microsoft.com/office/powerpoint/2010/main" val="4114347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1AD943B9-9891-409E-AF72-692DEC643B9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74F9F9D-3473-4159-9066-2916C891F188}"/>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0" name="Rectangle 9">
            <a:extLst>
              <a:ext uri="{FF2B5EF4-FFF2-40B4-BE49-F238E27FC236}">
                <a16:creationId xmlns:a16="http://schemas.microsoft.com/office/drawing/2014/main" id="{89C7A7FB-8B59-479B-9C7E-6E290AD871CF}"/>
              </a:ext>
            </a:extLst>
          </p:cNvPr>
          <p:cNvSpPr/>
          <p:nvPr/>
        </p:nvSpPr>
        <p:spPr bwMode="gray">
          <a:xfrm>
            <a:off x="2268539" y="0"/>
            <a:ext cx="687546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9" name="Rectangle 8">
            <a:extLst>
              <a:ext uri="{FF2B5EF4-FFF2-40B4-BE49-F238E27FC236}">
                <a16:creationId xmlns:a16="http://schemas.microsoft.com/office/drawing/2014/main" id="{D2CCD6EA-BB28-4340-9222-016A7826198C}"/>
              </a:ext>
            </a:extLst>
          </p:cNvPr>
          <p:cNvSpPr/>
          <p:nvPr/>
        </p:nvSpPr>
        <p:spPr bwMode="gray">
          <a:xfrm>
            <a:off x="0" y="0"/>
            <a:ext cx="2268538"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hasCustomPrompt="1"/>
          </p:nvPr>
        </p:nvSpPr>
        <p:spPr bwMode="gray">
          <a:xfrm>
            <a:off x="323850" y="987424"/>
            <a:ext cx="1786647" cy="755651"/>
          </a:xfrm>
        </p:spPr>
        <p:txBody>
          <a:bodyPr/>
          <a:lstStyle>
            <a:lvl1pPr>
              <a:defRPr/>
            </a:lvl1pPr>
          </a:lstStyle>
          <a:p>
            <a:r>
              <a:rPr lang="de-DE" dirty="0"/>
              <a:t>Anklicken um Mastertitel zu bearbeiten</a:t>
            </a:r>
          </a:p>
        </p:txBody>
      </p:sp>
      <p:sp>
        <p:nvSpPr>
          <p:cNvPr id="28" name="Text Placeholder 58">
            <a:extLst>
              <a:ext uri="{FF2B5EF4-FFF2-40B4-BE49-F238E27FC236}">
                <a16:creationId xmlns:a16="http://schemas.microsoft.com/office/drawing/2014/main" id="{605B3382-0991-4BCD-8F28-E35AA25CFF36}"/>
              </a:ext>
            </a:extLst>
          </p:cNvPr>
          <p:cNvSpPr>
            <a:spLocks noGrp="1"/>
          </p:cNvSpPr>
          <p:nvPr>
            <p:ph type="body" sz="quarter" idx="28" hasCustomPrompt="1"/>
          </p:nvPr>
        </p:nvSpPr>
        <p:spPr bwMode="gray">
          <a:xfrm>
            <a:off x="3436481" y="3647743"/>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0" name="Text Placeholder 4">
            <a:extLst>
              <a:ext uri="{FF2B5EF4-FFF2-40B4-BE49-F238E27FC236}">
                <a16:creationId xmlns:a16="http://schemas.microsoft.com/office/drawing/2014/main" id="{1E223FD4-7B35-4E75-8105-FF830CC27A83}"/>
              </a:ext>
            </a:extLst>
          </p:cNvPr>
          <p:cNvSpPr>
            <a:spLocks noGrp="1"/>
          </p:cNvSpPr>
          <p:nvPr>
            <p:ph type="body" sz="quarter" idx="24" hasCustomPrompt="1"/>
          </p:nvPr>
        </p:nvSpPr>
        <p:spPr bwMode="gray">
          <a:xfrm>
            <a:off x="2640264" y="943128"/>
            <a:ext cx="694615" cy="638174"/>
          </a:xfrm>
        </p:spPr>
        <p:txBody>
          <a:bodyPr>
            <a:normAutofit/>
          </a:bodyPr>
          <a:lstStyle>
            <a:lvl1pPr algn="r">
              <a:defRPr sz="3200" kern="3200" spc="300" baseline="0">
                <a:solidFill>
                  <a:schemeClr val="accent1"/>
                </a:solidFill>
                <a:latin typeface="RR Pioneer Light Condensed" panose="020B0604020202020204" charset="0"/>
              </a:defRPr>
            </a:lvl1pPr>
          </a:lstStyle>
          <a:p>
            <a:pPr lvl="0"/>
            <a:r>
              <a:rPr lang="de-DE" dirty="0"/>
              <a:t>##</a:t>
            </a:r>
          </a:p>
        </p:txBody>
      </p:sp>
      <p:sp>
        <p:nvSpPr>
          <p:cNvPr id="51" name="Text Placeholder 58">
            <a:extLst>
              <a:ext uri="{FF2B5EF4-FFF2-40B4-BE49-F238E27FC236}">
                <a16:creationId xmlns:a16="http://schemas.microsoft.com/office/drawing/2014/main" id="{E502895C-CA11-4698-8C40-E4A0AEACA8FD}"/>
              </a:ext>
            </a:extLst>
          </p:cNvPr>
          <p:cNvSpPr>
            <a:spLocks noGrp="1"/>
          </p:cNvSpPr>
          <p:nvPr>
            <p:ph type="body" sz="quarter" idx="25" hasCustomPrompt="1"/>
          </p:nvPr>
        </p:nvSpPr>
        <p:spPr bwMode="gray">
          <a:xfrm>
            <a:off x="3436481" y="989413"/>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2" name="Text Placeholder 4">
            <a:extLst>
              <a:ext uri="{FF2B5EF4-FFF2-40B4-BE49-F238E27FC236}">
                <a16:creationId xmlns:a16="http://schemas.microsoft.com/office/drawing/2014/main" id="{51DEA5B9-2BC9-401B-A40A-D76705214552}"/>
              </a:ext>
            </a:extLst>
          </p:cNvPr>
          <p:cNvSpPr>
            <a:spLocks noGrp="1"/>
          </p:cNvSpPr>
          <p:nvPr>
            <p:ph type="body" sz="quarter" idx="27" hasCustomPrompt="1"/>
          </p:nvPr>
        </p:nvSpPr>
        <p:spPr bwMode="gray">
          <a:xfrm>
            <a:off x="2640264" y="3601458"/>
            <a:ext cx="694615" cy="638174"/>
          </a:xfrm>
        </p:spPr>
        <p:txBody>
          <a:bodyPr>
            <a:normAutofit/>
          </a:bodyPr>
          <a:lstStyle>
            <a:lvl1pPr algn="r">
              <a:defRPr sz="3200">
                <a:solidFill>
                  <a:schemeClr val="accent4"/>
                </a:solidFill>
                <a:latin typeface="RR Pioneer Light Condensed" panose="020B0604020202020204" charset="0"/>
              </a:defRPr>
            </a:lvl1pPr>
          </a:lstStyle>
          <a:p>
            <a:pPr lvl="0"/>
            <a:r>
              <a:rPr lang="de-DE" dirty="0"/>
              <a:t>##</a:t>
            </a:r>
          </a:p>
        </p:txBody>
      </p:sp>
      <p:sp>
        <p:nvSpPr>
          <p:cNvPr id="53" name="Text Placeholder 4">
            <a:extLst>
              <a:ext uri="{FF2B5EF4-FFF2-40B4-BE49-F238E27FC236}">
                <a16:creationId xmlns:a16="http://schemas.microsoft.com/office/drawing/2014/main" id="{57CE1689-FA1D-4C1D-9FB0-4F7CC1A90F14}"/>
              </a:ext>
            </a:extLst>
          </p:cNvPr>
          <p:cNvSpPr>
            <a:spLocks noGrp="1"/>
          </p:cNvSpPr>
          <p:nvPr>
            <p:ph type="body" sz="quarter" idx="30" hasCustomPrompt="1"/>
          </p:nvPr>
        </p:nvSpPr>
        <p:spPr bwMode="gray">
          <a:xfrm>
            <a:off x="2640264" y="1830326"/>
            <a:ext cx="694615" cy="638174"/>
          </a:xfrm>
        </p:spPr>
        <p:txBody>
          <a:bodyPr>
            <a:normAutofit/>
          </a:bodyPr>
          <a:lstStyle>
            <a:lvl1pPr algn="r">
              <a:defRPr sz="3200">
                <a:solidFill>
                  <a:schemeClr val="accent2"/>
                </a:solidFill>
                <a:latin typeface="RR Pioneer Light Condensed" panose="020B0604020202020204" charset="0"/>
              </a:defRPr>
            </a:lvl1pPr>
          </a:lstStyle>
          <a:p>
            <a:pPr lvl="0"/>
            <a:r>
              <a:rPr lang="de-DE" dirty="0"/>
              <a:t>##</a:t>
            </a:r>
          </a:p>
        </p:txBody>
      </p:sp>
      <p:sp>
        <p:nvSpPr>
          <p:cNvPr id="54" name="Text Placeholder 4">
            <a:extLst>
              <a:ext uri="{FF2B5EF4-FFF2-40B4-BE49-F238E27FC236}">
                <a16:creationId xmlns:a16="http://schemas.microsoft.com/office/drawing/2014/main" id="{AC3654A3-4C21-477F-AD31-31F99D8552B1}"/>
              </a:ext>
            </a:extLst>
          </p:cNvPr>
          <p:cNvSpPr>
            <a:spLocks noGrp="1"/>
          </p:cNvSpPr>
          <p:nvPr>
            <p:ph type="body" sz="quarter" idx="33" hasCustomPrompt="1"/>
          </p:nvPr>
        </p:nvSpPr>
        <p:spPr bwMode="gray">
          <a:xfrm>
            <a:off x="2640264" y="2717127"/>
            <a:ext cx="694615" cy="638174"/>
          </a:xfrm>
        </p:spPr>
        <p:txBody>
          <a:bodyPr>
            <a:normAutofit/>
          </a:bodyPr>
          <a:lstStyle>
            <a:lvl1pPr algn="r">
              <a:defRPr sz="3200">
                <a:solidFill>
                  <a:schemeClr val="accent3"/>
                </a:solidFill>
                <a:latin typeface="RR Pioneer Light Condensed" panose="020B0604020202020204" charset="0"/>
              </a:defRPr>
            </a:lvl1pPr>
          </a:lstStyle>
          <a:p>
            <a:pPr lvl="0"/>
            <a:r>
              <a:rPr lang="de-DE" dirty="0"/>
              <a:t>##</a:t>
            </a:r>
          </a:p>
        </p:txBody>
      </p:sp>
      <p:sp>
        <p:nvSpPr>
          <p:cNvPr id="55" name="Text Placeholder 58">
            <a:extLst>
              <a:ext uri="{FF2B5EF4-FFF2-40B4-BE49-F238E27FC236}">
                <a16:creationId xmlns:a16="http://schemas.microsoft.com/office/drawing/2014/main" id="{B7878249-F876-41A0-85FB-39231E1C53A4}"/>
              </a:ext>
            </a:extLst>
          </p:cNvPr>
          <p:cNvSpPr>
            <a:spLocks noGrp="1"/>
          </p:cNvSpPr>
          <p:nvPr>
            <p:ph type="body" sz="quarter" idx="34" hasCustomPrompt="1"/>
          </p:nvPr>
        </p:nvSpPr>
        <p:spPr bwMode="gray">
          <a:xfrm>
            <a:off x="3436481" y="2763412"/>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6" name="Text Placeholder 4">
            <a:extLst>
              <a:ext uri="{FF2B5EF4-FFF2-40B4-BE49-F238E27FC236}">
                <a16:creationId xmlns:a16="http://schemas.microsoft.com/office/drawing/2014/main" id="{5F618406-DED7-4C7A-AE64-66F24A3CE4A4}"/>
              </a:ext>
            </a:extLst>
          </p:cNvPr>
          <p:cNvSpPr>
            <a:spLocks noGrp="1"/>
          </p:cNvSpPr>
          <p:nvPr>
            <p:ph type="body" sz="quarter" idx="36" hasCustomPrompt="1"/>
          </p:nvPr>
        </p:nvSpPr>
        <p:spPr bwMode="gray">
          <a:xfrm>
            <a:off x="5767642" y="943128"/>
            <a:ext cx="694615" cy="638174"/>
          </a:xfrm>
        </p:spPr>
        <p:txBody>
          <a:bodyPr>
            <a:normAutofit/>
          </a:bodyPr>
          <a:lstStyle>
            <a:lvl1pPr algn="r">
              <a:defRPr sz="3200">
                <a:solidFill>
                  <a:schemeClr val="accent5"/>
                </a:solidFill>
                <a:latin typeface="RR Pioneer Light Condensed" panose="020B0604020202020204" charset="0"/>
              </a:defRPr>
            </a:lvl1pPr>
          </a:lstStyle>
          <a:p>
            <a:pPr lvl="0"/>
            <a:r>
              <a:rPr lang="de-DE" dirty="0"/>
              <a:t>##</a:t>
            </a:r>
          </a:p>
        </p:txBody>
      </p:sp>
      <p:sp>
        <p:nvSpPr>
          <p:cNvPr id="57" name="Text Placeholder 58">
            <a:extLst>
              <a:ext uri="{FF2B5EF4-FFF2-40B4-BE49-F238E27FC236}">
                <a16:creationId xmlns:a16="http://schemas.microsoft.com/office/drawing/2014/main" id="{888F634D-B252-4AB9-A59C-47DA960C79A1}"/>
              </a:ext>
            </a:extLst>
          </p:cNvPr>
          <p:cNvSpPr>
            <a:spLocks noGrp="1"/>
          </p:cNvSpPr>
          <p:nvPr>
            <p:ph type="body" sz="quarter" idx="37" hasCustomPrompt="1"/>
          </p:nvPr>
        </p:nvSpPr>
        <p:spPr bwMode="gray">
          <a:xfrm>
            <a:off x="6563859" y="989413"/>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8" name="Text Placeholder 58">
            <a:extLst>
              <a:ext uri="{FF2B5EF4-FFF2-40B4-BE49-F238E27FC236}">
                <a16:creationId xmlns:a16="http://schemas.microsoft.com/office/drawing/2014/main" id="{092640CD-C88B-45D5-A6FE-63D4F331F90E}"/>
              </a:ext>
            </a:extLst>
          </p:cNvPr>
          <p:cNvSpPr>
            <a:spLocks noGrp="1"/>
          </p:cNvSpPr>
          <p:nvPr>
            <p:ph type="body" sz="quarter" idx="39" hasCustomPrompt="1"/>
          </p:nvPr>
        </p:nvSpPr>
        <p:spPr bwMode="gray">
          <a:xfrm>
            <a:off x="6563859" y="1876611"/>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9" name="Text Placeholder 4">
            <a:extLst>
              <a:ext uri="{FF2B5EF4-FFF2-40B4-BE49-F238E27FC236}">
                <a16:creationId xmlns:a16="http://schemas.microsoft.com/office/drawing/2014/main" id="{40188C56-A92F-47C4-A39C-0117A65D9DB9}"/>
              </a:ext>
            </a:extLst>
          </p:cNvPr>
          <p:cNvSpPr>
            <a:spLocks noGrp="1"/>
          </p:cNvSpPr>
          <p:nvPr>
            <p:ph type="body" sz="quarter" idx="41" hasCustomPrompt="1"/>
          </p:nvPr>
        </p:nvSpPr>
        <p:spPr bwMode="gray">
          <a:xfrm>
            <a:off x="5767642" y="1830326"/>
            <a:ext cx="694615" cy="638174"/>
          </a:xfrm>
        </p:spPr>
        <p:txBody>
          <a:bodyPr>
            <a:normAutofit/>
          </a:bodyPr>
          <a:lstStyle>
            <a:lvl1pPr algn="r">
              <a:defRPr sz="3200">
                <a:solidFill>
                  <a:schemeClr val="accent6"/>
                </a:solidFill>
                <a:latin typeface="RR Pioneer Light Condensed" panose="020B0604020202020204" charset="0"/>
              </a:defRPr>
            </a:lvl1pPr>
          </a:lstStyle>
          <a:p>
            <a:pPr lvl="0"/>
            <a:r>
              <a:rPr lang="de-DE" dirty="0"/>
              <a:t>##</a:t>
            </a:r>
          </a:p>
        </p:txBody>
      </p:sp>
      <p:sp>
        <p:nvSpPr>
          <p:cNvPr id="60" name="Text Placeholder 58">
            <a:extLst>
              <a:ext uri="{FF2B5EF4-FFF2-40B4-BE49-F238E27FC236}">
                <a16:creationId xmlns:a16="http://schemas.microsoft.com/office/drawing/2014/main" id="{EFFB41D3-3215-41D4-A7BC-33B02500CCCC}"/>
              </a:ext>
            </a:extLst>
          </p:cNvPr>
          <p:cNvSpPr>
            <a:spLocks noGrp="1"/>
          </p:cNvSpPr>
          <p:nvPr>
            <p:ph type="body" sz="quarter" idx="42" hasCustomPrompt="1"/>
          </p:nvPr>
        </p:nvSpPr>
        <p:spPr bwMode="gray">
          <a:xfrm>
            <a:off x="6563859" y="2763412"/>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61" name="Text Placeholder 4">
            <a:extLst>
              <a:ext uri="{FF2B5EF4-FFF2-40B4-BE49-F238E27FC236}">
                <a16:creationId xmlns:a16="http://schemas.microsoft.com/office/drawing/2014/main" id="{230B8289-1722-47AC-974A-66157600FA69}"/>
              </a:ext>
            </a:extLst>
          </p:cNvPr>
          <p:cNvSpPr>
            <a:spLocks noGrp="1"/>
          </p:cNvSpPr>
          <p:nvPr>
            <p:ph type="body" sz="quarter" idx="44" hasCustomPrompt="1"/>
          </p:nvPr>
        </p:nvSpPr>
        <p:spPr bwMode="gray">
          <a:xfrm>
            <a:off x="5767642" y="2717127"/>
            <a:ext cx="694615" cy="638174"/>
          </a:xfrm>
        </p:spPr>
        <p:txBody>
          <a:bodyPr>
            <a:normAutofit/>
          </a:bodyPr>
          <a:lstStyle>
            <a:lvl1pPr algn="r">
              <a:defRPr sz="3200">
                <a:solidFill>
                  <a:schemeClr val="bg2"/>
                </a:solidFill>
                <a:latin typeface="RR Pioneer Light Condensed" panose="020B0604020202020204" charset="0"/>
              </a:defRPr>
            </a:lvl1pPr>
          </a:lstStyle>
          <a:p>
            <a:pPr lvl="0"/>
            <a:r>
              <a:rPr lang="de-DE" dirty="0"/>
              <a:t>##</a:t>
            </a:r>
          </a:p>
        </p:txBody>
      </p:sp>
      <p:sp>
        <p:nvSpPr>
          <p:cNvPr id="62" name="Text Placeholder 58">
            <a:extLst>
              <a:ext uri="{FF2B5EF4-FFF2-40B4-BE49-F238E27FC236}">
                <a16:creationId xmlns:a16="http://schemas.microsoft.com/office/drawing/2014/main" id="{5A7C08FE-EA1A-4195-A88D-74CB48738D00}"/>
              </a:ext>
            </a:extLst>
          </p:cNvPr>
          <p:cNvSpPr>
            <a:spLocks noGrp="1"/>
          </p:cNvSpPr>
          <p:nvPr>
            <p:ph type="body" sz="quarter" idx="31" hasCustomPrompt="1"/>
          </p:nvPr>
        </p:nvSpPr>
        <p:spPr bwMode="gray">
          <a:xfrm>
            <a:off x="3436481" y="1876611"/>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63" name="Text Placeholder 5">
            <a:extLst>
              <a:ext uri="{FF2B5EF4-FFF2-40B4-BE49-F238E27FC236}">
                <a16:creationId xmlns:a16="http://schemas.microsoft.com/office/drawing/2014/main" id="{C2F30319-7294-489D-B9B7-8F9A7F998282}"/>
              </a:ext>
            </a:extLst>
          </p:cNvPr>
          <p:cNvSpPr>
            <a:spLocks noGrp="1"/>
          </p:cNvSpPr>
          <p:nvPr>
            <p:ph type="body" sz="quarter" idx="12" hasCustomPrompt="1"/>
          </p:nvPr>
        </p:nvSpPr>
        <p:spPr bwMode="gray">
          <a:xfrm>
            <a:off x="3437331" y="120536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 </a:t>
            </a:r>
          </a:p>
        </p:txBody>
      </p:sp>
      <p:sp>
        <p:nvSpPr>
          <p:cNvPr id="64" name="Text Placeholder 5">
            <a:extLst>
              <a:ext uri="{FF2B5EF4-FFF2-40B4-BE49-F238E27FC236}">
                <a16:creationId xmlns:a16="http://schemas.microsoft.com/office/drawing/2014/main" id="{FEAC7E2E-60A1-4360-B174-9403625E1DB1}"/>
              </a:ext>
            </a:extLst>
          </p:cNvPr>
          <p:cNvSpPr>
            <a:spLocks noGrp="1"/>
          </p:cNvSpPr>
          <p:nvPr>
            <p:ph type="body" sz="quarter" idx="13" hasCustomPrompt="1"/>
          </p:nvPr>
        </p:nvSpPr>
        <p:spPr bwMode="gray">
          <a:xfrm>
            <a:off x="3437331" y="137808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65" name="Text Placeholder 5">
            <a:extLst>
              <a:ext uri="{FF2B5EF4-FFF2-40B4-BE49-F238E27FC236}">
                <a16:creationId xmlns:a16="http://schemas.microsoft.com/office/drawing/2014/main" id="{C50A51D1-9B39-4E0D-A253-19FCA5509CE7}"/>
              </a:ext>
            </a:extLst>
          </p:cNvPr>
          <p:cNvSpPr>
            <a:spLocks noGrp="1"/>
          </p:cNvSpPr>
          <p:nvPr>
            <p:ph type="body" sz="quarter" idx="14" hasCustomPrompt="1"/>
          </p:nvPr>
        </p:nvSpPr>
        <p:spPr bwMode="gray">
          <a:xfrm>
            <a:off x="3437331" y="155080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66" name="Text Placeholder 5">
            <a:extLst>
              <a:ext uri="{FF2B5EF4-FFF2-40B4-BE49-F238E27FC236}">
                <a16:creationId xmlns:a16="http://schemas.microsoft.com/office/drawing/2014/main" id="{B0FF2D24-CDAF-4F71-8176-B3D7DD05380C}"/>
              </a:ext>
            </a:extLst>
          </p:cNvPr>
          <p:cNvSpPr>
            <a:spLocks noGrp="1"/>
          </p:cNvSpPr>
          <p:nvPr>
            <p:ph type="body" sz="quarter" idx="15" hasCustomPrompt="1"/>
          </p:nvPr>
        </p:nvSpPr>
        <p:spPr bwMode="gray">
          <a:xfrm>
            <a:off x="5351924" y="120536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67" name="Text Placeholder 5">
            <a:extLst>
              <a:ext uri="{FF2B5EF4-FFF2-40B4-BE49-F238E27FC236}">
                <a16:creationId xmlns:a16="http://schemas.microsoft.com/office/drawing/2014/main" id="{DAB2E953-BCC2-4D4E-8B9D-460B27754DCD}"/>
              </a:ext>
            </a:extLst>
          </p:cNvPr>
          <p:cNvSpPr>
            <a:spLocks noGrp="1"/>
          </p:cNvSpPr>
          <p:nvPr>
            <p:ph type="body" sz="quarter" idx="16" hasCustomPrompt="1"/>
          </p:nvPr>
        </p:nvSpPr>
        <p:spPr bwMode="gray">
          <a:xfrm>
            <a:off x="5351924" y="137808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68" name="Text Placeholder 5">
            <a:extLst>
              <a:ext uri="{FF2B5EF4-FFF2-40B4-BE49-F238E27FC236}">
                <a16:creationId xmlns:a16="http://schemas.microsoft.com/office/drawing/2014/main" id="{BA8A2ED5-EB92-4B75-9730-856B890F575B}"/>
              </a:ext>
            </a:extLst>
          </p:cNvPr>
          <p:cNvSpPr>
            <a:spLocks noGrp="1"/>
          </p:cNvSpPr>
          <p:nvPr>
            <p:ph type="body" sz="quarter" idx="17" hasCustomPrompt="1"/>
          </p:nvPr>
        </p:nvSpPr>
        <p:spPr bwMode="gray">
          <a:xfrm>
            <a:off x="5351924" y="155080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69" name="Text Placeholder 5">
            <a:extLst>
              <a:ext uri="{FF2B5EF4-FFF2-40B4-BE49-F238E27FC236}">
                <a16:creationId xmlns:a16="http://schemas.microsoft.com/office/drawing/2014/main" id="{5853B444-D6BC-4A39-9F6F-1630AE62E0E5}"/>
              </a:ext>
            </a:extLst>
          </p:cNvPr>
          <p:cNvSpPr>
            <a:spLocks noGrp="1"/>
          </p:cNvSpPr>
          <p:nvPr>
            <p:ph type="body" sz="quarter" idx="18" hasCustomPrompt="1"/>
          </p:nvPr>
        </p:nvSpPr>
        <p:spPr bwMode="gray">
          <a:xfrm>
            <a:off x="5351924" y="989413"/>
            <a:ext cx="309166" cy="199993"/>
          </a:xfrm>
          <a:prstGeom prst="rect">
            <a:avLst/>
          </a:prstGeom>
        </p:spPr>
        <p:txBody>
          <a:bodyPr lIns="0" tIns="0" rIns="0" bIns="0"/>
          <a:lstStyle>
            <a:lvl1pPr marL="0" indent="0" algn="r">
              <a:buNone/>
              <a:defRPr sz="1500">
                <a:solidFill>
                  <a:schemeClr val="tx1">
                    <a:lumMod val="65000"/>
                    <a:lumOff val="35000"/>
                  </a:schemeClr>
                </a:solidFill>
                <a:latin typeface="+mj-lt"/>
              </a:defRPr>
            </a:lvl1pPr>
          </a:lstStyle>
          <a:p>
            <a:pPr lvl="0"/>
            <a:r>
              <a:rPr lang="de-DE" dirty="0"/>
              <a:t>00</a:t>
            </a:r>
          </a:p>
        </p:txBody>
      </p:sp>
      <p:sp>
        <p:nvSpPr>
          <p:cNvPr id="70" name="Text Placeholder 5">
            <a:extLst>
              <a:ext uri="{FF2B5EF4-FFF2-40B4-BE49-F238E27FC236}">
                <a16:creationId xmlns:a16="http://schemas.microsoft.com/office/drawing/2014/main" id="{73C0A46F-865A-4E16-9034-83140EC8ED55}"/>
              </a:ext>
            </a:extLst>
          </p:cNvPr>
          <p:cNvSpPr>
            <a:spLocks noGrp="1"/>
          </p:cNvSpPr>
          <p:nvPr>
            <p:ph type="body" sz="quarter" idx="20" hasCustomPrompt="1"/>
          </p:nvPr>
        </p:nvSpPr>
        <p:spPr bwMode="gray">
          <a:xfrm>
            <a:off x="6547243" y="120536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1" name="Text Placeholder 5">
            <a:extLst>
              <a:ext uri="{FF2B5EF4-FFF2-40B4-BE49-F238E27FC236}">
                <a16:creationId xmlns:a16="http://schemas.microsoft.com/office/drawing/2014/main" id="{A5C9F6BE-7B06-4423-A489-9E1C81EB397C}"/>
              </a:ext>
            </a:extLst>
          </p:cNvPr>
          <p:cNvSpPr>
            <a:spLocks noGrp="1"/>
          </p:cNvSpPr>
          <p:nvPr>
            <p:ph type="body" sz="quarter" idx="21" hasCustomPrompt="1"/>
          </p:nvPr>
        </p:nvSpPr>
        <p:spPr bwMode="gray">
          <a:xfrm>
            <a:off x="6547243" y="137808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2" name="Text Placeholder 5">
            <a:extLst>
              <a:ext uri="{FF2B5EF4-FFF2-40B4-BE49-F238E27FC236}">
                <a16:creationId xmlns:a16="http://schemas.microsoft.com/office/drawing/2014/main" id="{E5F7B58A-21B0-44C4-ADBB-7C32D2395EB0}"/>
              </a:ext>
            </a:extLst>
          </p:cNvPr>
          <p:cNvSpPr>
            <a:spLocks noGrp="1"/>
          </p:cNvSpPr>
          <p:nvPr>
            <p:ph type="body" sz="quarter" idx="45" hasCustomPrompt="1"/>
          </p:nvPr>
        </p:nvSpPr>
        <p:spPr bwMode="gray">
          <a:xfrm>
            <a:off x="6547243" y="155080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3" name="Text Placeholder 5">
            <a:extLst>
              <a:ext uri="{FF2B5EF4-FFF2-40B4-BE49-F238E27FC236}">
                <a16:creationId xmlns:a16="http://schemas.microsoft.com/office/drawing/2014/main" id="{BC66A2B7-E56A-40CE-A533-A2C36F47374F}"/>
              </a:ext>
            </a:extLst>
          </p:cNvPr>
          <p:cNvSpPr>
            <a:spLocks noGrp="1"/>
          </p:cNvSpPr>
          <p:nvPr>
            <p:ph type="body" sz="quarter" idx="46" hasCustomPrompt="1"/>
          </p:nvPr>
        </p:nvSpPr>
        <p:spPr bwMode="gray">
          <a:xfrm>
            <a:off x="8461836" y="120536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74" name="Text Placeholder 5">
            <a:extLst>
              <a:ext uri="{FF2B5EF4-FFF2-40B4-BE49-F238E27FC236}">
                <a16:creationId xmlns:a16="http://schemas.microsoft.com/office/drawing/2014/main" id="{97F5D23E-F725-484F-9632-387DA35AF5E6}"/>
              </a:ext>
            </a:extLst>
          </p:cNvPr>
          <p:cNvSpPr>
            <a:spLocks noGrp="1"/>
          </p:cNvSpPr>
          <p:nvPr>
            <p:ph type="body" sz="quarter" idx="26" hasCustomPrompt="1"/>
          </p:nvPr>
        </p:nvSpPr>
        <p:spPr bwMode="gray">
          <a:xfrm>
            <a:off x="8461836" y="137808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75" name="Text Placeholder 5">
            <a:extLst>
              <a:ext uri="{FF2B5EF4-FFF2-40B4-BE49-F238E27FC236}">
                <a16:creationId xmlns:a16="http://schemas.microsoft.com/office/drawing/2014/main" id="{641C8314-D658-4B3C-B53E-14FDCBA54040}"/>
              </a:ext>
            </a:extLst>
          </p:cNvPr>
          <p:cNvSpPr>
            <a:spLocks noGrp="1"/>
          </p:cNvSpPr>
          <p:nvPr>
            <p:ph type="body" sz="quarter" idx="47" hasCustomPrompt="1"/>
          </p:nvPr>
        </p:nvSpPr>
        <p:spPr bwMode="gray">
          <a:xfrm>
            <a:off x="8461836" y="155080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76" name="Text Placeholder 5">
            <a:extLst>
              <a:ext uri="{FF2B5EF4-FFF2-40B4-BE49-F238E27FC236}">
                <a16:creationId xmlns:a16="http://schemas.microsoft.com/office/drawing/2014/main" id="{E5DFE89A-35D7-467F-912A-3F3BA96CABE2}"/>
              </a:ext>
            </a:extLst>
          </p:cNvPr>
          <p:cNvSpPr>
            <a:spLocks noGrp="1"/>
          </p:cNvSpPr>
          <p:nvPr>
            <p:ph type="body" sz="quarter" idx="48" hasCustomPrompt="1"/>
          </p:nvPr>
        </p:nvSpPr>
        <p:spPr bwMode="gray">
          <a:xfrm>
            <a:off x="8461836" y="989413"/>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77" name="Text Placeholder 5">
            <a:extLst>
              <a:ext uri="{FF2B5EF4-FFF2-40B4-BE49-F238E27FC236}">
                <a16:creationId xmlns:a16="http://schemas.microsoft.com/office/drawing/2014/main" id="{AE918737-30E7-4ECF-93F7-9EF537F33EB7}"/>
              </a:ext>
            </a:extLst>
          </p:cNvPr>
          <p:cNvSpPr>
            <a:spLocks noGrp="1"/>
          </p:cNvSpPr>
          <p:nvPr>
            <p:ph type="body" sz="quarter" idx="32" hasCustomPrompt="1"/>
          </p:nvPr>
        </p:nvSpPr>
        <p:spPr bwMode="gray">
          <a:xfrm>
            <a:off x="3437331" y="209944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8" name="Text Placeholder 5">
            <a:extLst>
              <a:ext uri="{FF2B5EF4-FFF2-40B4-BE49-F238E27FC236}">
                <a16:creationId xmlns:a16="http://schemas.microsoft.com/office/drawing/2014/main" id="{97387648-2F1C-471F-88BD-5A4BBC2F4BD4}"/>
              </a:ext>
            </a:extLst>
          </p:cNvPr>
          <p:cNvSpPr>
            <a:spLocks noGrp="1"/>
          </p:cNvSpPr>
          <p:nvPr>
            <p:ph type="body" sz="quarter" idx="49" hasCustomPrompt="1"/>
          </p:nvPr>
        </p:nvSpPr>
        <p:spPr bwMode="gray">
          <a:xfrm>
            <a:off x="3437331" y="227216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9" name="Text Placeholder 5">
            <a:extLst>
              <a:ext uri="{FF2B5EF4-FFF2-40B4-BE49-F238E27FC236}">
                <a16:creationId xmlns:a16="http://schemas.microsoft.com/office/drawing/2014/main" id="{067919BF-4493-461C-B604-35D0F6207B30}"/>
              </a:ext>
            </a:extLst>
          </p:cNvPr>
          <p:cNvSpPr>
            <a:spLocks noGrp="1"/>
          </p:cNvSpPr>
          <p:nvPr>
            <p:ph type="body" sz="quarter" idx="50" hasCustomPrompt="1"/>
          </p:nvPr>
        </p:nvSpPr>
        <p:spPr bwMode="gray">
          <a:xfrm>
            <a:off x="3437331" y="244488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80" name="Text Placeholder 5">
            <a:extLst>
              <a:ext uri="{FF2B5EF4-FFF2-40B4-BE49-F238E27FC236}">
                <a16:creationId xmlns:a16="http://schemas.microsoft.com/office/drawing/2014/main" id="{FF8E2F3C-B3D4-48FF-82EF-F550EED6A166}"/>
              </a:ext>
            </a:extLst>
          </p:cNvPr>
          <p:cNvSpPr>
            <a:spLocks noGrp="1"/>
          </p:cNvSpPr>
          <p:nvPr>
            <p:ph type="body" sz="quarter" idx="35" hasCustomPrompt="1"/>
          </p:nvPr>
        </p:nvSpPr>
        <p:spPr bwMode="gray">
          <a:xfrm>
            <a:off x="5351924" y="209944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1" name="Text Placeholder 5">
            <a:extLst>
              <a:ext uri="{FF2B5EF4-FFF2-40B4-BE49-F238E27FC236}">
                <a16:creationId xmlns:a16="http://schemas.microsoft.com/office/drawing/2014/main" id="{8848B6FD-6F82-4FE6-A399-D9FD0FCC3B45}"/>
              </a:ext>
            </a:extLst>
          </p:cNvPr>
          <p:cNvSpPr>
            <a:spLocks noGrp="1"/>
          </p:cNvSpPr>
          <p:nvPr>
            <p:ph type="body" sz="quarter" idx="51" hasCustomPrompt="1"/>
          </p:nvPr>
        </p:nvSpPr>
        <p:spPr bwMode="gray">
          <a:xfrm>
            <a:off x="5351924" y="227216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2" name="Text Placeholder 5">
            <a:extLst>
              <a:ext uri="{FF2B5EF4-FFF2-40B4-BE49-F238E27FC236}">
                <a16:creationId xmlns:a16="http://schemas.microsoft.com/office/drawing/2014/main" id="{75894796-4504-4B1C-B297-14DBE8C02C26}"/>
              </a:ext>
            </a:extLst>
          </p:cNvPr>
          <p:cNvSpPr>
            <a:spLocks noGrp="1"/>
          </p:cNvSpPr>
          <p:nvPr>
            <p:ph type="body" sz="quarter" idx="52" hasCustomPrompt="1"/>
          </p:nvPr>
        </p:nvSpPr>
        <p:spPr bwMode="gray">
          <a:xfrm>
            <a:off x="5351924" y="244488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3" name="Text Placeholder 5">
            <a:extLst>
              <a:ext uri="{FF2B5EF4-FFF2-40B4-BE49-F238E27FC236}">
                <a16:creationId xmlns:a16="http://schemas.microsoft.com/office/drawing/2014/main" id="{EEAD89EB-A203-479B-9183-F36F15C7757E}"/>
              </a:ext>
            </a:extLst>
          </p:cNvPr>
          <p:cNvSpPr>
            <a:spLocks noGrp="1"/>
          </p:cNvSpPr>
          <p:nvPr>
            <p:ph type="body" sz="quarter" idx="38" hasCustomPrompt="1"/>
          </p:nvPr>
        </p:nvSpPr>
        <p:spPr bwMode="gray">
          <a:xfrm>
            <a:off x="5351924" y="1876611"/>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84" name="Text Placeholder 5">
            <a:extLst>
              <a:ext uri="{FF2B5EF4-FFF2-40B4-BE49-F238E27FC236}">
                <a16:creationId xmlns:a16="http://schemas.microsoft.com/office/drawing/2014/main" id="{E25265E5-1FDF-4C57-B7FC-7870C868C72A}"/>
              </a:ext>
            </a:extLst>
          </p:cNvPr>
          <p:cNvSpPr>
            <a:spLocks noGrp="1"/>
          </p:cNvSpPr>
          <p:nvPr>
            <p:ph type="body" sz="quarter" idx="40" hasCustomPrompt="1"/>
          </p:nvPr>
        </p:nvSpPr>
        <p:spPr bwMode="gray">
          <a:xfrm>
            <a:off x="6547243" y="209944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85" name="Text Placeholder 5">
            <a:extLst>
              <a:ext uri="{FF2B5EF4-FFF2-40B4-BE49-F238E27FC236}">
                <a16:creationId xmlns:a16="http://schemas.microsoft.com/office/drawing/2014/main" id="{0F3463B1-7AF7-4371-B351-91076AFFF5EF}"/>
              </a:ext>
            </a:extLst>
          </p:cNvPr>
          <p:cNvSpPr>
            <a:spLocks noGrp="1"/>
          </p:cNvSpPr>
          <p:nvPr>
            <p:ph type="body" sz="quarter" idx="53" hasCustomPrompt="1"/>
          </p:nvPr>
        </p:nvSpPr>
        <p:spPr bwMode="gray">
          <a:xfrm>
            <a:off x="6547243" y="227216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86" name="Text Placeholder 5">
            <a:extLst>
              <a:ext uri="{FF2B5EF4-FFF2-40B4-BE49-F238E27FC236}">
                <a16:creationId xmlns:a16="http://schemas.microsoft.com/office/drawing/2014/main" id="{115BC601-06EA-464C-A600-7B5038156C57}"/>
              </a:ext>
            </a:extLst>
          </p:cNvPr>
          <p:cNvSpPr>
            <a:spLocks noGrp="1"/>
          </p:cNvSpPr>
          <p:nvPr>
            <p:ph type="body" sz="quarter" idx="54" hasCustomPrompt="1"/>
          </p:nvPr>
        </p:nvSpPr>
        <p:spPr bwMode="gray">
          <a:xfrm>
            <a:off x="6547243" y="244488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87" name="Text Placeholder 5">
            <a:extLst>
              <a:ext uri="{FF2B5EF4-FFF2-40B4-BE49-F238E27FC236}">
                <a16:creationId xmlns:a16="http://schemas.microsoft.com/office/drawing/2014/main" id="{BB3E5934-F92D-4194-B10E-33D3130A4721}"/>
              </a:ext>
            </a:extLst>
          </p:cNvPr>
          <p:cNvSpPr>
            <a:spLocks noGrp="1"/>
          </p:cNvSpPr>
          <p:nvPr>
            <p:ph type="body" sz="quarter" idx="43" hasCustomPrompt="1"/>
          </p:nvPr>
        </p:nvSpPr>
        <p:spPr bwMode="gray">
          <a:xfrm>
            <a:off x="8461836" y="209944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8" name="Text Placeholder 5">
            <a:extLst>
              <a:ext uri="{FF2B5EF4-FFF2-40B4-BE49-F238E27FC236}">
                <a16:creationId xmlns:a16="http://schemas.microsoft.com/office/drawing/2014/main" id="{EB8ECE9C-AABF-4250-972F-6DFC04A70F78}"/>
              </a:ext>
            </a:extLst>
          </p:cNvPr>
          <p:cNvSpPr>
            <a:spLocks noGrp="1"/>
          </p:cNvSpPr>
          <p:nvPr>
            <p:ph type="body" sz="quarter" idx="55" hasCustomPrompt="1"/>
          </p:nvPr>
        </p:nvSpPr>
        <p:spPr bwMode="gray">
          <a:xfrm>
            <a:off x="8461836" y="227216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9" name="Text Placeholder 5">
            <a:extLst>
              <a:ext uri="{FF2B5EF4-FFF2-40B4-BE49-F238E27FC236}">
                <a16:creationId xmlns:a16="http://schemas.microsoft.com/office/drawing/2014/main" id="{F495D6CC-965F-4AF1-931B-DAA662B386CD}"/>
              </a:ext>
            </a:extLst>
          </p:cNvPr>
          <p:cNvSpPr>
            <a:spLocks noGrp="1"/>
          </p:cNvSpPr>
          <p:nvPr>
            <p:ph type="body" sz="quarter" idx="56" hasCustomPrompt="1"/>
          </p:nvPr>
        </p:nvSpPr>
        <p:spPr bwMode="gray">
          <a:xfrm>
            <a:off x="8461836" y="244488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90" name="Text Placeholder 5">
            <a:extLst>
              <a:ext uri="{FF2B5EF4-FFF2-40B4-BE49-F238E27FC236}">
                <a16:creationId xmlns:a16="http://schemas.microsoft.com/office/drawing/2014/main" id="{97276A62-98F1-40EA-A1BF-8D5282C4902E}"/>
              </a:ext>
            </a:extLst>
          </p:cNvPr>
          <p:cNvSpPr>
            <a:spLocks noGrp="1"/>
          </p:cNvSpPr>
          <p:nvPr>
            <p:ph type="body" sz="quarter" idx="57" hasCustomPrompt="1"/>
          </p:nvPr>
        </p:nvSpPr>
        <p:spPr bwMode="gray">
          <a:xfrm>
            <a:off x="8461836" y="1876611"/>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91" name="Text Placeholder 5">
            <a:extLst>
              <a:ext uri="{FF2B5EF4-FFF2-40B4-BE49-F238E27FC236}">
                <a16:creationId xmlns:a16="http://schemas.microsoft.com/office/drawing/2014/main" id="{78344A33-BFDB-443B-8BB6-82C035250FB9}"/>
              </a:ext>
            </a:extLst>
          </p:cNvPr>
          <p:cNvSpPr>
            <a:spLocks noGrp="1"/>
          </p:cNvSpPr>
          <p:nvPr>
            <p:ph type="body" sz="quarter" idx="58" hasCustomPrompt="1"/>
          </p:nvPr>
        </p:nvSpPr>
        <p:spPr bwMode="gray">
          <a:xfrm>
            <a:off x="3437331" y="297889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92" name="Text Placeholder 5">
            <a:extLst>
              <a:ext uri="{FF2B5EF4-FFF2-40B4-BE49-F238E27FC236}">
                <a16:creationId xmlns:a16="http://schemas.microsoft.com/office/drawing/2014/main" id="{6AAEF1FE-DDD6-4CB7-B7B1-D109D30A3E4B}"/>
              </a:ext>
            </a:extLst>
          </p:cNvPr>
          <p:cNvSpPr>
            <a:spLocks noGrp="1"/>
          </p:cNvSpPr>
          <p:nvPr>
            <p:ph type="body" sz="quarter" idx="59" hasCustomPrompt="1"/>
          </p:nvPr>
        </p:nvSpPr>
        <p:spPr bwMode="gray">
          <a:xfrm>
            <a:off x="3437331" y="315161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93" name="Text Placeholder 5">
            <a:extLst>
              <a:ext uri="{FF2B5EF4-FFF2-40B4-BE49-F238E27FC236}">
                <a16:creationId xmlns:a16="http://schemas.microsoft.com/office/drawing/2014/main" id="{D5BAAB42-6F5F-4F71-91C3-265579A994F5}"/>
              </a:ext>
            </a:extLst>
          </p:cNvPr>
          <p:cNvSpPr>
            <a:spLocks noGrp="1"/>
          </p:cNvSpPr>
          <p:nvPr>
            <p:ph type="body" sz="quarter" idx="60" hasCustomPrompt="1"/>
          </p:nvPr>
        </p:nvSpPr>
        <p:spPr bwMode="gray">
          <a:xfrm>
            <a:off x="3437331" y="332433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94" name="Text Placeholder 5">
            <a:extLst>
              <a:ext uri="{FF2B5EF4-FFF2-40B4-BE49-F238E27FC236}">
                <a16:creationId xmlns:a16="http://schemas.microsoft.com/office/drawing/2014/main" id="{5605019E-89B4-4E10-9E28-E55A4E1AB695}"/>
              </a:ext>
            </a:extLst>
          </p:cNvPr>
          <p:cNvSpPr>
            <a:spLocks noGrp="1"/>
          </p:cNvSpPr>
          <p:nvPr>
            <p:ph type="body" sz="quarter" idx="61" hasCustomPrompt="1"/>
          </p:nvPr>
        </p:nvSpPr>
        <p:spPr bwMode="gray">
          <a:xfrm>
            <a:off x="5351924" y="297889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95" name="Text Placeholder 5">
            <a:extLst>
              <a:ext uri="{FF2B5EF4-FFF2-40B4-BE49-F238E27FC236}">
                <a16:creationId xmlns:a16="http://schemas.microsoft.com/office/drawing/2014/main" id="{D0091206-C2E1-4C67-AAC7-0D504D01DA2A}"/>
              </a:ext>
            </a:extLst>
          </p:cNvPr>
          <p:cNvSpPr>
            <a:spLocks noGrp="1"/>
          </p:cNvSpPr>
          <p:nvPr>
            <p:ph type="body" sz="quarter" idx="62" hasCustomPrompt="1"/>
          </p:nvPr>
        </p:nvSpPr>
        <p:spPr bwMode="gray">
          <a:xfrm>
            <a:off x="5351924" y="315161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96" name="Text Placeholder 5">
            <a:extLst>
              <a:ext uri="{FF2B5EF4-FFF2-40B4-BE49-F238E27FC236}">
                <a16:creationId xmlns:a16="http://schemas.microsoft.com/office/drawing/2014/main" id="{E1704198-0CD0-4B66-9FF3-2152C5BBBF34}"/>
              </a:ext>
            </a:extLst>
          </p:cNvPr>
          <p:cNvSpPr>
            <a:spLocks noGrp="1"/>
          </p:cNvSpPr>
          <p:nvPr>
            <p:ph type="body" sz="quarter" idx="63" hasCustomPrompt="1"/>
          </p:nvPr>
        </p:nvSpPr>
        <p:spPr bwMode="gray">
          <a:xfrm>
            <a:off x="5351924" y="332433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97" name="Text Placeholder 5">
            <a:extLst>
              <a:ext uri="{FF2B5EF4-FFF2-40B4-BE49-F238E27FC236}">
                <a16:creationId xmlns:a16="http://schemas.microsoft.com/office/drawing/2014/main" id="{A73B5A23-B662-414E-BD9D-CFE5EB701A63}"/>
              </a:ext>
            </a:extLst>
          </p:cNvPr>
          <p:cNvSpPr>
            <a:spLocks noGrp="1"/>
          </p:cNvSpPr>
          <p:nvPr>
            <p:ph type="body" sz="quarter" idx="64" hasCustomPrompt="1"/>
          </p:nvPr>
        </p:nvSpPr>
        <p:spPr bwMode="gray">
          <a:xfrm>
            <a:off x="5351924" y="2763412"/>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98" name="Text Placeholder 5">
            <a:extLst>
              <a:ext uri="{FF2B5EF4-FFF2-40B4-BE49-F238E27FC236}">
                <a16:creationId xmlns:a16="http://schemas.microsoft.com/office/drawing/2014/main" id="{77C3BF6A-9866-4959-988A-09CCF93135C7}"/>
              </a:ext>
            </a:extLst>
          </p:cNvPr>
          <p:cNvSpPr>
            <a:spLocks noGrp="1"/>
          </p:cNvSpPr>
          <p:nvPr>
            <p:ph type="body" sz="quarter" idx="65" hasCustomPrompt="1"/>
          </p:nvPr>
        </p:nvSpPr>
        <p:spPr bwMode="gray">
          <a:xfrm>
            <a:off x="6547243" y="297889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99" name="Text Placeholder 5">
            <a:extLst>
              <a:ext uri="{FF2B5EF4-FFF2-40B4-BE49-F238E27FC236}">
                <a16:creationId xmlns:a16="http://schemas.microsoft.com/office/drawing/2014/main" id="{89CF3FDC-7A89-43C9-B8E4-1B4CAA4531E4}"/>
              </a:ext>
            </a:extLst>
          </p:cNvPr>
          <p:cNvSpPr>
            <a:spLocks noGrp="1"/>
          </p:cNvSpPr>
          <p:nvPr>
            <p:ph type="body" sz="quarter" idx="66" hasCustomPrompt="1"/>
          </p:nvPr>
        </p:nvSpPr>
        <p:spPr bwMode="gray">
          <a:xfrm>
            <a:off x="6547243" y="315161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0" name="Text Placeholder 5">
            <a:extLst>
              <a:ext uri="{FF2B5EF4-FFF2-40B4-BE49-F238E27FC236}">
                <a16:creationId xmlns:a16="http://schemas.microsoft.com/office/drawing/2014/main" id="{B99EA5AE-1E08-4745-9A09-87098D8EBBCB}"/>
              </a:ext>
            </a:extLst>
          </p:cNvPr>
          <p:cNvSpPr>
            <a:spLocks noGrp="1"/>
          </p:cNvSpPr>
          <p:nvPr>
            <p:ph type="body" sz="quarter" idx="67" hasCustomPrompt="1"/>
          </p:nvPr>
        </p:nvSpPr>
        <p:spPr bwMode="gray">
          <a:xfrm>
            <a:off x="6547243" y="332433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1" name="Text Placeholder 5">
            <a:extLst>
              <a:ext uri="{FF2B5EF4-FFF2-40B4-BE49-F238E27FC236}">
                <a16:creationId xmlns:a16="http://schemas.microsoft.com/office/drawing/2014/main" id="{DB198135-6001-48EE-868A-B9EED2AE6D98}"/>
              </a:ext>
            </a:extLst>
          </p:cNvPr>
          <p:cNvSpPr>
            <a:spLocks noGrp="1"/>
          </p:cNvSpPr>
          <p:nvPr>
            <p:ph type="body" sz="quarter" idx="68" hasCustomPrompt="1"/>
          </p:nvPr>
        </p:nvSpPr>
        <p:spPr bwMode="gray">
          <a:xfrm>
            <a:off x="8461836" y="297889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02" name="Text Placeholder 5">
            <a:extLst>
              <a:ext uri="{FF2B5EF4-FFF2-40B4-BE49-F238E27FC236}">
                <a16:creationId xmlns:a16="http://schemas.microsoft.com/office/drawing/2014/main" id="{BAA792D1-A585-4C78-A0E6-5982A42E6420}"/>
              </a:ext>
            </a:extLst>
          </p:cNvPr>
          <p:cNvSpPr>
            <a:spLocks noGrp="1"/>
          </p:cNvSpPr>
          <p:nvPr>
            <p:ph type="body" sz="quarter" idx="69" hasCustomPrompt="1"/>
          </p:nvPr>
        </p:nvSpPr>
        <p:spPr bwMode="gray">
          <a:xfrm>
            <a:off x="8461836" y="315161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03" name="Text Placeholder 5">
            <a:extLst>
              <a:ext uri="{FF2B5EF4-FFF2-40B4-BE49-F238E27FC236}">
                <a16:creationId xmlns:a16="http://schemas.microsoft.com/office/drawing/2014/main" id="{969632F5-6FDC-4044-A06C-47AA2A5E5ADE}"/>
              </a:ext>
            </a:extLst>
          </p:cNvPr>
          <p:cNvSpPr>
            <a:spLocks noGrp="1"/>
          </p:cNvSpPr>
          <p:nvPr>
            <p:ph type="body" sz="quarter" idx="70" hasCustomPrompt="1"/>
          </p:nvPr>
        </p:nvSpPr>
        <p:spPr bwMode="gray">
          <a:xfrm>
            <a:off x="8461836" y="332433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04" name="Text Placeholder 5">
            <a:extLst>
              <a:ext uri="{FF2B5EF4-FFF2-40B4-BE49-F238E27FC236}">
                <a16:creationId xmlns:a16="http://schemas.microsoft.com/office/drawing/2014/main" id="{69A93994-BB85-44B3-B905-93058CFCE8A4}"/>
              </a:ext>
            </a:extLst>
          </p:cNvPr>
          <p:cNvSpPr>
            <a:spLocks noGrp="1"/>
          </p:cNvSpPr>
          <p:nvPr>
            <p:ph type="body" sz="quarter" idx="71" hasCustomPrompt="1"/>
          </p:nvPr>
        </p:nvSpPr>
        <p:spPr bwMode="gray">
          <a:xfrm>
            <a:off x="8461836" y="2763412"/>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105" name="Text Placeholder 5">
            <a:extLst>
              <a:ext uri="{FF2B5EF4-FFF2-40B4-BE49-F238E27FC236}">
                <a16:creationId xmlns:a16="http://schemas.microsoft.com/office/drawing/2014/main" id="{1DCB04C6-E7F3-40FF-9391-5F630815E6A1}"/>
              </a:ext>
            </a:extLst>
          </p:cNvPr>
          <p:cNvSpPr>
            <a:spLocks noGrp="1"/>
          </p:cNvSpPr>
          <p:nvPr>
            <p:ph type="body" sz="quarter" idx="72" hasCustomPrompt="1"/>
          </p:nvPr>
        </p:nvSpPr>
        <p:spPr bwMode="gray">
          <a:xfrm>
            <a:off x="3437331" y="3865657"/>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6" name="Text Placeholder 5">
            <a:extLst>
              <a:ext uri="{FF2B5EF4-FFF2-40B4-BE49-F238E27FC236}">
                <a16:creationId xmlns:a16="http://schemas.microsoft.com/office/drawing/2014/main" id="{5E219980-1EC5-40EE-B3CD-39E66669EA6F}"/>
              </a:ext>
            </a:extLst>
          </p:cNvPr>
          <p:cNvSpPr>
            <a:spLocks noGrp="1"/>
          </p:cNvSpPr>
          <p:nvPr>
            <p:ph type="body" sz="quarter" idx="73" hasCustomPrompt="1"/>
          </p:nvPr>
        </p:nvSpPr>
        <p:spPr bwMode="gray">
          <a:xfrm>
            <a:off x="3437331" y="4038377"/>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7" name="Text Placeholder 5">
            <a:extLst>
              <a:ext uri="{FF2B5EF4-FFF2-40B4-BE49-F238E27FC236}">
                <a16:creationId xmlns:a16="http://schemas.microsoft.com/office/drawing/2014/main" id="{95C7A280-3A6E-409D-A420-C68B1355CEE9}"/>
              </a:ext>
            </a:extLst>
          </p:cNvPr>
          <p:cNvSpPr>
            <a:spLocks noGrp="1"/>
          </p:cNvSpPr>
          <p:nvPr>
            <p:ph type="body" sz="quarter" idx="74" hasCustomPrompt="1"/>
          </p:nvPr>
        </p:nvSpPr>
        <p:spPr bwMode="gray">
          <a:xfrm>
            <a:off x="3437331" y="4211097"/>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8" name="Text Placeholder 5">
            <a:extLst>
              <a:ext uri="{FF2B5EF4-FFF2-40B4-BE49-F238E27FC236}">
                <a16:creationId xmlns:a16="http://schemas.microsoft.com/office/drawing/2014/main" id="{F8368603-FF33-440F-A0A5-05D23720856E}"/>
              </a:ext>
            </a:extLst>
          </p:cNvPr>
          <p:cNvSpPr>
            <a:spLocks noGrp="1"/>
          </p:cNvSpPr>
          <p:nvPr>
            <p:ph type="body" sz="quarter" idx="75" hasCustomPrompt="1"/>
          </p:nvPr>
        </p:nvSpPr>
        <p:spPr bwMode="gray">
          <a:xfrm>
            <a:off x="5351924" y="3865657"/>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09" name="Text Placeholder 5">
            <a:extLst>
              <a:ext uri="{FF2B5EF4-FFF2-40B4-BE49-F238E27FC236}">
                <a16:creationId xmlns:a16="http://schemas.microsoft.com/office/drawing/2014/main" id="{52CD88C9-5ABE-413F-B506-B6190384CD30}"/>
              </a:ext>
            </a:extLst>
          </p:cNvPr>
          <p:cNvSpPr>
            <a:spLocks noGrp="1"/>
          </p:cNvSpPr>
          <p:nvPr>
            <p:ph type="body" sz="quarter" idx="76" hasCustomPrompt="1"/>
          </p:nvPr>
        </p:nvSpPr>
        <p:spPr bwMode="gray">
          <a:xfrm>
            <a:off x="5351924" y="4038377"/>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10" name="Text Placeholder 5">
            <a:extLst>
              <a:ext uri="{FF2B5EF4-FFF2-40B4-BE49-F238E27FC236}">
                <a16:creationId xmlns:a16="http://schemas.microsoft.com/office/drawing/2014/main" id="{A4B2E561-EB07-492F-B8C6-EAF4FE35EDCB}"/>
              </a:ext>
            </a:extLst>
          </p:cNvPr>
          <p:cNvSpPr>
            <a:spLocks noGrp="1"/>
          </p:cNvSpPr>
          <p:nvPr>
            <p:ph type="body" sz="quarter" idx="77" hasCustomPrompt="1"/>
          </p:nvPr>
        </p:nvSpPr>
        <p:spPr bwMode="gray">
          <a:xfrm>
            <a:off x="5351924" y="4211097"/>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11" name="Text Placeholder 5">
            <a:extLst>
              <a:ext uri="{FF2B5EF4-FFF2-40B4-BE49-F238E27FC236}">
                <a16:creationId xmlns:a16="http://schemas.microsoft.com/office/drawing/2014/main" id="{01E8E421-95A3-4F4C-B9B9-82D85D7C978F}"/>
              </a:ext>
            </a:extLst>
          </p:cNvPr>
          <p:cNvSpPr>
            <a:spLocks noGrp="1"/>
          </p:cNvSpPr>
          <p:nvPr>
            <p:ph type="body" sz="quarter" idx="78" hasCustomPrompt="1"/>
          </p:nvPr>
        </p:nvSpPr>
        <p:spPr bwMode="gray">
          <a:xfrm>
            <a:off x="5351924" y="3647743"/>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5" name="Fußzeilenplatzhalter 4">
            <a:extLst>
              <a:ext uri="{FF2B5EF4-FFF2-40B4-BE49-F238E27FC236}">
                <a16:creationId xmlns:a16="http://schemas.microsoft.com/office/drawing/2014/main" id="{A33F6A94-CF2F-40EF-A254-C77C56EA3EBD}"/>
              </a:ext>
            </a:extLst>
          </p:cNvPr>
          <p:cNvSpPr>
            <a:spLocks noGrp="1"/>
          </p:cNvSpPr>
          <p:nvPr>
            <p:ph type="ftr" sz="quarter" idx="79"/>
          </p:nvPr>
        </p:nvSpPr>
        <p:spPr bwMode="gray"/>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059D8C0C-A71C-4203-B87C-64BE256861FB}"/>
              </a:ext>
            </a:extLst>
          </p:cNvPr>
          <p:cNvSpPr>
            <a:spLocks noGrp="1"/>
          </p:cNvSpPr>
          <p:nvPr>
            <p:ph type="sldNum" sz="quarter" idx="80"/>
          </p:nvPr>
        </p:nvSpPr>
        <p:spPr bwMode="gray"/>
        <p:txBody>
          <a:bodyPr/>
          <a:lstStyle/>
          <a:p>
            <a:fld id="{6D11FE4E-4FB7-451D-AC48-A0B381E4258D}" type="slidenum">
              <a:rPr lang="de-DE" smtClean="0"/>
              <a:pPr/>
              <a:t>‹Nr.›</a:t>
            </a:fld>
            <a:endParaRPr lang="de-DE" dirty="0"/>
          </a:p>
        </p:txBody>
      </p:sp>
      <p:cxnSp>
        <p:nvCxnSpPr>
          <p:cNvPr id="122" name="Gerader Verbinder 121">
            <a:extLst>
              <a:ext uri="{FF2B5EF4-FFF2-40B4-BE49-F238E27FC236}">
                <a16:creationId xmlns:a16="http://schemas.microsoft.com/office/drawing/2014/main" id="{B0C1C845-CF7A-4527-820C-FEAF6535917C}"/>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112" name="Grafik 111">
            <a:extLst>
              <a:ext uri="{FF2B5EF4-FFF2-40B4-BE49-F238E27FC236}">
                <a16:creationId xmlns:a16="http://schemas.microsoft.com/office/drawing/2014/main" id="{99A88D7B-C692-4BF0-BD8A-A4FE48190F96}"/>
              </a:ext>
            </a:extLst>
          </p:cNvPr>
          <p:cNvPicPr>
            <a:picLocks noChangeAspect="1"/>
          </p:cNvPicPr>
          <p:nvPr/>
        </p:nvPicPr>
        <p:blipFill>
          <a:blip r:embed="rId7"/>
          <a:stretch>
            <a:fillRect/>
          </a:stretch>
        </p:blipFill>
        <p:spPr>
          <a:xfrm>
            <a:off x="323850" y="231775"/>
            <a:ext cx="318931" cy="521147"/>
          </a:xfrm>
          <a:prstGeom prst="rect">
            <a:avLst/>
          </a:prstGeom>
        </p:spPr>
      </p:pic>
      <p:pic>
        <p:nvPicPr>
          <p:cNvPr id="115" name="Grafik 114">
            <a:extLst>
              <a:ext uri="{FF2B5EF4-FFF2-40B4-BE49-F238E27FC236}">
                <a16:creationId xmlns:a16="http://schemas.microsoft.com/office/drawing/2014/main" id="{651687F7-7688-41C6-8294-AD5863813079}"/>
              </a:ext>
            </a:extLst>
          </p:cNvPr>
          <p:cNvPicPr>
            <a:picLocks noChangeAspect="1"/>
          </p:cNvPicPr>
          <p:nvPr/>
        </p:nvPicPr>
        <p:blipFill>
          <a:blip r:embed="rId8"/>
          <a:srcRect/>
          <a:stretch/>
        </p:blipFill>
        <p:spPr>
          <a:xfrm>
            <a:off x="1068021" y="4698029"/>
            <a:ext cx="957600" cy="222316"/>
          </a:xfrm>
          <a:prstGeom prst="rect">
            <a:avLst/>
          </a:prstGeom>
        </p:spPr>
      </p:pic>
    </p:spTree>
    <p:custDataLst>
      <p:tags r:id="rId1"/>
    </p:custDataLst>
    <p:extLst>
      <p:ext uri="{BB962C8B-B14F-4D97-AF65-F5344CB8AC3E}">
        <p14:creationId xmlns:p14="http://schemas.microsoft.com/office/powerpoint/2010/main" val="315000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xt Conten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73637B9-DD75-4C2E-8DA4-DCCA1F39F3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A73637B9-DD75-4C2E-8DA4-DCCA1F39F34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7346659F-71F6-49AB-B41B-E20C904FBA13}"/>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8" name="Text Placeholder 7">
            <a:extLst>
              <a:ext uri="{FF2B5EF4-FFF2-40B4-BE49-F238E27FC236}">
                <a16:creationId xmlns:a16="http://schemas.microsoft.com/office/drawing/2014/main" id="{75E7EA2E-BC60-4EE0-ACFA-DB7DC70447E1}"/>
              </a:ext>
            </a:extLst>
          </p:cNvPr>
          <p:cNvSpPr>
            <a:spLocks noGrp="1"/>
          </p:cNvSpPr>
          <p:nvPr>
            <p:ph type="body" sz="quarter" idx="13"/>
          </p:nvPr>
        </p:nvSpPr>
        <p:spPr bwMode="gray">
          <a:xfrm>
            <a:off x="940097" y="337184"/>
            <a:ext cx="6084887" cy="342085"/>
          </a:xfrm>
        </p:spPr>
        <p:txBody>
          <a:bodyPr/>
          <a:lstStyle>
            <a:lvl1pPr>
              <a:defRPr lang="de-DE" sz="2400" kern="1200" dirty="0" smtClean="0">
                <a:solidFill>
                  <a:schemeClr val="bg1"/>
                </a:solidFill>
                <a:latin typeface="+mj-lt"/>
                <a:ea typeface="+mn-ea"/>
                <a:cs typeface="+mn-cs"/>
              </a:defRPr>
            </a:lvl1pPr>
            <a:lvl2pPr marL="0" indent="0">
              <a:buNone/>
              <a:defRPr>
                <a:latin typeface="RR Pioneer" panose="020B0503050201040103" pitchFamily="34" charset="0"/>
              </a:defRPr>
            </a:lvl2pPr>
          </a:lstStyle>
          <a:p>
            <a:pPr marL="0" lvl="0" indent="0" algn="l" defTabSz="685800" rtl="0" eaLnBrk="1" latinLnBrk="0" hangingPunct="1">
              <a:lnSpc>
                <a:spcPct val="90000"/>
              </a:lnSpc>
              <a:spcBef>
                <a:spcPts val="750"/>
              </a:spcBef>
              <a:buClr>
                <a:schemeClr val="bg2"/>
              </a:buClr>
              <a:buFont typeface="Wingdings" pitchFamily="2" charset="2"/>
              <a:buNone/>
            </a:pPr>
            <a:r>
              <a:rPr lang="de-DE"/>
              <a:t>Mastertextformat bearbeiten</a:t>
            </a:r>
          </a:p>
        </p:txBody>
      </p:sp>
      <p:sp>
        <p:nvSpPr>
          <p:cNvPr id="5" name="Fußzeilenplatzhalter 4">
            <a:extLst>
              <a:ext uri="{FF2B5EF4-FFF2-40B4-BE49-F238E27FC236}">
                <a16:creationId xmlns:a16="http://schemas.microsoft.com/office/drawing/2014/main" id="{63B0B8A0-BD16-479F-9D8A-EED25BEF6CE9}"/>
              </a:ext>
            </a:extLst>
          </p:cNvPr>
          <p:cNvSpPr>
            <a:spLocks noGrp="1"/>
          </p:cNvSpPr>
          <p:nvPr>
            <p:ph type="ftr" sz="quarter" idx="15"/>
          </p:nvPr>
        </p:nvSpPr>
        <p:spPr bwMode="gray">
          <a:xfrm>
            <a:off x="5706538" y="4767263"/>
            <a:ext cx="3070746" cy="144462"/>
          </a:xfrm>
          <a:prstGeom prst="rect">
            <a:avLst/>
          </a:prstGeom>
        </p:spPr>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5212D181-A755-49AE-B51E-FB0AEC29BC93}"/>
              </a:ext>
            </a:extLst>
          </p:cNvPr>
          <p:cNvSpPr>
            <a:spLocks noGrp="1"/>
          </p:cNvSpPr>
          <p:nvPr>
            <p:ph type="sldNum" sz="quarter" idx="16"/>
          </p:nvPr>
        </p:nvSpPr>
        <p:spPr bwMode="gray"/>
        <p:txBody>
          <a:bodyPr/>
          <a:lstStyle/>
          <a:p>
            <a:fld id="{6D11FE4E-4FB7-451D-AC48-A0B381E4258D}" type="slidenum">
              <a:rPr lang="de-DE" smtClean="0"/>
              <a:pPr/>
              <a:t>‹Nr.›</a:t>
            </a:fld>
            <a:endParaRPr lang="de-DE" dirty="0"/>
          </a:p>
        </p:txBody>
      </p:sp>
      <p:sp>
        <p:nvSpPr>
          <p:cNvPr id="10" name="Textplatzhalter 9">
            <a:extLst>
              <a:ext uri="{FF2B5EF4-FFF2-40B4-BE49-F238E27FC236}">
                <a16:creationId xmlns:a16="http://schemas.microsoft.com/office/drawing/2014/main" id="{564D94D8-993C-43B0-9FCB-DD3DB4B27023}"/>
              </a:ext>
            </a:extLst>
          </p:cNvPr>
          <p:cNvSpPr>
            <a:spLocks noGrp="1"/>
          </p:cNvSpPr>
          <p:nvPr>
            <p:ph type="body" sz="quarter" idx="18"/>
          </p:nvPr>
        </p:nvSpPr>
        <p:spPr>
          <a:xfrm>
            <a:off x="391632" y="956808"/>
            <a:ext cx="8299009" cy="3532916"/>
          </a:xfrm>
        </p:spPr>
        <p:txBody>
          <a:bodyPr/>
          <a:lstStyle/>
          <a:p>
            <a:pPr lvl="0"/>
            <a:r>
              <a:rPr lang="de-DE"/>
              <a:t>Mastertextformat bearbeiten</a:t>
            </a:r>
          </a:p>
        </p:txBody>
      </p:sp>
    </p:spTree>
    <p:custDataLst>
      <p:tags r:id="rId1"/>
    </p:custDataLst>
    <p:extLst>
      <p:ext uri="{BB962C8B-B14F-4D97-AF65-F5344CB8AC3E}">
        <p14:creationId xmlns:p14="http://schemas.microsoft.com/office/powerpoint/2010/main" val="366975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Conten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73637B9-DD75-4C2E-8DA4-DCCA1F39F3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A73637B9-DD75-4C2E-8DA4-DCCA1F39F34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7346659F-71F6-49AB-B41B-E20C904FBA13}"/>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FA5941E5-F456-4435-8907-A5B0174916F3}"/>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6" name="Text Placeholder 5">
            <a:extLst>
              <a:ext uri="{FF2B5EF4-FFF2-40B4-BE49-F238E27FC236}">
                <a16:creationId xmlns:a16="http://schemas.microsoft.com/office/drawing/2014/main" id="{9E56DB2B-D43B-4F98-8B1D-371E9E466DD2}"/>
              </a:ext>
            </a:extLst>
          </p:cNvPr>
          <p:cNvSpPr>
            <a:spLocks noGrp="1"/>
          </p:cNvSpPr>
          <p:nvPr>
            <p:ph type="body" sz="quarter" idx="12"/>
          </p:nvPr>
        </p:nvSpPr>
        <p:spPr bwMode="gray">
          <a:xfrm>
            <a:off x="323850" y="1743076"/>
            <a:ext cx="1785600" cy="2305049"/>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Text Placeholder 7">
            <a:extLst>
              <a:ext uri="{FF2B5EF4-FFF2-40B4-BE49-F238E27FC236}">
                <a16:creationId xmlns:a16="http://schemas.microsoft.com/office/drawing/2014/main" id="{75E7EA2E-BC60-4EE0-ACFA-DB7DC70447E1}"/>
              </a:ext>
            </a:extLst>
          </p:cNvPr>
          <p:cNvSpPr>
            <a:spLocks noGrp="1"/>
          </p:cNvSpPr>
          <p:nvPr>
            <p:ph type="body" sz="quarter" idx="13"/>
          </p:nvPr>
        </p:nvSpPr>
        <p:spPr bwMode="gray">
          <a:xfrm>
            <a:off x="2735262" y="987424"/>
            <a:ext cx="6084887" cy="755651"/>
          </a:xfrm>
        </p:spPr>
        <p:txBody>
          <a:bodyPr/>
          <a:lstStyle>
            <a:lvl1pPr>
              <a:defRPr lang="de-DE" sz="1800" kern="1200" dirty="0" smtClean="0">
                <a:solidFill>
                  <a:schemeClr val="bg1"/>
                </a:solidFill>
                <a:latin typeface="+mj-lt"/>
                <a:ea typeface="+mn-ea"/>
                <a:cs typeface="+mn-cs"/>
              </a:defRPr>
            </a:lvl1pPr>
            <a:lvl2pPr marL="0" indent="0">
              <a:buNone/>
              <a:defRPr>
                <a:latin typeface="RR Pioneer" panose="020B0503050201040103" pitchFamily="34" charset="0"/>
              </a:defRPr>
            </a:lvl2pPr>
          </a:lstStyle>
          <a:p>
            <a:pPr marL="0" lvl="0" indent="0" algn="l" defTabSz="685800" rtl="0" eaLnBrk="1" latinLnBrk="0" hangingPunct="1">
              <a:lnSpc>
                <a:spcPct val="90000"/>
              </a:lnSpc>
              <a:spcBef>
                <a:spcPts val="750"/>
              </a:spcBef>
              <a:buClr>
                <a:schemeClr val="bg2"/>
              </a:buClr>
              <a:buFont typeface="Wingdings" pitchFamily="2" charset="2"/>
              <a:buNone/>
            </a:pPr>
            <a:r>
              <a:rPr lang="de-DE"/>
              <a:t>Mastertextformat bearbeiten</a:t>
            </a:r>
          </a:p>
        </p:txBody>
      </p:sp>
      <p:sp>
        <p:nvSpPr>
          <p:cNvPr id="5" name="Fußzeilenplatzhalter 4">
            <a:extLst>
              <a:ext uri="{FF2B5EF4-FFF2-40B4-BE49-F238E27FC236}">
                <a16:creationId xmlns:a16="http://schemas.microsoft.com/office/drawing/2014/main" id="{63B0B8A0-BD16-479F-9D8A-EED25BEF6CE9}"/>
              </a:ext>
            </a:extLst>
          </p:cNvPr>
          <p:cNvSpPr>
            <a:spLocks noGrp="1"/>
          </p:cNvSpPr>
          <p:nvPr>
            <p:ph type="ftr" sz="quarter" idx="15"/>
          </p:nvPr>
        </p:nvSpPr>
        <p:spPr bwMode="gray">
          <a:xfrm>
            <a:off x="5706538" y="4767263"/>
            <a:ext cx="3070746" cy="144462"/>
          </a:xfrm>
          <a:prstGeom prst="rect">
            <a:avLst/>
          </a:prstGeom>
        </p:spPr>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5212D181-A755-49AE-B51E-FB0AEC29BC93}"/>
              </a:ext>
            </a:extLst>
          </p:cNvPr>
          <p:cNvSpPr>
            <a:spLocks noGrp="1"/>
          </p:cNvSpPr>
          <p:nvPr>
            <p:ph type="sldNum" sz="quarter" idx="16"/>
          </p:nvPr>
        </p:nvSpPr>
        <p:spPr bwMode="gray"/>
        <p:txBody>
          <a:bodyPr/>
          <a:lstStyle/>
          <a:p>
            <a:fld id="{6D11FE4E-4FB7-451D-AC48-A0B381E4258D}" type="slidenum">
              <a:rPr lang="de-DE" smtClean="0"/>
              <a:pPr/>
              <a:t>‹Nr.›</a:t>
            </a:fld>
            <a:endParaRPr lang="de-DE" dirty="0"/>
          </a:p>
        </p:txBody>
      </p:sp>
      <p:sp>
        <p:nvSpPr>
          <p:cNvPr id="10" name="Textplatzhalter 9">
            <a:extLst>
              <a:ext uri="{FF2B5EF4-FFF2-40B4-BE49-F238E27FC236}">
                <a16:creationId xmlns:a16="http://schemas.microsoft.com/office/drawing/2014/main" id="{564D94D8-993C-43B0-9FCB-DD3DB4B27023}"/>
              </a:ext>
            </a:extLst>
          </p:cNvPr>
          <p:cNvSpPr>
            <a:spLocks noGrp="1"/>
          </p:cNvSpPr>
          <p:nvPr>
            <p:ph type="body" sz="quarter" idx="18"/>
          </p:nvPr>
        </p:nvSpPr>
        <p:spPr>
          <a:xfrm>
            <a:off x="2735263" y="1743076"/>
            <a:ext cx="6084887" cy="2881312"/>
          </a:xfrm>
        </p:spPr>
        <p:txBody>
          <a:bodyPr/>
          <a:lstStyle/>
          <a:p>
            <a:pPr lvl="0"/>
            <a:r>
              <a:rPr lang="de-DE"/>
              <a:t>Mastertextformat bearbeiten</a:t>
            </a:r>
          </a:p>
        </p:txBody>
      </p:sp>
    </p:spTree>
    <p:custDataLst>
      <p:tags r:id="rId1"/>
    </p:custDataLst>
    <p:extLst>
      <p:ext uri="{BB962C8B-B14F-4D97-AF65-F5344CB8AC3E}">
        <p14:creationId xmlns:p14="http://schemas.microsoft.com/office/powerpoint/2010/main" val="426324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a16="http://schemas.microsoft.com/office/drawing/2014/main"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ext Conten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73637B9-DD75-4C2E-8DA4-DCCA1F39F3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A73637B9-DD75-4C2E-8DA4-DCCA1F39F34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7346659F-71F6-49AB-B41B-E20C904FBA13}"/>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FA5941E5-F456-4435-8907-A5B0174916F3}"/>
              </a:ext>
            </a:extLst>
          </p:cNvPr>
          <p:cNvSpPr>
            <a:spLocks noGrp="1"/>
          </p:cNvSpPr>
          <p:nvPr>
            <p:ph type="title"/>
          </p:nvPr>
        </p:nvSpPr>
        <p:spPr bwMode="gray">
          <a:xfrm>
            <a:off x="323851" y="987424"/>
            <a:ext cx="1543592" cy="755651"/>
          </a:xfrm>
        </p:spPr>
        <p:txBody>
          <a:bodyPr/>
          <a:lstStyle>
            <a:lvl1pPr>
              <a:defRPr/>
            </a:lvl1pPr>
          </a:lstStyle>
          <a:p>
            <a:r>
              <a:rPr lang="de-DE"/>
              <a:t>Mastertitelformat bearbeiten</a:t>
            </a:r>
            <a:endParaRPr lang="de-DE" dirty="0"/>
          </a:p>
        </p:txBody>
      </p:sp>
      <p:sp>
        <p:nvSpPr>
          <p:cNvPr id="6" name="Text Placeholder 5">
            <a:extLst>
              <a:ext uri="{FF2B5EF4-FFF2-40B4-BE49-F238E27FC236}">
                <a16:creationId xmlns:a16="http://schemas.microsoft.com/office/drawing/2014/main" id="{9E56DB2B-D43B-4F98-8B1D-371E9E466DD2}"/>
              </a:ext>
            </a:extLst>
          </p:cNvPr>
          <p:cNvSpPr>
            <a:spLocks noGrp="1"/>
          </p:cNvSpPr>
          <p:nvPr>
            <p:ph type="body" sz="quarter" idx="12"/>
          </p:nvPr>
        </p:nvSpPr>
        <p:spPr bwMode="gray">
          <a:xfrm>
            <a:off x="323850" y="1743076"/>
            <a:ext cx="1542687" cy="2305049"/>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Text Placeholder 7">
            <a:extLst>
              <a:ext uri="{FF2B5EF4-FFF2-40B4-BE49-F238E27FC236}">
                <a16:creationId xmlns:a16="http://schemas.microsoft.com/office/drawing/2014/main" id="{75E7EA2E-BC60-4EE0-ACFA-DB7DC70447E1}"/>
              </a:ext>
            </a:extLst>
          </p:cNvPr>
          <p:cNvSpPr>
            <a:spLocks noGrp="1"/>
          </p:cNvSpPr>
          <p:nvPr>
            <p:ph type="body" sz="quarter" idx="13"/>
          </p:nvPr>
        </p:nvSpPr>
        <p:spPr bwMode="gray">
          <a:xfrm>
            <a:off x="2020388" y="987424"/>
            <a:ext cx="6352721" cy="755651"/>
          </a:xfrm>
        </p:spPr>
        <p:txBody>
          <a:bodyPr/>
          <a:lstStyle>
            <a:lvl1pPr>
              <a:defRPr lang="de-DE" sz="1800" kern="1200" dirty="0" smtClean="0">
                <a:solidFill>
                  <a:schemeClr val="bg1"/>
                </a:solidFill>
                <a:latin typeface="+mj-lt"/>
                <a:ea typeface="+mn-ea"/>
                <a:cs typeface="+mn-cs"/>
              </a:defRPr>
            </a:lvl1pPr>
            <a:lvl2pPr marL="0" indent="0">
              <a:buNone/>
              <a:defRPr>
                <a:latin typeface="RR Pioneer" panose="020B0503050201040103" pitchFamily="34" charset="0"/>
              </a:defRPr>
            </a:lvl2pPr>
          </a:lstStyle>
          <a:p>
            <a:pPr marL="0" lvl="0" indent="0" algn="l" defTabSz="685800" rtl="0" eaLnBrk="1" latinLnBrk="0" hangingPunct="1">
              <a:lnSpc>
                <a:spcPct val="90000"/>
              </a:lnSpc>
              <a:spcBef>
                <a:spcPts val="750"/>
              </a:spcBef>
              <a:buClr>
                <a:schemeClr val="bg2"/>
              </a:buClr>
              <a:buFont typeface="Wingdings" pitchFamily="2" charset="2"/>
              <a:buNone/>
            </a:pPr>
            <a:r>
              <a:rPr lang="de-DE"/>
              <a:t>Mastertextformat bearbeiten</a:t>
            </a:r>
          </a:p>
        </p:txBody>
      </p:sp>
      <p:sp>
        <p:nvSpPr>
          <p:cNvPr id="5" name="Fußzeilenplatzhalter 4">
            <a:extLst>
              <a:ext uri="{FF2B5EF4-FFF2-40B4-BE49-F238E27FC236}">
                <a16:creationId xmlns:a16="http://schemas.microsoft.com/office/drawing/2014/main" id="{63B0B8A0-BD16-479F-9D8A-EED25BEF6CE9}"/>
              </a:ext>
            </a:extLst>
          </p:cNvPr>
          <p:cNvSpPr>
            <a:spLocks noGrp="1"/>
          </p:cNvSpPr>
          <p:nvPr>
            <p:ph type="ftr" sz="quarter" idx="15"/>
          </p:nvPr>
        </p:nvSpPr>
        <p:spPr bwMode="gray">
          <a:xfrm>
            <a:off x="5706538" y="4767263"/>
            <a:ext cx="3070746" cy="144462"/>
          </a:xfrm>
          <a:prstGeom prst="rect">
            <a:avLst/>
          </a:prstGeom>
        </p:spPr>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5212D181-A755-49AE-B51E-FB0AEC29BC93}"/>
              </a:ext>
            </a:extLst>
          </p:cNvPr>
          <p:cNvSpPr>
            <a:spLocks noGrp="1"/>
          </p:cNvSpPr>
          <p:nvPr>
            <p:ph type="sldNum" sz="quarter" idx="16"/>
          </p:nvPr>
        </p:nvSpPr>
        <p:spPr bwMode="gray"/>
        <p:txBody>
          <a:bodyPr/>
          <a:lstStyle/>
          <a:p>
            <a:fld id="{6D11FE4E-4FB7-451D-AC48-A0B381E4258D}" type="slidenum">
              <a:rPr lang="de-DE" smtClean="0"/>
              <a:pPr/>
              <a:t>‹Nr.›</a:t>
            </a:fld>
            <a:endParaRPr lang="de-DE" dirty="0"/>
          </a:p>
        </p:txBody>
      </p:sp>
      <p:sp>
        <p:nvSpPr>
          <p:cNvPr id="10" name="Textplatzhalter 9">
            <a:extLst>
              <a:ext uri="{FF2B5EF4-FFF2-40B4-BE49-F238E27FC236}">
                <a16:creationId xmlns:a16="http://schemas.microsoft.com/office/drawing/2014/main" id="{564D94D8-993C-43B0-9FCB-DD3DB4B27023}"/>
              </a:ext>
            </a:extLst>
          </p:cNvPr>
          <p:cNvSpPr>
            <a:spLocks noGrp="1"/>
          </p:cNvSpPr>
          <p:nvPr>
            <p:ph type="body" sz="quarter" idx="18"/>
          </p:nvPr>
        </p:nvSpPr>
        <p:spPr>
          <a:xfrm>
            <a:off x="2020389" y="1743076"/>
            <a:ext cx="6352721" cy="2881312"/>
          </a:xfrm>
        </p:spPr>
        <p:txBody>
          <a:bodyPr/>
          <a:lstStyle/>
          <a:p>
            <a:pPr lvl="0"/>
            <a:r>
              <a:rPr lang="de-DE"/>
              <a:t>Mastertextformat bearbeiten</a:t>
            </a:r>
          </a:p>
        </p:txBody>
      </p:sp>
    </p:spTree>
    <p:custDataLst>
      <p:tags r:id="rId1"/>
    </p:custDataLst>
    <p:extLst>
      <p:ext uri="{BB962C8B-B14F-4D97-AF65-F5344CB8AC3E}">
        <p14:creationId xmlns:p14="http://schemas.microsoft.com/office/powerpoint/2010/main" val="376056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Page">
    <p:bg>
      <p:bgPr>
        <a:solidFill>
          <a:srgbClr val="17214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E41A143-FEF1-4C5C-B909-18452BE0C329}"/>
              </a:ext>
            </a:extLst>
          </p:cNvPr>
          <p:cNvGraphicFramePr>
            <a:graphicFrameLocks noChangeAspect="1"/>
          </p:cNvGraphicFramePr>
          <p:nvPr>
            <p:custDataLst>
              <p:tags r:id="rId2"/>
            </p:custDataLst>
            <p:extLst>
              <p:ext uri="{D42A27DB-BD31-4B8C-83A1-F6EECF244321}">
                <p14:modId xmlns:p14="http://schemas.microsoft.com/office/powerpoint/2010/main" val="28855327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7E41A143-FEF1-4C5C-B909-18452BE0C3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C0854ED-81D8-425B-900B-E0B65E45566D}"/>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3200" b="1" i="0" baseline="0" dirty="0">
              <a:latin typeface="RR Pioneer" panose="020B0503050201040103" pitchFamily="34" charset="0"/>
              <a:ea typeface="+mn-ea"/>
              <a:cs typeface="Arial" panose="020B0604020202020204" pitchFamily="34" charset="0"/>
              <a:sym typeface="RR Pioneer" panose="020B0503050201040103" pitchFamily="34" charset="0"/>
            </a:endParaRPr>
          </a:p>
        </p:txBody>
      </p:sp>
      <p:sp>
        <p:nvSpPr>
          <p:cNvPr id="2" name="Title 1">
            <a:extLst>
              <a:ext uri="{FF2B5EF4-FFF2-40B4-BE49-F238E27FC236}">
                <a16:creationId xmlns:a16="http://schemas.microsoft.com/office/drawing/2014/main" id="{EC81B7C0-FE1A-48FD-A049-65C14CC9675C}"/>
              </a:ext>
            </a:extLst>
          </p:cNvPr>
          <p:cNvSpPr>
            <a:spLocks noGrp="1"/>
          </p:cNvSpPr>
          <p:nvPr>
            <p:ph type="title" hasCustomPrompt="1"/>
          </p:nvPr>
        </p:nvSpPr>
        <p:spPr bwMode="gray">
          <a:xfrm>
            <a:off x="2735263" y="1633356"/>
            <a:ext cx="6084887" cy="425789"/>
          </a:xfrm>
        </p:spPr>
        <p:txBody>
          <a:bodyPr/>
          <a:lstStyle>
            <a:lvl1pPr>
              <a:defRPr lang="de-DE" sz="3200" b="1" kern="1200" dirty="0">
                <a:solidFill>
                  <a:schemeClr val="bg1">
                    <a:lumMod val="95000"/>
                  </a:schemeClr>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Präsentationstitel</a:t>
            </a:r>
          </a:p>
        </p:txBody>
      </p:sp>
      <p:sp>
        <p:nvSpPr>
          <p:cNvPr id="15" name="Text Placeholder 14">
            <a:extLst>
              <a:ext uri="{FF2B5EF4-FFF2-40B4-BE49-F238E27FC236}">
                <a16:creationId xmlns:a16="http://schemas.microsoft.com/office/drawing/2014/main" id="{58BA8D41-AE2B-4AB3-87F6-EFDAB05BA31D}"/>
              </a:ext>
            </a:extLst>
          </p:cNvPr>
          <p:cNvSpPr>
            <a:spLocks noGrp="1"/>
          </p:cNvSpPr>
          <p:nvPr>
            <p:ph type="body" sz="quarter" idx="12" hasCustomPrompt="1"/>
          </p:nvPr>
        </p:nvSpPr>
        <p:spPr bwMode="gray">
          <a:xfrm>
            <a:off x="2735263" y="2145020"/>
            <a:ext cx="6084887" cy="335217"/>
          </a:xfrm>
        </p:spPr>
        <p:txBody>
          <a:bodyPr/>
          <a:lstStyle>
            <a:lvl1pPr>
              <a:defRPr lang="de-DE" sz="2000" kern="1200" dirty="0" smtClean="0">
                <a:solidFill>
                  <a:schemeClr val="bg1"/>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Untertitel Präsentation</a:t>
            </a:r>
          </a:p>
        </p:txBody>
      </p:sp>
      <p:sp>
        <p:nvSpPr>
          <p:cNvPr id="17" name="Text Placeholder 16">
            <a:extLst>
              <a:ext uri="{FF2B5EF4-FFF2-40B4-BE49-F238E27FC236}">
                <a16:creationId xmlns:a16="http://schemas.microsoft.com/office/drawing/2014/main" id="{372CC380-7F81-4056-94C8-DF56EF02479F}"/>
              </a:ext>
            </a:extLst>
          </p:cNvPr>
          <p:cNvSpPr>
            <a:spLocks noGrp="1"/>
          </p:cNvSpPr>
          <p:nvPr>
            <p:ph type="body" sz="quarter" idx="13" hasCustomPrompt="1"/>
          </p:nvPr>
        </p:nvSpPr>
        <p:spPr bwMode="gray">
          <a:xfrm>
            <a:off x="2735263" y="2566112"/>
            <a:ext cx="6084887" cy="244184"/>
          </a:xfrm>
        </p:spPr>
        <p:txBody>
          <a:bodyPr/>
          <a:lstStyle>
            <a:lvl1pPr>
              <a:defRPr lang="de-DE" sz="1000" kern="1200" dirty="0" smtClean="0">
                <a:solidFill>
                  <a:schemeClr val="bg1">
                    <a:lumMod val="95000"/>
                  </a:schemeClr>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Name des Autors, Position</a:t>
            </a:r>
          </a:p>
        </p:txBody>
      </p:sp>
      <p:sp>
        <p:nvSpPr>
          <p:cNvPr id="19" name="Text Placeholder 18">
            <a:extLst>
              <a:ext uri="{FF2B5EF4-FFF2-40B4-BE49-F238E27FC236}">
                <a16:creationId xmlns:a16="http://schemas.microsoft.com/office/drawing/2014/main" id="{33F6E1CC-F2EC-44A4-B753-F19DCF4B5A84}"/>
              </a:ext>
            </a:extLst>
          </p:cNvPr>
          <p:cNvSpPr>
            <a:spLocks noGrp="1"/>
          </p:cNvSpPr>
          <p:nvPr>
            <p:ph type="body" sz="quarter" idx="14" hasCustomPrompt="1"/>
          </p:nvPr>
        </p:nvSpPr>
        <p:spPr bwMode="gray">
          <a:xfrm>
            <a:off x="2735263" y="2896171"/>
            <a:ext cx="6084887" cy="223958"/>
          </a:xfrm>
        </p:spPr>
        <p:txBody>
          <a:bodyPr/>
          <a:lstStyle>
            <a:lvl1pPr>
              <a:defRPr lang="de-DE" sz="1000" kern="1200" dirty="0" smtClean="0">
                <a:solidFill>
                  <a:schemeClr val="bg1">
                    <a:lumMod val="95000"/>
                  </a:schemeClr>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XX Monat XXXX</a:t>
            </a:r>
          </a:p>
        </p:txBody>
      </p:sp>
      <p:sp>
        <p:nvSpPr>
          <p:cNvPr id="21" name="Text Placeholder 20">
            <a:extLst>
              <a:ext uri="{FF2B5EF4-FFF2-40B4-BE49-F238E27FC236}">
                <a16:creationId xmlns:a16="http://schemas.microsoft.com/office/drawing/2014/main" id="{AE8841E9-563B-4D81-A277-46AB319AFB72}"/>
              </a:ext>
            </a:extLst>
          </p:cNvPr>
          <p:cNvSpPr>
            <a:spLocks noGrp="1"/>
          </p:cNvSpPr>
          <p:nvPr>
            <p:ph type="body" sz="quarter" idx="15" hasCustomPrompt="1"/>
          </p:nvPr>
        </p:nvSpPr>
        <p:spPr bwMode="gray">
          <a:xfrm>
            <a:off x="413228" y="3052916"/>
            <a:ext cx="1623613" cy="1260000"/>
          </a:xfrm>
        </p:spPr>
        <p:txBody>
          <a:bodyPr anchor="b"/>
          <a:lstStyle>
            <a:lvl1pPr marL="0" marR="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lang="de-DE" sz="800" b="0" i="0" kern="1200" dirty="0" smtClean="0">
                <a:solidFill>
                  <a:schemeClr val="bg1">
                    <a:lumMod val="95000"/>
                  </a:schemeClr>
                </a:solidFill>
                <a:latin typeface="RR Pioneer Light Condensed" panose="020B0306050201060103" pitchFamily="34" charset="0"/>
                <a:ea typeface="+mn-ea"/>
                <a:cs typeface="+mn-cs"/>
              </a:defRPr>
            </a:lvl1pPr>
          </a:lstStyle>
          <a:p>
            <a:pPr marL="0" marR="0" lvl="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a:pPr>
            <a:r>
              <a:rPr lang="de-DE" dirty="0"/>
              <a:t>BUSINESS STATEMENT: Insert </a:t>
            </a:r>
            <a:r>
              <a:rPr lang="de-DE" dirty="0" err="1"/>
              <a:t>mandatorystatement</a:t>
            </a:r>
            <a:r>
              <a:rPr lang="de-DE" dirty="0"/>
              <a:t>, </a:t>
            </a:r>
            <a:r>
              <a:rPr lang="de-DE" dirty="0" err="1"/>
              <a:t>thiscanbecopied</a:t>
            </a:r>
            <a:r>
              <a:rPr lang="de-DE" dirty="0"/>
              <a:t> and </a:t>
            </a:r>
            <a:r>
              <a:rPr lang="de-DE" dirty="0" err="1"/>
              <a:t>pastedfromthemarkingssummaryslide</a:t>
            </a:r>
            <a:r>
              <a:rPr lang="de-DE" dirty="0"/>
              <a:t>.</a:t>
            </a:r>
          </a:p>
        </p:txBody>
      </p:sp>
      <p:pic>
        <p:nvPicPr>
          <p:cNvPr id="16" name="Grafik 15">
            <a:extLst>
              <a:ext uri="{FF2B5EF4-FFF2-40B4-BE49-F238E27FC236}">
                <a16:creationId xmlns:a16="http://schemas.microsoft.com/office/drawing/2014/main" id="{A578FD0C-7032-40D8-8C19-AC617335B667}"/>
              </a:ext>
            </a:extLst>
          </p:cNvPr>
          <p:cNvPicPr>
            <a:picLocks noChangeAspect="1"/>
          </p:cNvPicPr>
          <p:nvPr/>
        </p:nvPicPr>
        <p:blipFill>
          <a:blip r:embed="rId7">
            <a:extLst>
              <a:ext uri="{BEBA8EAE-BF5A-486C-A8C5-ECC9F3942E4B}">
                <a14:imgProps xmlns:a14="http://schemas.microsoft.com/office/drawing/2010/main">
                  <a14:imgLayer r:embed="rId8">
                    <a14:imgEffect>
                      <a14:saturation sat="33000"/>
                    </a14:imgEffect>
                  </a14:imgLayer>
                </a14:imgProps>
              </a:ext>
            </a:extLst>
          </a:blip>
          <a:stretch>
            <a:fillRect/>
          </a:stretch>
        </p:blipFill>
        <p:spPr>
          <a:xfrm>
            <a:off x="7593435" y="523800"/>
            <a:ext cx="530953" cy="867600"/>
          </a:xfrm>
          <a:prstGeom prst="rect">
            <a:avLst/>
          </a:prstGeom>
          <a:noFill/>
        </p:spPr>
      </p:pic>
      <p:pic>
        <p:nvPicPr>
          <p:cNvPr id="6" name="Grafik 5">
            <a:extLst>
              <a:ext uri="{FF2B5EF4-FFF2-40B4-BE49-F238E27FC236}">
                <a16:creationId xmlns:a16="http://schemas.microsoft.com/office/drawing/2014/main" id="{3E6C672D-50B1-4E95-8A5E-378D9C36360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250400" y="4569902"/>
            <a:ext cx="1569600" cy="364905"/>
          </a:xfrm>
          <a:prstGeom prst="rect">
            <a:avLst/>
          </a:prstGeom>
        </p:spPr>
      </p:pic>
      <p:sp>
        <p:nvSpPr>
          <p:cNvPr id="14" name="Freihandform: Form 13">
            <a:extLst>
              <a:ext uri="{FF2B5EF4-FFF2-40B4-BE49-F238E27FC236}">
                <a16:creationId xmlns:a16="http://schemas.microsoft.com/office/drawing/2014/main" id="{80E4B39F-07E7-4889-A5A9-3DB36E765E40}"/>
              </a:ext>
            </a:extLst>
          </p:cNvPr>
          <p:cNvSpPr/>
          <p:nvPr userDrawn="1"/>
        </p:nvSpPr>
        <p:spPr bwMode="black">
          <a:xfrm>
            <a:off x="323850" y="957600"/>
            <a:ext cx="8496150" cy="3458689"/>
          </a:xfrm>
          <a:custGeom>
            <a:avLst/>
            <a:gdLst>
              <a:gd name="connsiteX0" fmla="*/ 11211023 w 11232623"/>
              <a:gd name="connsiteY0" fmla="*/ 0 h 4572678"/>
              <a:gd name="connsiteX1" fmla="*/ 11232623 w 11232623"/>
              <a:gd name="connsiteY1" fmla="*/ 0 h 4572678"/>
              <a:gd name="connsiteX2" fmla="*/ 11232623 w 11232623"/>
              <a:gd name="connsiteY2" fmla="*/ 0 h 4572678"/>
              <a:gd name="connsiteX3" fmla="*/ 11232623 w 11232623"/>
              <a:gd name="connsiteY3" fmla="*/ 21600 h 4572678"/>
              <a:gd name="connsiteX4" fmla="*/ 11232623 w 11232623"/>
              <a:gd name="connsiteY4" fmla="*/ 4551078 h 4572678"/>
              <a:gd name="connsiteX5" fmla="*/ 11232623 w 11232623"/>
              <a:gd name="connsiteY5" fmla="*/ 4572678 h 4572678"/>
              <a:gd name="connsiteX6" fmla="*/ 11211023 w 11232623"/>
              <a:gd name="connsiteY6" fmla="*/ 4572678 h 4572678"/>
              <a:gd name="connsiteX7" fmla="*/ 21600 w 11232623"/>
              <a:gd name="connsiteY7" fmla="*/ 4572678 h 4572678"/>
              <a:gd name="connsiteX8" fmla="*/ 624 w 11232623"/>
              <a:gd name="connsiteY8" fmla="*/ 4572678 h 4572678"/>
              <a:gd name="connsiteX9" fmla="*/ 0 w 11232623"/>
              <a:gd name="connsiteY9" fmla="*/ 4572678 h 4572678"/>
              <a:gd name="connsiteX10" fmla="*/ 0 w 11232623"/>
              <a:gd name="connsiteY10" fmla="*/ 21600 h 4572678"/>
              <a:gd name="connsiteX11" fmla="*/ 0 w 11232623"/>
              <a:gd name="connsiteY11" fmla="*/ 0 h 4572678"/>
              <a:gd name="connsiteX12" fmla="*/ 21600 w 11232623"/>
              <a:gd name="connsiteY12" fmla="*/ 0 h 4572678"/>
              <a:gd name="connsiteX13" fmla="*/ 9359999 w 11232623"/>
              <a:gd name="connsiteY13" fmla="*/ 0 h 4572678"/>
              <a:gd name="connsiteX14" fmla="*/ 9359999 w 11232623"/>
              <a:gd name="connsiteY14" fmla="*/ 21600 h 4572678"/>
              <a:gd name="connsiteX15" fmla="*/ 21600 w 11232623"/>
              <a:gd name="connsiteY15" fmla="*/ 21600 h 4572678"/>
              <a:gd name="connsiteX16" fmla="*/ 21600 w 11232623"/>
              <a:gd name="connsiteY16" fmla="*/ 4551078 h 4572678"/>
              <a:gd name="connsiteX17" fmla="*/ 11211023 w 11232623"/>
              <a:gd name="connsiteY17" fmla="*/ 4551078 h 4572678"/>
              <a:gd name="connsiteX18" fmla="*/ 11211023 w 11232623"/>
              <a:gd name="connsiteY18" fmla="*/ 21600 h 4572678"/>
              <a:gd name="connsiteX19" fmla="*/ 10595423 w 11232623"/>
              <a:gd name="connsiteY19" fmla="*/ 21600 h 4572678"/>
              <a:gd name="connsiteX20" fmla="*/ 10595423 w 11232623"/>
              <a:gd name="connsiteY20" fmla="*/ 0 h 4572678"/>
              <a:gd name="connsiteX21" fmla="*/ 11211023 w 11232623"/>
              <a:gd name="connsiteY21" fmla="*/ 0 h 45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232623" h="4572678">
                <a:moveTo>
                  <a:pt x="11211023" y="0"/>
                </a:moveTo>
                <a:lnTo>
                  <a:pt x="11232623" y="0"/>
                </a:lnTo>
                <a:lnTo>
                  <a:pt x="11232623" y="0"/>
                </a:lnTo>
                <a:lnTo>
                  <a:pt x="11232623" y="21600"/>
                </a:lnTo>
                <a:lnTo>
                  <a:pt x="11232623" y="4551078"/>
                </a:lnTo>
                <a:lnTo>
                  <a:pt x="11232623" y="4572678"/>
                </a:lnTo>
                <a:lnTo>
                  <a:pt x="11211023" y="4572678"/>
                </a:lnTo>
                <a:lnTo>
                  <a:pt x="21600" y="4572678"/>
                </a:lnTo>
                <a:lnTo>
                  <a:pt x="624" y="4572678"/>
                </a:lnTo>
                <a:lnTo>
                  <a:pt x="0" y="4572678"/>
                </a:lnTo>
                <a:lnTo>
                  <a:pt x="0" y="21600"/>
                </a:lnTo>
                <a:lnTo>
                  <a:pt x="0" y="0"/>
                </a:lnTo>
                <a:lnTo>
                  <a:pt x="21600" y="0"/>
                </a:lnTo>
                <a:lnTo>
                  <a:pt x="9359999" y="0"/>
                </a:lnTo>
                <a:lnTo>
                  <a:pt x="9359999" y="21600"/>
                </a:lnTo>
                <a:lnTo>
                  <a:pt x="21600" y="21600"/>
                </a:lnTo>
                <a:lnTo>
                  <a:pt x="21600" y="4551078"/>
                </a:lnTo>
                <a:lnTo>
                  <a:pt x="11211023" y="4551078"/>
                </a:lnTo>
                <a:lnTo>
                  <a:pt x="11211023" y="21600"/>
                </a:lnTo>
                <a:lnTo>
                  <a:pt x="10595423" y="21600"/>
                </a:lnTo>
                <a:lnTo>
                  <a:pt x="10595423" y="0"/>
                </a:lnTo>
                <a:lnTo>
                  <a:pt x="11211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252000" indent="-252000" algn="l">
              <a:spcBef>
                <a:spcPts val="400"/>
              </a:spcBef>
              <a:buFont typeface="Arial" panose="020B0604020202020204" pitchFamily="34" charset="0"/>
              <a:buChar char="•"/>
            </a:pPr>
            <a:endParaRPr lang="en-GB" sz="100" noProof="0">
              <a:solidFill>
                <a:schemeClr val="tx1"/>
              </a:solidFill>
            </a:endParaRPr>
          </a:p>
        </p:txBody>
      </p:sp>
    </p:spTree>
    <p:custDataLst>
      <p:tags r:id="rId1"/>
    </p:custDataLst>
    <p:extLst>
      <p:ext uri="{BB962C8B-B14F-4D97-AF65-F5344CB8AC3E}">
        <p14:creationId xmlns:p14="http://schemas.microsoft.com/office/powerpoint/2010/main" val="1760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B93F7-02C4-43C7-B043-712D4FA541BA}"/>
              </a:ext>
            </a:extLst>
          </p:cNvPr>
          <p:cNvSpPr>
            <a:spLocks noGrp="1"/>
          </p:cNvSpPr>
          <p:nvPr>
            <p:ph type="title"/>
          </p:nvPr>
        </p:nvSpPr>
        <p:spPr/>
        <p:txBody>
          <a:bodyPr/>
          <a:lstStyle/>
          <a:p>
            <a:r>
              <a:rPr lang="de-DE"/>
              <a:t>Mastertitelformat bearbeiten</a:t>
            </a:r>
          </a:p>
        </p:txBody>
      </p:sp>
      <p:sp>
        <p:nvSpPr>
          <p:cNvPr id="3" name="Foliennummernplatzhalter 2">
            <a:extLst>
              <a:ext uri="{FF2B5EF4-FFF2-40B4-BE49-F238E27FC236}">
                <a16:creationId xmlns:a16="http://schemas.microsoft.com/office/drawing/2014/main" id="{C0B49555-234E-47F8-AA65-B226B2EFC760}"/>
              </a:ext>
            </a:extLst>
          </p:cNvPr>
          <p:cNvSpPr>
            <a:spLocks noGrp="1"/>
          </p:cNvSpPr>
          <p:nvPr>
            <p:ph type="sldNum" sz="quarter" idx="10"/>
          </p:nvPr>
        </p:nvSpPr>
        <p:spPr/>
        <p:txBody>
          <a:bodyPr/>
          <a:lstStyle/>
          <a:p>
            <a:fld id="{6D11FE4E-4FB7-451D-AC48-A0B381E4258D}" type="slidenum">
              <a:rPr lang="de-DE" smtClean="0"/>
              <a:pPr/>
              <a:t>‹Nr.›</a:t>
            </a:fld>
            <a:endParaRPr lang="de-DE" dirty="0"/>
          </a:p>
        </p:txBody>
      </p:sp>
      <p:sp>
        <p:nvSpPr>
          <p:cNvPr id="4" name="Fußzeilenplatzhalter 3">
            <a:extLst>
              <a:ext uri="{FF2B5EF4-FFF2-40B4-BE49-F238E27FC236}">
                <a16:creationId xmlns:a16="http://schemas.microsoft.com/office/drawing/2014/main" id="{7CA9D5BA-371E-4B3F-8037-732C3A78ECE2}"/>
              </a:ext>
            </a:extLst>
          </p:cNvPr>
          <p:cNvSpPr>
            <a:spLocks noGrp="1"/>
          </p:cNvSpPr>
          <p:nvPr>
            <p:ph type="ftr" sz="quarter" idx="11"/>
          </p:nvPr>
        </p:nvSpPr>
        <p:spPr/>
        <p:txBody>
          <a:bodyPr/>
          <a:lstStyle/>
          <a:p>
            <a:r>
              <a:rPr lang="de-DE"/>
              <a:t>Vertraulich © 2022 Rolls-Royce Unterliegt nicht der Exportkontrolle</a:t>
            </a:r>
            <a:endParaRPr lang="de-DE" dirty="0"/>
          </a:p>
        </p:txBody>
      </p:sp>
    </p:spTree>
    <p:extLst>
      <p:ext uri="{BB962C8B-B14F-4D97-AF65-F5344CB8AC3E}">
        <p14:creationId xmlns:p14="http://schemas.microsoft.com/office/powerpoint/2010/main" val="298462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p15="http://schemas.microsoft.com/office/powerpoint/2012/main" xmlns:a16="http://schemas.microsoft.com/office/drawing/2014/main"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922387B-B729-4DB6-9FE0-8DE18A39B08B}"/>
              </a:ext>
            </a:extLst>
          </p:cNvPr>
          <p:cNvGraphicFramePr>
            <a:graphicFrameLocks noChangeAspect="1"/>
          </p:cNvGraphicFramePr>
          <p:nvPr>
            <p:custDataLst>
              <p:tags r:id="rId2"/>
            </p:custDataLst>
            <p:extLst>
              <p:ext uri="{D42A27DB-BD31-4B8C-83A1-F6EECF244321}">
                <p14:modId xmlns:p14="http://schemas.microsoft.com/office/powerpoint/2010/main" val="25240976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1922387B-B729-4DB6-9FE0-8DE18A39B0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3FF7759-2C8A-44B0-95A1-916ACA3D213F}"/>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B67BC7D-40E5-4FB9-94B6-CC168F203076}"/>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5" name="Text Placeholder 5">
            <a:extLst>
              <a:ext uri="{FF2B5EF4-FFF2-40B4-BE49-F238E27FC236}">
                <a16:creationId xmlns:a16="http://schemas.microsoft.com/office/drawing/2014/main" id="{F75ECA8B-6F7D-4A5C-9993-AA656777F73E}"/>
              </a:ext>
            </a:extLst>
          </p:cNvPr>
          <p:cNvSpPr>
            <a:spLocks noGrp="1"/>
          </p:cNvSpPr>
          <p:nvPr>
            <p:ph type="body" sz="quarter" idx="12" hasCustomPrompt="1"/>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dirty="0"/>
              <a:t>Text durch Doppeltippen hinzufügen</a:t>
            </a:r>
          </a:p>
        </p:txBody>
      </p:sp>
      <p:sp>
        <p:nvSpPr>
          <p:cNvPr id="7" name="Chart Placeholder 6">
            <a:extLst>
              <a:ext uri="{FF2B5EF4-FFF2-40B4-BE49-F238E27FC236}">
                <a16:creationId xmlns:a16="http://schemas.microsoft.com/office/drawing/2014/main" id="{01745EC0-3057-4A68-9648-13FE91CC1B98}"/>
              </a:ext>
            </a:extLst>
          </p:cNvPr>
          <p:cNvSpPr>
            <a:spLocks noGrp="1"/>
          </p:cNvSpPr>
          <p:nvPr>
            <p:ph type="chart" sz="quarter" idx="13" hasCustomPrompt="1"/>
          </p:nvPr>
        </p:nvSpPr>
        <p:spPr bwMode="gray">
          <a:xfrm>
            <a:off x="2735263" y="987424"/>
            <a:ext cx="6084887" cy="3521755"/>
          </a:xfrm>
        </p:spPr>
        <p:txBody>
          <a:bodyPr/>
          <a:lstStyle>
            <a:lvl1pPr>
              <a:defRPr>
                <a:latin typeface="+mn-lt"/>
              </a:defRPr>
            </a:lvl1pPr>
          </a:lstStyle>
          <a:p>
            <a:r>
              <a:rPr lang="de-DE" dirty="0"/>
              <a:t>Icon anklicken um Diagramm einzufügen</a:t>
            </a:r>
          </a:p>
        </p:txBody>
      </p:sp>
      <p:sp>
        <p:nvSpPr>
          <p:cNvPr id="9" name="Text Placeholder 14">
            <a:extLst>
              <a:ext uri="{FF2B5EF4-FFF2-40B4-BE49-F238E27FC236}">
                <a16:creationId xmlns:a16="http://schemas.microsoft.com/office/drawing/2014/main" id="{1CE59F9F-4C10-47C6-88AC-8047D70FAF5F}"/>
              </a:ext>
            </a:extLst>
          </p:cNvPr>
          <p:cNvSpPr>
            <a:spLocks noGrp="1"/>
          </p:cNvSpPr>
          <p:nvPr>
            <p:ph type="body" sz="quarter" idx="14" hasCustomPrompt="1"/>
          </p:nvPr>
        </p:nvSpPr>
        <p:spPr bwMode="gray">
          <a:xfrm>
            <a:off x="2735263" y="214034"/>
            <a:ext cx="6084887" cy="490961"/>
          </a:xfrm>
        </p:spPr>
        <p:txBody>
          <a:bodyPr/>
          <a:lstStyle>
            <a:lvl1pPr>
              <a:defRPr lang="de-DE" sz="1200" kern="1200" dirty="0" smtClean="0">
                <a:solidFill>
                  <a:schemeClr val="tx1"/>
                </a:solidFill>
                <a:latin typeface="+mj-lt"/>
                <a:ea typeface="+mj-ea"/>
                <a:cs typeface="Arial" panose="020B0604020202020204" pitchFamily="34" charset="0"/>
              </a:defRPr>
            </a:lvl1pPr>
          </a:lstStyle>
          <a:p>
            <a:pPr marL="0" lvl="0" indent="0" algn="l" defTabSz="685800" rtl="0" eaLnBrk="1" latinLnBrk="0" hangingPunct="1">
              <a:lnSpc>
                <a:spcPct val="90000"/>
              </a:lnSpc>
              <a:spcBef>
                <a:spcPct val="0"/>
              </a:spcBef>
              <a:buClr>
                <a:schemeClr val="bg2"/>
              </a:buClr>
              <a:buFont typeface="Wingdings" pitchFamily="2" charset="2"/>
              <a:buNone/>
            </a:pPr>
            <a:r>
              <a:rPr lang="de-DE" dirty="0"/>
              <a:t>Diagrammtitel</a:t>
            </a:r>
          </a:p>
        </p:txBody>
      </p:sp>
      <p:sp>
        <p:nvSpPr>
          <p:cNvPr id="6" name="Fußzeilenplatzhalter 5">
            <a:extLst>
              <a:ext uri="{FF2B5EF4-FFF2-40B4-BE49-F238E27FC236}">
                <a16:creationId xmlns:a16="http://schemas.microsoft.com/office/drawing/2014/main" id="{0399567D-EC0D-45F3-AE98-0410FE82520C}"/>
              </a:ext>
            </a:extLst>
          </p:cNvPr>
          <p:cNvSpPr>
            <a:spLocks noGrp="1"/>
          </p:cNvSpPr>
          <p:nvPr>
            <p:ph type="ftr" sz="quarter" idx="15"/>
          </p:nvPr>
        </p:nvSpPr>
        <p:spPr bwMode="gray"/>
        <p:txBody>
          <a:bodyPr/>
          <a:lstStyle/>
          <a:p>
            <a:r>
              <a:rPr lang="de-DE"/>
              <a:t>Vertraulich © 2022 Rolls-Royce Unterliegt nicht der Exportkontrolle</a:t>
            </a:r>
            <a:endParaRPr lang="de-DE" dirty="0"/>
          </a:p>
        </p:txBody>
      </p:sp>
      <p:sp>
        <p:nvSpPr>
          <p:cNvPr id="8" name="Foliennummernplatzhalter 7">
            <a:extLst>
              <a:ext uri="{FF2B5EF4-FFF2-40B4-BE49-F238E27FC236}">
                <a16:creationId xmlns:a16="http://schemas.microsoft.com/office/drawing/2014/main" id="{7715D90D-EBDC-4522-B15B-2EA6F52C16C2}"/>
              </a:ext>
            </a:extLst>
          </p:cNvPr>
          <p:cNvSpPr>
            <a:spLocks noGrp="1"/>
          </p:cNvSpPr>
          <p:nvPr>
            <p:ph type="sldNum" sz="quarter" idx="16"/>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25914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ultiple Conten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D40E336-C942-461D-BF42-17DFAE2132A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ED40E336-C942-461D-BF42-17DFAE2132A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C618FF74-3FA9-4A7B-9FC6-C541ADF94BC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7" name="Content Placeholder 46">
            <a:extLst>
              <a:ext uri="{FF2B5EF4-FFF2-40B4-BE49-F238E27FC236}">
                <a16:creationId xmlns:a16="http://schemas.microsoft.com/office/drawing/2014/main" id="{EA4CD3CE-87E1-42DD-BAE4-8B0FFCCF013E}"/>
              </a:ext>
            </a:extLst>
          </p:cNvPr>
          <p:cNvSpPr>
            <a:spLocks noGrp="1"/>
          </p:cNvSpPr>
          <p:nvPr>
            <p:ph sz="quarter" idx="12"/>
          </p:nvPr>
        </p:nvSpPr>
        <p:spPr bwMode="gray">
          <a:xfrm>
            <a:off x="2735263" y="987424"/>
            <a:ext cx="6084887" cy="3521755"/>
          </a:xfrm>
        </p:spPr>
        <p:txBody>
          <a:bodyPr/>
          <a:lstStyle>
            <a:lvl1pPr>
              <a:defRPr>
                <a:latin typeface="+mn-lt"/>
              </a:defRPr>
            </a:lvl1pPr>
            <a:lvl2pPr>
              <a:defRPr>
                <a:latin typeface="RR Pioneer" panose="020B0503050201040103" pitchFamily="34" charset="0"/>
              </a:defRPr>
            </a:lvl2pPr>
            <a:lvl3pPr>
              <a:defRPr>
                <a:latin typeface="RR Pioneer" panose="020B0503050201040103" pitchFamily="34" charset="0"/>
              </a:defRPr>
            </a:lvl3pPr>
            <a:lvl4pPr>
              <a:defRPr>
                <a:latin typeface="RR Pioneer" panose="020B0503050201040103" pitchFamily="34" charset="0"/>
              </a:defRPr>
            </a:lvl4pPr>
            <a:lvl5pPr>
              <a:defRPr>
                <a:latin typeface="RR Pioneer" panose="020B0503050201040103" pitchFamily="34" charset="0"/>
              </a:defRPr>
            </a:lvl5pPr>
          </a:lstStyle>
          <a:p>
            <a:pPr lvl="0"/>
            <a:r>
              <a:rPr lang="de-DE"/>
              <a:t>Mastertextformat bearbeiten</a:t>
            </a:r>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5" name="Fußzeilenplatzhalter 4">
            <a:extLst>
              <a:ext uri="{FF2B5EF4-FFF2-40B4-BE49-F238E27FC236}">
                <a16:creationId xmlns:a16="http://schemas.microsoft.com/office/drawing/2014/main" id="{4CDA376B-D284-4B3E-821F-A4D561493849}"/>
              </a:ext>
            </a:extLst>
          </p:cNvPr>
          <p:cNvSpPr>
            <a:spLocks noGrp="1"/>
          </p:cNvSpPr>
          <p:nvPr>
            <p:ph type="ftr" sz="quarter" idx="14"/>
          </p:nvPr>
        </p:nvSpPr>
        <p:spPr bwMode="gray">
          <a:xfrm>
            <a:off x="5706538" y="4767263"/>
            <a:ext cx="3070746" cy="144462"/>
          </a:xfrm>
          <a:prstGeom prst="rect">
            <a:avLst/>
          </a:prstGeom>
        </p:spPr>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7F56DAE0-B1F3-49F6-9DF0-A4BD5CCA5C9E}"/>
              </a:ext>
            </a:extLst>
          </p:cNvPr>
          <p:cNvSpPr>
            <a:spLocks noGrp="1"/>
          </p:cNvSpPr>
          <p:nvPr>
            <p:ph type="sldNum" sz="quarter" idx="15"/>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283090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a16="http://schemas.microsoft.com/office/drawing/2014/main"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AACB86E-57A0-40D7-AF10-C540BC0D748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7AACB86E-57A0-40D7-AF10-C540BC0D74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E5AAFEB4-8476-4141-BF4B-FEA695C4016B}"/>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hasCustomPrompt="1"/>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dirty="0"/>
              <a:t>Text durch Doppeltippen hinzufügen</a:t>
            </a:r>
          </a:p>
        </p:txBody>
      </p:sp>
      <p:sp>
        <p:nvSpPr>
          <p:cNvPr id="5" name="Fußzeilenplatzhalter 4">
            <a:extLst>
              <a:ext uri="{FF2B5EF4-FFF2-40B4-BE49-F238E27FC236}">
                <a16:creationId xmlns:a16="http://schemas.microsoft.com/office/drawing/2014/main" id="{0E1B4EB5-A507-4E96-B2B7-42A91BE26854}"/>
              </a:ext>
            </a:extLst>
          </p:cNvPr>
          <p:cNvSpPr>
            <a:spLocks noGrp="1"/>
          </p:cNvSpPr>
          <p:nvPr>
            <p:ph type="ftr" sz="quarter" idx="14"/>
          </p:nvPr>
        </p:nvSpPr>
        <p:spPr bwMode="gray">
          <a:xfrm>
            <a:off x="5706538" y="4767263"/>
            <a:ext cx="3070746" cy="144462"/>
          </a:xfrm>
          <a:prstGeom prst="rect">
            <a:avLst/>
          </a:prstGeom>
        </p:spPr>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53ACA1BA-C821-44F2-A5D0-F023292FDECC}"/>
              </a:ext>
            </a:extLst>
          </p:cNvPr>
          <p:cNvSpPr>
            <a:spLocks noGrp="1"/>
          </p:cNvSpPr>
          <p:nvPr>
            <p:ph type="sldNum" sz="quarter" idx="15"/>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253144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a16="http://schemas.microsoft.com/office/drawing/2014/main"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otice Content -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270A8B-0D06-4BE7-8A62-6A25E77F645E}"/>
              </a:ext>
            </a:extLst>
          </p:cNvPr>
          <p:cNvGraphicFramePr>
            <a:graphicFrameLocks noChangeAspect="1"/>
          </p:cNvGraphicFramePr>
          <p:nvPr>
            <p:custDataLst>
              <p:tags r:id="rId2"/>
            </p:custDataLst>
            <p:extLst>
              <p:ext uri="{D42A27DB-BD31-4B8C-83A1-F6EECF244321}">
                <p14:modId xmlns:p14="http://schemas.microsoft.com/office/powerpoint/2010/main" val="1289806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3" imgH="353" progId="TCLayout.ActiveDocument.1">
                  <p:embed/>
                </p:oleObj>
              </mc:Choice>
              <mc:Fallback>
                <p:oleObj name="think-cell Folie" r:id="rId4" imgW="353" imgH="353" progId="TCLayout.ActiveDocument.1">
                  <p:embed/>
                  <p:pic>
                    <p:nvPicPr>
                      <p:cNvPr id="3" name="Object 2" hidden="1">
                        <a:extLst>
                          <a:ext uri="{FF2B5EF4-FFF2-40B4-BE49-F238E27FC236}">
                            <a16:creationId xmlns:a16="http://schemas.microsoft.com/office/drawing/2014/main" id="{B9270A8B-0D06-4BE7-8A62-6A25E77F64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1711157-1D77-4E2D-9848-E3E00202D480}"/>
              </a:ext>
            </a:extLst>
          </p:cNvPr>
          <p:cNvSpPr/>
          <p:nvPr/>
        </p:nvSpPr>
        <p:spPr bwMode="gray">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Content Placeholder 6">
            <a:extLst>
              <a:ext uri="{FF2B5EF4-FFF2-40B4-BE49-F238E27FC236}">
                <a16:creationId xmlns:a16="http://schemas.microsoft.com/office/drawing/2014/main" id="{B8ED08D6-35B2-4B91-B32C-3A9CE78D9309}"/>
              </a:ext>
            </a:extLst>
          </p:cNvPr>
          <p:cNvSpPr>
            <a:spLocks noGrp="1"/>
          </p:cNvSpPr>
          <p:nvPr>
            <p:ph sz="quarter" idx="16" hasCustomPrompt="1"/>
          </p:nvPr>
        </p:nvSpPr>
        <p:spPr bwMode="gray">
          <a:xfrm>
            <a:off x="323850" y="1004887"/>
            <a:ext cx="8496300" cy="3043237"/>
          </a:xfrm>
        </p:spPr>
        <p:txBody>
          <a:bodyPr tIns="0" anchor="ctr"/>
          <a:lstStyle>
            <a:lvl1pPr algn="ctr">
              <a:defRPr sz="1200">
                <a:latin typeface="+mn-lt"/>
              </a:defRPr>
            </a:lvl1pPr>
          </a:lstStyle>
          <a:p>
            <a:pPr lvl="0"/>
            <a:r>
              <a:rPr lang="de-DE" dirty="0"/>
              <a:t>Bitte nur für Grafiken und Fotos nutzen</a:t>
            </a:r>
          </a:p>
        </p:txBody>
      </p:sp>
      <p:cxnSp>
        <p:nvCxnSpPr>
          <p:cNvPr id="24" name="Gerader Verbinder 23">
            <a:extLst>
              <a:ext uri="{FF2B5EF4-FFF2-40B4-BE49-F238E27FC236}">
                <a16:creationId xmlns:a16="http://schemas.microsoft.com/office/drawing/2014/main" id="{A2A4376C-B301-41C9-A8EB-80DC24D2A6AD}"/>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9FDEE23F-3100-4290-8A12-9B3AA0ABDB09}"/>
              </a:ext>
            </a:extLst>
          </p:cNvPr>
          <p:cNvPicPr>
            <a:picLocks noChangeAspect="1"/>
          </p:cNvPicPr>
          <p:nvPr/>
        </p:nvPicPr>
        <p:blipFill>
          <a:blip r:embed="rId6"/>
          <a:stretch>
            <a:fillRect/>
          </a:stretch>
        </p:blipFill>
        <p:spPr>
          <a:xfrm>
            <a:off x="323850" y="231775"/>
            <a:ext cx="318931" cy="521147"/>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00095" y="4693619"/>
            <a:ext cx="221014" cy="32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Grafik 15">
            <a:extLst>
              <a:ext uri="{FF2B5EF4-FFF2-40B4-BE49-F238E27FC236}">
                <a16:creationId xmlns:a16="http://schemas.microsoft.com/office/drawing/2014/main" id="{0A53DAF6-29E3-4CC2-8C20-5E86D16782C3}"/>
              </a:ext>
            </a:extLst>
          </p:cNvPr>
          <p:cNvPicPr>
            <a:picLocks noChangeAspect="1"/>
          </p:cNvPicPr>
          <p:nvPr/>
        </p:nvPicPr>
        <p:blipFill>
          <a:blip r:embed="rId8"/>
          <a:srcRect/>
          <a:stretch/>
        </p:blipFill>
        <p:spPr>
          <a:xfrm>
            <a:off x="7864497" y="4698029"/>
            <a:ext cx="957600" cy="222316"/>
          </a:xfrm>
          <a:prstGeom prst="rect">
            <a:avLst/>
          </a:prstGeom>
        </p:spPr>
      </p:pic>
      <p:sp>
        <p:nvSpPr>
          <p:cNvPr id="2" name="Title 1">
            <a:extLst>
              <a:ext uri="{FF2B5EF4-FFF2-40B4-BE49-F238E27FC236}">
                <a16:creationId xmlns:a16="http://schemas.microsoft.com/office/drawing/2014/main" id="{1EFF2E43-5744-4A7F-A5C9-056C62344C0E}"/>
              </a:ext>
            </a:extLst>
          </p:cNvPr>
          <p:cNvSpPr>
            <a:spLocks noGrp="1"/>
          </p:cNvSpPr>
          <p:nvPr>
            <p:ph type="title" hasCustomPrompt="1"/>
          </p:nvPr>
        </p:nvSpPr>
        <p:spPr>
          <a:xfrm>
            <a:off x="804672" y="354982"/>
            <a:ext cx="8015478" cy="547722"/>
          </a:xfrm>
        </p:spPr>
        <p:txBody>
          <a:bodyPr/>
          <a:lstStyle>
            <a:lvl1pPr algn="l">
              <a:defRPr sz="2400"/>
            </a:lvl1pPr>
          </a:lstStyle>
          <a:p>
            <a:r>
              <a:rPr lang="de-DE" dirty="0"/>
              <a:t>Notizen</a:t>
            </a:r>
          </a:p>
        </p:txBody>
      </p:sp>
    </p:spTree>
    <p:custDataLst>
      <p:tags r:id="rId1"/>
    </p:custDataLst>
    <p:extLst>
      <p:ext uri="{BB962C8B-B14F-4D97-AF65-F5344CB8AC3E}">
        <p14:creationId xmlns:p14="http://schemas.microsoft.com/office/powerpoint/2010/main" val="33921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v="urn:schemas-microsoft-com:vml"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Notice Content -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270A8B-0D06-4BE7-8A62-6A25E77F645E}"/>
              </a:ext>
            </a:extLst>
          </p:cNvPr>
          <p:cNvGraphicFramePr>
            <a:graphicFrameLocks noChangeAspect="1"/>
          </p:cNvGraphicFramePr>
          <p:nvPr>
            <p:custDataLst>
              <p:tags r:id="rId2"/>
            </p:custDataLst>
            <p:extLst>
              <p:ext uri="{D42A27DB-BD31-4B8C-83A1-F6EECF244321}">
                <p14:modId xmlns:p14="http://schemas.microsoft.com/office/powerpoint/2010/main" val="1289806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3" name="Object 2" hidden="1">
                        <a:extLst>
                          <a:ext uri="{FF2B5EF4-FFF2-40B4-BE49-F238E27FC236}">
                            <a16:creationId xmlns:a16="http://schemas.microsoft.com/office/drawing/2014/main" id="{B9270A8B-0D06-4BE7-8A62-6A25E77F64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1711157-1D77-4E2D-9848-E3E00202D480}"/>
              </a:ext>
            </a:extLst>
          </p:cNvPr>
          <p:cNvSpPr/>
          <p:nvPr>
            <p:custDataLst>
              <p:custData r:id="rId3"/>
            </p:custDataLst>
          </p:nvPr>
        </p:nvSpPr>
        <p:spPr bwMode="gray">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Content Placeholder 6">
            <a:extLst>
              <a:ext uri="{FF2B5EF4-FFF2-40B4-BE49-F238E27FC236}">
                <a16:creationId xmlns:a16="http://schemas.microsoft.com/office/drawing/2014/main" id="{B8ED08D6-35B2-4B91-B32C-3A9CE78D9309}"/>
              </a:ext>
            </a:extLst>
          </p:cNvPr>
          <p:cNvSpPr>
            <a:spLocks noGrp="1"/>
          </p:cNvSpPr>
          <p:nvPr>
            <p:ph sz="quarter" idx="16" hasCustomPrompt="1"/>
          </p:nvPr>
        </p:nvSpPr>
        <p:spPr bwMode="gray">
          <a:xfrm>
            <a:off x="323850" y="1004887"/>
            <a:ext cx="8496300" cy="3043237"/>
          </a:xfrm>
        </p:spPr>
        <p:txBody>
          <a:bodyPr tIns="0" anchor="ctr"/>
          <a:lstStyle>
            <a:lvl1pPr algn="ctr">
              <a:defRPr sz="1200">
                <a:latin typeface="+mn-lt"/>
              </a:defRPr>
            </a:lvl1pPr>
          </a:lstStyle>
          <a:p>
            <a:pPr lvl="0"/>
            <a:r>
              <a:rPr lang="de-DE" dirty="0"/>
              <a:t>Bitte nur für Grafiken und Fotos nutzen</a:t>
            </a:r>
          </a:p>
        </p:txBody>
      </p:sp>
      <p:cxnSp>
        <p:nvCxnSpPr>
          <p:cNvPr id="24" name="Gerader Verbinder 23">
            <a:extLst>
              <a:ext uri="{FF2B5EF4-FFF2-40B4-BE49-F238E27FC236}">
                <a16:creationId xmlns:a16="http://schemas.microsoft.com/office/drawing/2014/main" id="{A2A4376C-B301-41C9-A8EB-80DC24D2A6AD}"/>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9FDEE23F-3100-4290-8A12-9B3AA0ABDB09}"/>
              </a:ext>
            </a:extLst>
          </p:cNvPr>
          <p:cNvPicPr>
            <a:picLocks noChangeAspect="1"/>
          </p:cNvPicPr>
          <p:nvPr/>
        </p:nvPicPr>
        <p:blipFill>
          <a:blip r:embed="rId7"/>
          <a:stretch>
            <a:fillRect/>
          </a:stretch>
        </p:blipFill>
        <p:spPr>
          <a:xfrm>
            <a:off x="323850" y="231775"/>
            <a:ext cx="318931" cy="521147"/>
          </a:xfrm>
          <a:prstGeom prst="rect">
            <a:avLst/>
          </a:prstGeom>
        </p:spPr>
      </p:pic>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00095" y="4693619"/>
            <a:ext cx="221014" cy="32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Grafik 15">
            <a:extLst>
              <a:ext uri="{FF2B5EF4-FFF2-40B4-BE49-F238E27FC236}">
                <a16:creationId xmlns:a16="http://schemas.microsoft.com/office/drawing/2014/main" id="{0A53DAF6-29E3-4CC2-8C20-5E86D16782C3}"/>
              </a:ext>
            </a:extLst>
          </p:cNvPr>
          <p:cNvPicPr>
            <a:picLocks noChangeAspect="1"/>
          </p:cNvPicPr>
          <p:nvPr/>
        </p:nvPicPr>
        <p:blipFill>
          <a:blip r:embed="rId9"/>
          <a:srcRect/>
          <a:stretch/>
        </p:blipFill>
        <p:spPr>
          <a:xfrm>
            <a:off x="7864497" y="4698029"/>
            <a:ext cx="957600" cy="222316"/>
          </a:xfrm>
          <a:prstGeom prst="rect">
            <a:avLst/>
          </a:prstGeom>
        </p:spPr>
      </p:pic>
      <p:sp>
        <p:nvSpPr>
          <p:cNvPr id="2" name="Title 1">
            <a:extLst>
              <a:ext uri="{FF2B5EF4-FFF2-40B4-BE49-F238E27FC236}">
                <a16:creationId xmlns:a16="http://schemas.microsoft.com/office/drawing/2014/main" id="{1EFF2E43-5744-4A7F-A5C9-056C62344C0E}"/>
              </a:ext>
            </a:extLst>
          </p:cNvPr>
          <p:cNvSpPr>
            <a:spLocks noGrp="1"/>
          </p:cNvSpPr>
          <p:nvPr>
            <p:ph type="title" hasCustomPrompt="1"/>
          </p:nvPr>
        </p:nvSpPr>
        <p:spPr>
          <a:xfrm>
            <a:off x="804672" y="231775"/>
            <a:ext cx="8015478" cy="313023"/>
          </a:xfrm>
        </p:spPr>
        <p:txBody>
          <a:bodyPr/>
          <a:lstStyle>
            <a:lvl1pPr algn="l">
              <a:defRPr sz="2400"/>
            </a:lvl1pPr>
          </a:lstStyle>
          <a:p>
            <a:r>
              <a:rPr lang="de-DE" dirty="0"/>
              <a:t>Notizen</a:t>
            </a:r>
          </a:p>
        </p:txBody>
      </p:sp>
      <p:sp>
        <p:nvSpPr>
          <p:cNvPr id="20" name="Textplatzhalter 19">
            <a:extLst>
              <a:ext uri="{FF2B5EF4-FFF2-40B4-BE49-F238E27FC236}">
                <a16:creationId xmlns:a16="http://schemas.microsoft.com/office/drawing/2014/main" id="{DFB657A4-4E7F-7FF1-9D68-57C86CCE91FC}"/>
              </a:ext>
            </a:extLst>
          </p:cNvPr>
          <p:cNvSpPr>
            <a:spLocks noGrp="1"/>
          </p:cNvSpPr>
          <p:nvPr>
            <p:ph type="body" sz="quarter" idx="17" hasCustomPrompt="1"/>
          </p:nvPr>
        </p:nvSpPr>
        <p:spPr>
          <a:xfrm>
            <a:off x="804672" y="583345"/>
            <a:ext cx="3698875" cy="213418"/>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de-DE" dirty="0" err="1"/>
              <a:t>SubTitle</a:t>
            </a:r>
            <a:endParaRPr lang="de-AT" dirty="0"/>
          </a:p>
        </p:txBody>
      </p:sp>
    </p:spTree>
    <p:custDataLst>
      <p:tags r:id="rId1"/>
    </p:custDataLst>
    <p:extLst>
      <p:ext uri="{BB962C8B-B14F-4D97-AF65-F5344CB8AC3E}">
        <p14:creationId xmlns:p14="http://schemas.microsoft.com/office/powerpoint/2010/main" val="183366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umber Box Layou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F424C0-FEC3-4F7F-ADE2-ECA4EC7F3226}"/>
              </a:ext>
            </a:extLst>
          </p:cNvPr>
          <p:cNvGraphicFramePr>
            <a:graphicFrameLocks noChangeAspect="1"/>
          </p:cNvGraphicFramePr>
          <p:nvPr>
            <p:custDataLst>
              <p:tags r:id="rId2"/>
            </p:custDataLst>
            <p:extLst>
              <p:ext uri="{D42A27DB-BD31-4B8C-83A1-F6EECF244321}">
                <p14:modId xmlns:p14="http://schemas.microsoft.com/office/powerpoint/2010/main" val="4261532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BDF424C0-FEC3-4F7F-ADE2-ECA4EC7F322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14BFDA8-D4D0-44CA-9FAA-2F1826D5872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7" name="Text Placeholder 4">
            <a:extLst>
              <a:ext uri="{FF2B5EF4-FFF2-40B4-BE49-F238E27FC236}">
                <a16:creationId xmlns:a16="http://schemas.microsoft.com/office/drawing/2014/main" id="{318E24CC-998C-42BF-B6B4-7CB7E03747F4}"/>
              </a:ext>
            </a:extLst>
          </p:cNvPr>
          <p:cNvSpPr>
            <a:spLocks noGrp="1"/>
          </p:cNvSpPr>
          <p:nvPr>
            <p:ph type="body" sz="quarter" idx="37" hasCustomPrompt="1"/>
          </p:nvPr>
        </p:nvSpPr>
        <p:spPr bwMode="gray">
          <a:xfrm>
            <a:off x="2742242" y="987425"/>
            <a:ext cx="3006000" cy="1134000"/>
          </a:xfrm>
          <a:prstGeom prst="roundRect">
            <a:avLst>
              <a:gd name="adj" fmla="val 4279"/>
            </a:avLst>
          </a:prstGeom>
          <a:solidFill>
            <a:schemeClr val="accent1"/>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8" name="Text Placeholder 4">
            <a:extLst>
              <a:ext uri="{FF2B5EF4-FFF2-40B4-BE49-F238E27FC236}">
                <a16:creationId xmlns:a16="http://schemas.microsoft.com/office/drawing/2014/main" id="{4D24C59C-1528-4FC9-804E-8F61E00CD97B}"/>
              </a:ext>
            </a:extLst>
          </p:cNvPr>
          <p:cNvSpPr>
            <a:spLocks noGrp="1"/>
          </p:cNvSpPr>
          <p:nvPr>
            <p:ph type="body" sz="quarter" idx="39" hasCustomPrompt="1"/>
          </p:nvPr>
        </p:nvSpPr>
        <p:spPr bwMode="gray">
          <a:xfrm>
            <a:off x="5818606" y="987425"/>
            <a:ext cx="3006000" cy="1134000"/>
          </a:xfrm>
          <a:prstGeom prst="roundRect">
            <a:avLst>
              <a:gd name="adj" fmla="val 3783"/>
            </a:avLst>
          </a:prstGeom>
          <a:solidFill>
            <a:schemeClr val="accent1"/>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9" name="Text Placeholder 4">
            <a:extLst>
              <a:ext uri="{FF2B5EF4-FFF2-40B4-BE49-F238E27FC236}">
                <a16:creationId xmlns:a16="http://schemas.microsoft.com/office/drawing/2014/main" id="{F603AA1B-20FE-4F7B-80AB-F984F2AA3EAB}"/>
              </a:ext>
            </a:extLst>
          </p:cNvPr>
          <p:cNvSpPr>
            <a:spLocks noGrp="1"/>
          </p:cNvSpPr>
          <p:nvPr>
            <p:ph type="body" sz="quarter" idx="40" hasCustomPrompt="1"/>
          </p:nvPr>
        </p:nvSpPr>
        <p:spPr bwMode="gray">
          <a:xfrm>
            <a:off x="2742242" y="2181302"/>
            <a:ext cx="3006000" cy="1134000"/>
          </a:xfrm>
          <a:prstGeom prst="roundRect">
            <a:avLst>
              <a:gd name="adj" fmla="val 3783"/>
            </a:avLst>
          </a:prstGeom>
          <a:solidFill>
            <a:schemeClr val="accent2"/>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0" name="Text Placeholder 4">
            <a:extLst>
              <a:ext uri="{FF2B5EF4-FFF2-40B4-BE49-F238E27FC236}">
                <a16:creationId xmlns:a16="http://schemas.microsoft.com/office/drawing/2014/main" id="{F7116B68-9249-4469-8482-54B7823BFCBE}"/>
              </a:ext>
            </a:extLst>
          </p:cNvPr>
          <p:cNvSpPr>
            <a:spLocks noGrp="1"/>
          </p:cNvSpPr>
          <p:nvPr>
            <p:ph type="body" sz="quarter" idx="41" hasCustomPrompt="1"/>
          </p:nvPr>
        </p:nvSpPr>
        <p:spPr bwMode="gray">
          <a:xfrm>
            <a:off x="5818606" y="2181302"/>
            <a:ext cx="3006000" cy="1134000"/>
          </a:xfrm>
          <a:prstGeom prst="roundRect">
            <a:avLst>
              <a:gd name="adj" fmla="val 3288"/>
            </a:avLst>
          </a:prstGeom>
          <a:solidFill>
            <a:schemeClr val="accent2"/>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1" name="Text Placeholder 4">
            <a:extLst>
              <a:ext uri="{FF2B5EF4-FFF2-40B4-BE49-F238E27FC236}">
                <a16:creationId xmlns:a16="http://schemas.microsoft.com/office/drawing/2014/main" id="{FE1E869E-196B-457B-B5E4-0DD84917D19D}"/>
              </a:ext>
            </a:extLst>
          </p:cNvPr>
          <p:cNvSpPr>
            <a:spLocks noGrp="1"/>
          </p:cNvSpPr>
          <p:nvPr>
            <p:ph type="body" sz="quarter" idx="42" hasCustomPrompt="1"/>
          </p:nvPr>
        </p:nvSpPr>
        <p:spPr bwMode="gray">
          <a:xfrm>
            <a:off x="2742242" y="3375179"/>
            <a:ext cx="3006000" cy="1134000"/>
          </a:xfrm>
          <a:prstGeom prst="roundRect">
            <a:avLst>
              <a:gd name="adj" fmla="val 4774"/>
            </a:avLst>
          </a:prstGeom>
          <a:solidFill>
            <a:schemeClr val="accent3"/>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2" name="Text Placeholder 4">
            <a:extLst>
              <a:ext uri="{FF2B5EF4-FFF2-40B4-BE49-F238E27FC236}">
                <a16:creationId xmlns:a16="http://schemas.microsoft.com/office/drawing/2014/main" id="{B9BA5AB4-1422-434C-9E0E-F66FA3D5A121}"/>
              </a:ext>
            </a:extLst>
          </p:cNvPr>
          <p:cNvSpPr>
            <a:spLocks noGrp="1"/>
          </p:cNvSpPr>
          <p:nvPr>
            <p:ph type="body" sz="quarter" idx="43" hasCustomPrompt="1"/>
          </p:nvPr>
        </p:nvSpPr>
        <p:spPr bwMode="gray">
          <a:xfrm>
            <a:off x="5818606" y="3375179"/>
            <a:ext cx="3006000" cy="1134000"/>
          </a:xfrm>
          <a:prstGeom prst="roundRect">
            <a:avLst>
              <a:gd name="adj" fmla="val 4774"/>
            </a:avLst>
          </a:prstGeom>
          <a:solidFill>
            <a:schemeClr val="accent3"/>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3" name="Text Placeholder 12">
            <a:extLst>
              <a:ext uri="{FF2B5EF4-FFF2-40B4-BE49-F238E27FC236}">
                <a16:creationId xmlns:a16="http://schemas.microsoft.com/office/drawing/2014/main" id="{DC7165C9-C778-4012-A1BD-C1A6856BB211}"/>
              </a:ext>
            </a:extLst>
          </p:cNvPr>
          <p:cNvSpPr>
            <a:spLocks noGrp="1"/>
          </p:cNvSpPr>
          <p:nvPr>
            <p:ph type="body" sz="quarter" idx="44" hasCustomPrompt="1"/>
          </p:nvPr>
        </p:nvSpPr>
        <p:spPr bwMode="gray">
          <a:xfrm>
            <a:off x="5982717" y="3957250"/>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17" name="Text Placeholder 12">
            <a:extLst>
              <a:ext uri="{FF2B5EF4-FFF2-40B4-BE49-F238E27FC236}">
                <a16:creationId xmlns:a16="http://schemas.microsoft.com/office/drawing/2014/main" id="{938B979D-FF78-4C5A-9B73-D7E1AEC8B01E}"/>
              </a:ext>
            </a:extLst>
          </p:cNvPr>
          <p:cNvSpPr>
            <a:spLocks noGrp="1"/>
          </p:cNvSpPr>
          <p:nvPr>
            <p:ph type="body" sz="quarter" idx="45" hasCustomPrompt="1"/>
          </p:nvPr>
        </p:nvSpPr>
        <p:spPr bwMode="gray">
          <a:xfrm>
            <a:off x="5982717" y="1570038"/>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19" name="Text Placeholder 12">
            <a:extLst>
              <a:ext uri="{FF2B5EF4-FFF2-40B4-BE49-F238E27FC236}">
                <a16:creationId xmlns:a16="http://schemas.microsoft.com/office/drawing/2014/main" id="{48D8BCDD-27C3-4587-A18D-AB5944F5352D}"/>
              </a:ext>
            </a:extLst>
          </p:cNvPr>
          <p:cNvSpPr>
            <a:spLocks noGrp="1"/>
          </p:cNvSpPr>
          <p:nvPr>
            <p:ph type="body" sz="quarter" idx="46" hasCustomPrompt="1"/>
          </p:nvPr>
        </p:nvSpPr>
        <p:spPr bwMode="gray">
          <a:xfrm>
            <a:off x="5982717" y="2763644"/>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20" name="Text Placeholder 12">
            <a:extLst>
              <a:ext uri="{FF2B5EF4-FFF2-40B4-BE49-F238E27FC236}">
                <a16:creationId xmlns:a16="http://schemas.microsoft.com/office/drawing/2014/main" id="{A5351581-1EAD-4235-8CA2-151526142E5C}"/>
              </a:ext>
            </a:extLst>
          </p:cNvPr>
          <p:cNvSpPr>
            <a:spLocks noGrp="1"/>
          </p:cNvSpPr>
          <p:nvPr>
            <p:ph type="body" sz="quarter" idx="47" hasCustomPrompt="1"/>
          </p:nvPr>
        </p:nvSpPr>
        <p:spPr bwMode="gray">
          <a:xfrm>
            <a:off x="6589992" y="3957250"/>
            <a:ext cx="585607" cy="482600"/>
          </a:xfrm>
        </p:spPr>
        <p:txBody>
          <a:bodyPr vert="horz" lIns="0" tIns="0" rIns="0" bIns="0" rtlCol="0" anchor="ctr">
            <a:noAutofit/>
          </a:bodyPr>
          <a:lstStyle>
            <a:lvl1pPr>
              <a:defRPr lang="de-DE" sz="2400" dirty="0" smtClean="0">
                <a:solidFill>
                  <a:schemeClr val="bg1"/>
                </a:solidFill>
                <a:latin typeface="RR Pioneer UltraLight Condensed" panose="020B0206030201060103" pitchFamily="34" charset="0"/>
              </a:defRPr>
            </a:lvl1pPr>
          </a:lstStyle>
          <a:p>
            <a:pPr lvl="0">
              <a:buClr>
                <a:schemeClr val="tx2"/>
              </a:buClr>
              <a:buFont typeface="+mj-lt"/>
            </a:pPr>
            <a:r>
              <a:rPr lang="de-DE" dirty="0" err="1"/>
              <a:t>bn</a:t>
            </a:r>
            <a:endParaRPr lang="de-DE" dirty="0"/>
          </a:p>
        </p:txBody>
      </p:sp>
      <p:sp>
        <p:nvSpPr>
          <p:cNvPr id="21" name="Text Placeholder 12">
            <a:extLst>
              <a:ext uri="{FF2B5EF4-FFF2-40B4-BE49-F238E27FC236}">
                <a16:creationId xmlns:a16="http://schemas.microsoft.com/office/drawing/2014/main" id="{2299B055-BB85-4A34-B074-72CAECC381BB}"/>
              </a:ext>
            </a:extLst>
          </p:cNvPr>
          <p:cNvSpPr>
            <a:spLocks noGrp="1"/>
          </p:cNvSpPr>
          <p:nvPr>
            <p:ph type="body" sz="quarter" idx="48" hasCustomPrompt="1"/>
          </p:nvPr>
        </p:nvSpPr>
        <p:spPr bwMode="gray">
          <a:xfrm>
            <a:off x="6589992" y="1570038"/>
            <a:ext cx="585607" cy="482600"/>
          </a:xfrm>
        </p:spPr>
        <p:txBody>
          <a:bodyPr anchor="ctr"/>
          <a:lstStyle>
            <a:lvl1pPr>
              <a:defRPr lang="de-DE" sz="2400" kern="1200" dirty="0" smtClean="0">
                <a:solidFill>
                  <a:schemeClr val="bg1"/>
                </a:solidFill>
                <a:latin typeface="RR Pioneer UltraLight Condensed" panose="020B020603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err="1"/>
              <a:t>bn</a:t>
            </a:r>
            <a:endParaRPr lang="de-DE" dirty="0"/>
          </a:p>
        </p:txBody>
      </p:sp>
      <p:sp>
        <p:nvSpPr>
          <p:cNvPr id="22" name="Text Placeholder 12">
            <a:extLst>
              <a:ext uri="{FF2B5EF4-FFF2-40B4-BE49-F238E27FC236}">
                <a16:creationId xmlns:a16="http://schemas.microsoft.com/office/drawing/2014/main" id="{C080B3F6-947C-4154-82D8-675C57578184}"/>
              </a:ext>
            </a:extLst>
          </p:cNvPr>
          <p:cNvSpPr>
            <a:spLocks noGrp="1"/>
          </p:cNvSpPr>
          <p:nvPr>
            <p:ph type="body" sz="quarter" idx="49" hasCustomPrompt="1"/>
          </p:nvPr>
        </p:nvSpPr>
        <p:spPr bwMode="gray">
          <a:xfrm>
            <a:off x="6589992" y="2763644"/>
            <a:ext cx="585607" cy="482600"/>
          </a:xfrm>
        </p:spPr>
        <p:txBody>
          <a:bodyPr vert="horz" lIns="0" tIns="0" rIns="0" bIns="0" rtlCol="0" anchor="ctr">
            <a:noAutofit/>
          </a:bodyPr>
          <a:lstStyle>
            <a:lvl1pPr>
              <a:defRPr lang="de-DE" sz="2400" dirty="0" smtClean="0">
                <a:solidFill>
                  <a:schemeClr val="bg1"/>
                </a:solidFill>
                <a:latin typeface="RR Pioneer UltraLight Condensed" panose="020B0206030201060103" pitchFamily="34" charset="0"/>
              </a:defRPr>
            </a:lvl1pPr>
          </a:lstStyle>
          <a:p>
            <a:pPr lvl="0">
              <a:buClr>
                <a:schemeClr val="tx2"/>
              </a:buClr>
              <a:buFont typeface="+mj-lt"/>
            </a:pPr>
            <a:r>
              <a:rPr lang="de-DE" dirty="0" err="1"/>
              <a:t>bn</a:t>
            </a:r>
            <a:endParaRPr lang="de-DE" dirty="0"/>
          </a:p>
        </p:txBody>
      </p:sp>
      <p:sp>
        <p:nvSpPr>
          <p:cNvPr id="26" name="Text Placeholder 12">
            <a:extLst>
              <a:ext uri="{FF2B5EF4-FFF2-40B4-BE49-F238E27FC236}">
                <a16:creationId xmlns:a16="http://schemas.microsoft.com/office/drawing/2014/main" id="{4A9BF1A1-5A9E-4AE0-A724-CF947382D79A}"/>
              </a:ext>
            </a:extLst>
          </p:cNvPr>
          <p:cNvSpPr>
            <a:spLocks noGrp="1"/>
          </p:cNvSpPr>
          <p:nvPr>
            <p:ph type="body" sz="quarter" idx="53" hasCustomPrompt="1"/>
          </p:nvPr>
        </p:nvSpPr>
        <p:spPr bwMode="gray">
          <a:xfrm>
            <a:off x="3497785" y="3957250"/>
            <a:ext cx="585607" cy="482600"/>
          </a:xfrm>
        </p:spPr>
        <p:txBody>
          <a:bodyPr vert="horz" lIns="0" tIns="0" rIns="0" bIns="0" rtlCol="0" anchor="ctr">
            <a:noAutofit/>
          </a:bodyPr>
          <a:lstStyle>
            <a:lvl1pPr>
              <a:defRPr lang="de-DE" sz="2400" dirty="0" smtClean="0">
                <a:solidFill>
                  <a:schemeClr val="bg1"/>
                </a:solidFill>
                <a:latin typeface="RR Pioneer UltraLight Condensed" panose="020B0206030201060103" pitchFamily="34" charset="0"/>
              </a:defRPr>
            </a:lvl1pPr>
          </a:lstStyle>
          <a:p>
            <a:pPr lvl="0">
              <a:buClr>
                <a:schemeClr val="tx2"/>
              </a:buClr>
              <a:buFont typeface="+mj-lt"/>
            </a:pPr>
            <a:r>
              <a:rPr lang="de-DE" dirty="0" err="1"/>
              <a:t>bn</a:t>
            </a:r>
            <a:endParaRPr lang="de-DE" dirty="0"/>
          </a:p>
        </p:txBody>
      </p:sp>
      <p:sp>
        <p:nvSpPr>
          <p:cNvPr id="27" name="Text Placeholder 12">
            <a:extLst>
              <a:ext uri="{FF2B5EF4-FFF2-40B4-BE49-F238E27FC236}">
                <a16:creationId xmlns:a16="http://schemas.microsoft.com/office/drawing/2014/main" id="{C8C5154C-2B75-4F9B-AED2-90EA56970FCB}"/>
              </a:ext>
            </a:extLst>
          </p:cNvPr>
          <p:cNvSpPr>
            <a:spLocks noGrp="1"/>
          </p:cNvSpPr>
          <p:nvPr>
            <p:ph type="body" sz="quarter" idx="54" hasCustomPrompt="1"/>
          </p:nvPr>
        </p:nvSpPr>
        <p:spPr bwMode="gray">
          <a:xfrm>
            <a:off x="3497785" y="1570038"/>
            <a:ext cx="585607" cy="482600"/>
          </a:xfrm>
        </p:spPr>
        <p:txBody>
          <a:bodyPr anchor="ctr"/>
          <a:lstStyle>
            <a:lvl1pPr>
              <a:defRPr lang="de-DE" sz="2400" kern="1200" dirty="0" smtClean="0">
                <a:solidFill>
                  <a:schemeClr val="bg1"/>
                </a:solidFill>
                <a:latin typeface="RR Pioneer UltraLight Condensed" panose="020B020603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err="1"/>
              <a:t>bn</a:t>
            </a:r>
            <a:endParaRPr lang="de-DE" dirty="0"/>
          </a:p>
        </p:txBody>
      </p:sp>
      <p:sp>
        <p:nvSpPr>
          <p:cNvPr id="28" name="Text Placeholder 12">
            <a:extLst>
              <a:ext uri="{FF2B5EF4-FFF2-40B4-BE49-F238E27FC236}">
                <a16:creationId xmlns:a16="http://schemas.microsoft.com/office/drawing/2014/main" id="{3246AF7A-8E7F-41F8-85B4-485D24FC6477}"/>
              </a:ext>
            </a:extLst>
          </p:cNvPr>
          <p:cNvSpPr>
            <a:spLocks noGrp="1"/>
          </p:cNvSpPr>
          <p:nvPr>
            <p:ph type="body" sz="quarter" idx="55" hasCustomPrompt="1"/>
          </p:nvPr>
        </p:nvSpPr>
        <p:spPr bwMode="gray">
          <a:xfrm>
            <a:off x="3497785" y="2763644"/>
            <a:ext cx="585607" cy="482600"/>
          </a:xfrm>
        </p:spPr>
        <p:txBody>
          <a:bodyPr vert="horz" lIns="0" tIns="0" rIns="0" bIns="0" rtlCol="0" anchor="ctr">
            <a:noAutofit/>
          </a:bodyPr>
          <a:lstStyle>
            <a:lvl1pPr>
              <a:defRPr lang="de-DE" sz="2400" dirty="0" smtClean="0">
                <a:solidFill>
                  <a:schemeClr val="bg1"/>
                </a:solidFill>
                <a:latin typeface="RR Pioneer UltraLight Condensed" panose="020B0206030201060103" pitchFamily="34" charset="0"/>
              </a:defRPr>
            </a:lvl1pPr>
          </a:lstStyle>
          <a:p>
            <a:pPr lvl="0">
              <a:buClr>
                <a:schemeClr val="tx2"/>
              </a:buClr>
              <a:buFont typeface="+mj-lt"/>
            </a:pPr>
            <a:r>
              <a:rPr lang="de-DE" dirty="0" err="1"/>
              <a:t>bn</a:t>
            </a:r>
            <a:endParaRPr lang="de-DE" dirty="0"/>
          </a:p>
        </p:txBody>
      </p:sp>
      <p:sp>
        <p:nvSpPr>
          <p:cNvPr id="30" name="Text Placeholder 12">
            <a:extLst>
              <a:ext uri="{FF2B5EF4-FFF2-40B4-BE49-F238E27FC236}">
                <a16:creationId xmlns:a16="http://schemas.microsoft.com/office/drawing/2014/main" id="{C652B535-E859-48BF-8FCF-C1F5631A0FD7}"/>
              </a:ext>
            </a:extLst>
          </p:cNvPr>
          <p:cNvSpPr>
            <a:spLocks noGrp="1"/>
          </p:cNvSpPr>
          <p:nvPr>
            <p:ph type="body" sz="quarter" idx="56" hasCustomPrompt="1"/>
          </p:nvPr>
        </p:nvSpPr>
        <p:spPr bwMode="gray">
          <a:xfrm>
            <a:off x="2904469" y="3957250"/>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31" name="Text Placeholder 12">
            <a:extLst>
              <a:ext uri="{FF2B5EF4-FFF2-40B4-BE49-F238E27FC236}">
                <a16:creationId xmlns:a16="http://schemas.microsoft.com/office/drawing/2014/main" id="{11CB619E-BFC3-4F8A-BE8B-B81DCE3F8747}"/>
              </a:ext>
            </a:extLst>
          </p:cNvPr>
          <p:cNvSpPr>
            <a:spLocks noGrp="1"/>
          </p:cNvSpPr>
          <p:nvPr>
            <p:ph type="body" sz="quarter" idx="57" hasCustomPrompt="1"/>
          </p:nvPr>
        </p:nvSpPr>
        <p:spPr bwMode="gray">
          <a:xfrm>
            <a:off x="2904469" y="1570038"/>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32" name="Text Placeholder 12">
            <a:extLst>
              <a:ext uri="{FF2B5EF4-FFF2-40B4-BE49-F238E27FC236}">
                <a16:creationId xmlns:a16="http://schemas.microsoft.com/office/drawing/2014/main" id="{A687E17D-4FFD-4DBC-B5F5-1461A599123D}"/>
              </a:ext>
            </a:extLst>
          </p:cNvPr>
          <p:cNvSpPr>
            <a:spLocks noGrp="1"/>
          </p:cNvSpPr>
          <p:nvPr>
            <p:ph type="body" sz="quarter" idx="58" hasCustomPrompt="1"/>
          </p:nvPr>
        </p:nvSpPr>
        <p:spPr bwMode="gray">
          <a:xfrm>
            <a:off x="2904469" y="2763644"/>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33" name="Text Placeholder 32">
            <a:extLst>
              <a:ext uri="{FF2B5EF4-FFF2-40B4-BE49-F238E27FC236}">
                <a16:creationId xmlns:a16="http://schemas.microsoft.com/office/drawing/2014/main" id="{71A9A999-0C67-45D7-BF40-488E752DC542}"/>
              </a:ext>
            </a:extLst>
          </p:cNvPr>
          <p:cNvSpPr>
            <a:spLocks noGrp="1"/>
          </p:cNvSpPr>
          <p:nvPr>
            <p:ph type="body" sz="quarter" idx="59" hasCustomPrompt="1"/>
          </p:nvPr>
        </p:nvSpPr>
        <p:spPr bwMode="gray">
          <a:xfrm>
            <a:off x="7391254" y="2763644"/>
            <a:ext cx="1012850" cy="495300"/>
          </a:xfrm>
        </p:spPr>
        <p:txBody>
          <a:bodyPr/>
          <a:lstStyle>
            <a:lvl1pPr algn="r">
              <a:defRPr sz="3200" b="1">
                <a:solidFill>
                  <a:schemeClr val="bg1"/>
                </a:solidFill>
                <a:latin typeface="RR Pioneer UltraLight Condensed" panose="020B0206030201060103" pitchFamily="34" charset="0"/>
              </a:defRPr>
            </a:lvl1pPr>
          </a:lstStyle>
          <a:p>
            <a:pPr lvl="0"/>
            <a:r>
              <a:rPr lang="de-DE" dirty="0"/>
              <a:t>XX</a:t>
            </a:r>
          </a:p>
        </p:txBody>
      </p:sp>
      <p:sp>
        <p:nvSpPr>
          <p:cNvPr id="35" name="Text Placeholder 32">
            <a:extLst>
              <a:ext uri="{FF2B5EF4-FFF2-40B4-BE49-F238E27FC236}">
                <a16:creationId xmlns:a16="http://schemas.microsoft.com/office/drawing/2014/main" id="{1DAE5066-0601-4F44-8CC3-31570CCB03F6}"/>
              </a:ext>
            </a:extLst>
          </p:cNvPr>
          <p:cNvSpPr>
            <a:spLocks noGrp="1"/>
          </p:cNvSpPr>
          <p:nvPr>
            <p:ph type="body" sz="quarter" idx="60" hasCustomPrompt="1"/>
          </p:nvPr>
        </p:nvSpPr>
        <p:spPr bwMode="gray">
          <a:xfrm>
            <a:off x="7391254" y="3957250"/>
            <a:ext cx="1012850" cy="495300"/>
          </a:xfrm>
        </p:spPr>
        <p:txBody>
          <a:bodyPr/>
          <a:lstStyle>
            <a:lvl1pPr algn="r">
              <a:defRPr sz="3200" b="1">
                <a:solidFill>
                  <a:schemeClr val="bg1"/>
                </a:solidFill>
                <a:latin typeface="RR Pioneer UltraLight Condensed" panose="020B0206030201060103" pitchFamily="34" charset="0"/>
              </a:defRPr>
            </a:lvl1pPr>
          </a:lstStyle>
          <a:p>
            <a:pPr lvl="0"/>
            <a:r>
              <a:rPr lang="de-DE" dirty="0"/>
              <a:t>XX</a:t>
            </a:r>
          </a:p>
        </p:txBody>
      </p:sp>
      <p:sp>
        <p:nvSpPr>
          <p:cNvPr id="36" name="Text Placeholder 32">
            <a:extLst>
              <a:ext uri="{FF2B5EF4-FFF2-40B4-BE49-F238E27FC236}">
                <a16:creationId xmlns:a16="http://schemas.microsoft.com/office/drawing/2014/main" id="{91332E48-7CC9-474E-B17C-9C2F67F54666}"/>
              </a:ext>
            </a:extLst>
          </p:cNvPr>
          <p:cNvSpPr>
            <a:spLocks noGrp="1"/>
          </p:cNvSpPr>
          <p:nvPr>
            <p:ph type="body" sz="quarter" idx="61" hasCustomPrompt="1"/>
          </p:nvPr>
        </p:nvSpPr>
        <p:spPr bwMode="gray">
          <a:xfrm>
            <a:off x="7391254" y="1570038"/>
            <a:ext cx="1012850" cy="495300"/>
          </a:xfrm>
        </p:spPr>
        <p:txBody>
          <a:bodyPr/>
          <a:lstStyle>
            <a:lvl1pPr algn="r">
              <a:defRPr sz="3200" b="1">
                <a:solidFill>
                  <a:schemeClr val="bg1"/>
                </a:solidFill>
                <a:latin typeface="RR Pioneer UltraLight Condensed" panose="020B0206030201060103" pitchFamily="34" charset="0"/>
              </a:defRPr>
            </a:lvl1pPr>
          </a:lstStyle>
          <a:p>
            <a:pPr lvl="0"/>
            <a:r>
              <a:rPr lang="de-DE" dirty="0"/>
              <a:t>XX</a:t>
            </a:r>
          </a:p>
        </p:txBody>
      </p:sp>
      <p:sp>
        <p:nvSpPr>
          <p:cNvPr id="40" name="Text Placeholder 39">
            <a:extLst>
              <a:ext uri="{FF2B5EF4-FFF2-40B4-BE49-F238E27FC236}">
                <a16:creationId xmlns:a16="http://schemas.microsoft.com/office/drawing/2014/main" id="{6A3A628F-F259-49DB-AB16-9055C96CC908}"/>
              </a:ext>
            </a:extLst>
          </p:cNvPr>
          <p:cNvSpPr>
            <a:spLocks noGrp="1"/>
          </p:cNvSpPr>
          <p:nvPr>
            <p:ph type="body" sz="quarter" idx="62" hasCustomPrompt="1"/>
          </p:nvPr>
        </p:nvSpPr>
        <p:spPr bwMode="gray">
          <a:xfrm>
            <a:off x="8463604" y="2793127"/>
            <a:ext cx="170845" cy="396875"/>
          </a:xfrm>
        </p:spPr>
        <p:txBody>
          <a:bodyPr tIns="0"/>
          <a:lstStyle>
            <a:lvl1pPr>
              <a:defRPr>
                <a:solidFill>
                  <a:schemeClr val="bg1"/>
                </a:solidFill>
                <a:latin typeface="RR Pioneer UltraLight Condensed" panose="020B0206030201060103" pitchFamily="34" charset="0"/>
              </a:defRPr>
            </a:lvl1pPr>
          </a:lstStyle>
          <a:p>
            <a:pPr lvl="0"/>
            <a:r>
              <a:rPr lang="de-DE" dirty="0"/>
              <a:t>%</a:t>
            </a:r>
          </a:p>
        </p:txBody>
      </p:sp>
      <p:sp>
        <p:nvSpPr>
          <p:cNvPr id="45" name="Text Placeholder 39">
            <a:extLst>
              <a:ext uri="{FF2B5EF4-FFF2-40B4-BE49-F238E27FC236}">
                <a16:creationId xmlns:a16="http://schemas.microsoft.com/office/drawing/2014/main" id="{A929A378-24DB-4CE2-98FD-FAFB1ECD1227}"/>
              </a:ext>
            </a:extLst>
          </p:cNvPr>
          <p:cNvSpPr>
            <a:spLocks noGrp="1"/>
          </p:cNvSpPr>
          <p:nvPr>
            <p:ph type="body" sz="quarter" idx="63" hasCustomPrompt="1"/>
          </p:nvPr>
        </p:nvSpPr>
        <p:spPr bwMode="gray">
          <a:xfrm>
            <a:off x="8463604" y="3987058"/>
            <a:ext cx="170845" cy="396875"/>
          </a:xfrm>
        </p:spPr>
        <p:txBody>
          <a:bodyPr tIns="0"/>
          <a:lstStyle>
            <a:lvl1pPr>
              <a:defRPr>
                <a:solidFill>
                  <a:schemeClr val="bg1"/>
                </a:solidFill>
                <a:latin typeface="RR Pioneer UltraLight Condensed" panose="020B0206030201060103" pitchFamily="34" charset="0"/>
              </a:defRPr>
            </a:lvl1pPr>
          </a:lstStyle>
          <a:p>
            <a:pPr lvl="0"/>
            <a:r>
              <a:rPr lang="de-DE" dirty="0"/>
              <a:t>%</a:t>
            </a:r>
          </a:p>
        </p:txBody>
      </p:sp>
      <p:sp>
        <p:nvSpPr>
          <p:cNvPr id="47" name="Text Placeholder 39">
            <a:extLst>
              <a:ext uri="{FF2B5EF4-FFF2-40B4-BE49-F238E27FC236}">
                <a16:creationId xmlns:a16="http://schemas.microsoft.com/office/drawing/2014/main" id="{7D2FF79D-D95D-4546-9556-980BA55E79C4}"/>
              </a:ext>
            </a:extLst>
          </p:cNvPr>
          <p:cNvSpPr>
            <a:spLocks noGrp="1"/>
          </p:cNvSpPr>
          <p:nvPr>
            <p:ph type="body" sz="quarter" idx="64" hasCustomPrompt="1"/>
          </p:nvPr>
        </p:nvSpPr>
        <p:spPr bwMode="gray">
          <a:xfrm>
            <a:off x="8463604" y="1594457"/>
            <a:ext cx="170845" cy="396875"/>
          </a:xfrm>
        </p:spPr>
        <p:txBody>
          <a:bodyPr tIns="0"/>
          <a:lstStyle>
            <a:lvl1pPr>
              <a:defRPr>
                <a:solidFill>
                  <a:schemeClr val="bg1"/>
                </a:solidFill>
                <a:latin typeface="RR Pioneer UltraLight Condensed" panose="020B0206030201060103" pitchFamily="34" charset="0"/>
              </a:defRPr>
            </a:lvl1pPr>
          </a:lstStyle>
          <a:p>
            <a:pPr lvl="0"/>
            <a:r>
              <a:rPr lang="de-DE" dirty="0"/>
              <a:t>%</a:t>
            </a:r>
          </a:p>
        </p:txBody>
      </p:sp>
      <p:sp>
        <p:nvSpPr>
          <p:cNvPr id="5" name="Fußzeilenplatzhalter 4">
            <a:extLst>
              <a:ext uri="{FF2B5EF4-FFF2-40B4-BE49-F238E27FC236}">
                <a16:creationId xmlns:a16="http://schemas.microsoft.com/office/drawing/2014/main" id="{67AF7E02-F759-40E1-87A0-A9CAF43CBE7F}"/>
              </a:ext>
            </a:extLst>
          </p:cNvPr>
          <p:cNvSpPr>
            <a:spLocks noGrp="1"/>
          </p:cNvSpPr>
          <p:nvPr>
            <p:ph type="ftr" sz="quarter" idx="65"/>
          </p:nvPr>
        </p:nvSpPr>
        <p:spPr bwMode="gray"/>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756A0CF2-5ABF-490D-BE4D-C3FDE5B5B490}"/>
              </a:ext>
            </a:extLst>
          </p:cNvPr>
          <p:cNvSpPr>
            <a:spLocks noGrp="1"/>
          </p:cNvSpPr>
          <p:nvPr>
            <p:ph type="sldNum" sz="quarter" idx="66"/>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160319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Box Diagram">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75096F4-26B5-470B-8A70-80EBA8D79BA1}"/>
              </a:ext>
            </a:extLst>
          </p:cNvPr>
          <p:cNvGraphicFramePr>
            <a:graphicFrameLocks noChangeAspect="1"/>
          </p:cNvGraphicFramePr>
          <p:nvPr>
            <p:custDataLst>
              <p:tags r:id="rId2"/>
            </p:custDataLst>
            <p:extLst>
              <p:ext uri="{D42A27DB-BD31-4B8C-83A1-F6EECF244321}">
                <p14:modId xmlns:p14="http://schemas.microsoft.com/office/powerpoint/2010/main" val="11213096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F75096F4-26B5-470B-8A70-80EBA8D79BA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6446E25-DDDA-4C38-B1F7-EFDB9E087C53}"/>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6" name="Text Placeholder 4">
            <a:extLst>
              <a:ext uri="{FF2B5EF4-FFF2-40B4-BE49-F238E27FC236}">
                <a16:creationId xmlns:a16="http://schemas.microsoft.com/office/drawing/2014/main" id="{F623A5A4-86D9-46C1-9F43-FBE5336010CC}"/>
              </a:ext>
            </a:extLst>
          </p:cNvPr>
          <p:cNvSpPr>
            <a:spLocks noGrp="1"/>
          </p:cNvSpPr>
          <p:nvPr>
            <p:ph type="body" sz="quarter" idx="37" hasCustomPrompt="1"/>
          </p:nvPr>
        </p:nvSpPr>
        <p:spPr bwMode="gray">
          <a:xfrm>
            <a:off x="2769987" y="1735496"/>
            <a:ext cx="1447200" cy="1101579"/>
          </a:xfrm>
          <a:prstGeom prst="roundRect">
            <a:avLst>
              <a:gd name="adj" fmla="val 4429"/>
            </a:avLst>
          </a:prstGeom>
          <a:solidFill>
            <a:schemeClr val="accent2"/>
          </a:solidFill>
        </p:spPr>
        <p:txBody>
          <a:bodyPr lIns="108000" tIns="72000" rIns="108000" bIns="108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7" name="Text Placeholder 4">
            <a:extLst>
              <a:ext uri="{FF2B5EF4-FFF2-40B4-BE49-F238E27FC236}">
                <a16:creationId xmlns:a16="http://schemas.microsoft.com/office/drawing/2014/main" id="{649E9880-87CD-4234-9490-EB807804424D}"/>
              </a:ext>
            </a:extLst>
          </p:cNvPr>
          <p:cNvSpPr>
            <a:spLocks noGrp="1"/>
          </p:cNvSpPr>
          <p:nvPr>
            <p:ph type="body" sz="quarter" idx="48" hasCustomPrompt="1"/>
          </p:nvPr>
        </p:nvSpPr>
        <p:spPr bwMode="gray">
          <a:xfrm>
            <a:off x="2769988" y="735175"/>
            <a:ext cx="5932871" cy="374838"/>
          </a:xfrm>
          <a:prstGeom prst="roundRect">
            <a:avLst>
              <a:gd name="adj" fmla="val 11563"/>
            </a:avLst>
          </a:prstGeom>
          <a:solidFill>
            <a:schemeClr val="accent1"/>
          </a:solidFill>
          <a:ln>
            <a:noFill/>
          </a:ln>
        </p:spPr>
        <p:txBody>
          <a:bodyPr lIns="108000" tIns="108000" rIns="108000" bIns="108000" anchor="ctr">
            <a:normAutofit/>
          </a:bodyPr>
          <a:lstStyle>
            <a:lvl1pPr marL="0" indent="0" algn="ctr"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8" name="Text Placeholder 4">
            <a:extLst>
              <a:ext uri="{FF2B5EF4-FFF2-40B4-BE49-F238E27FC236}">
                <a16:creationId xmlns:a16="http://schemas.microsoft.com/office/drawing/2014/main" id="{ABC4A03A-2183-4219-B2C8-BE0D46DCDABF}"/>
              </a:ext>
            </a:extLst>
          </p:cNvPr>
          <p:cNvSpPr>
            <a:spLocks noGrp="1"/>
          </p:cNvSpPr>
          <p:nvPr>
            <p:ph type="body" sz="quarter" idx="50" hasCustomPrompt="1"/>
          </p:nvPr>
        </p:nvSpPr>
        <p:spPr bwMode="gray">
          <a:xfrm>
            <a:off x="5761588" y="3992205"/>
            <a:ext cx="2941200" cy="374838"/>
          </a:xfrm>
          <a:prstGeom prst="roundRect">
            <a:avLst>
              <a:gd name="adj" fmla="val 9530"/>
            </a:avLst>
          </a:prstGeom>
          <a:solidFill>
            <a:schemeClr val="accent3"/>
          </a:solidFill>
          <a:ln>
            <a:noFill/>
          </a:ln>
        </p:spPr>
        <p:txBody>
          <a:bodyPr lIns="108000" tIns="108000" rIns="108000" bIns="108000" anchor="ctr">
            <a:normAutofit/>
          </a:bodyPr>
          <a:lstStyle>
            <a:lvl1pPr marL="0" indent="0" algn="ctr"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9" name="Text Placeholder 4">
            <a:extLst>
              <a:ext uri="{FF2B5EF4-FFF2-40B4-BE49-F238E27FC236}">
                <a16:creationId xmlns:a16="http://schemas.microsoft.com/office/drawing/2014/main" id="{9CBED805-49C4-4E6E-A512-9C66D5A2E1E9}"/>
              </a:ext>
            </a:extLst>
          </p:cNvPr>
          <p:cNvSpPr>
            <a:spLocks noGrp="1"/>
          </p:cNvSpPr>
          <p:nvPr>
            <p:ph type="body" sz="quarter" idx="52" hasCustomPrompt="1"/>
          </p:nvPr>
        </p:nvSpPr>
        <p:spPr bwMode="gray">
          <a:xfrm>
            <a:off x="2769988" y="3992205"/>
            <a:ext cx="2941200" cy="374838"/>
          </a:xfrm>
          <a:prstGeom prst="roundRect">
            <a:avLst>
              <a:gd name="adj" fmla="val 9530"/>
            </a:avLst>
          </a:prstGeom>
          <a:solidFill>
            <a:schemeClr val="accent2"/>
          </a:solidFill>
          <a:ln>
            <a:noFill/>
          </a:ln>
        </p:spPr>
        <p:txBody>
          <a:bodyPr lIns="108000" tIns="108000" rIns="108000" bIns="108000" anchor="ctr">
            <a:normAutofit/>
          </a:bodyPr>
          <a:lstStyle>
            <a:lvl1pPr marL="0" indent="0" algn="ctr"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0" name="Text Placeholder 4">
            <a:extLst>
              <a:ext uri="{FF2B5EF4-FFF2-40B4-BE49-F238E27FC236}">
                <a16:creationId xmlns:a16="http://schemas.microsoft.com/office/drawing/2014/main" id="{E03A61D7-CB65-4FD3-B171-EE9AD3FFF1CA}"/>
              </a:ext>
            </a:extLst>
          </p:cNvPr>
          <p:cNvSpPr>
            <a:spLocks noGrp="1"/>
          </p:cNvSpPr>
          <p:nvPr>
            <p:ph type="body" sz="quarter" idx="53" hasCustomPrompt="1"/>
          </p:nvPr>
        </p:nvSpPr>
        <p:spPr bwMode="gray">
          <a:xfrm>
            <a:off x="4265211" y="1735496"/>
            <a:ext cx="1447200" cy="1101579"/>
          </a:xfrm>
          <a:prstGeom prst="roundRect">
            <a:avLst>
              <a:gd name="adj" fmla="val 4429"/>
            </a:avLst>
          </a:prstGeom>
          <a:solidFill>
            <a:schemeClr val="accent3"/>
          </a:solidFill>
        </p:spPr>
        <p:txBody>
          <a:bodyPr lIns="108000" tIns="72000" rIns="108000" bIns="108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1" name="Text Placeholder 4">
            <a:extLst>
              <a:ext uri="{FF2B5EF4-FFF2-40B4-BE49-F238E27FC236}">
                <a16:creationId xmlns:a16="http://schemas.microsoft.com/office/drawing/2014/main" id="{0A324CAD-973F-4944-A93E-5E040EEF7219}"/>
              </a:ext>
            </a:extLst>
          </p:cNvPr>
          <p:cNvSpPr>
            <a:spLocks noGrp="1"/>
          </p:cNvSpPr>
          <p:nvPr>
            <p:ph type="body" sz="quarter" idx="55" hasCustomPrompt="1"/>
          </p:nvPr>
        </p:nvSpPr>
        <p:spPr bwMode="gray">
          <a:xfrm>
            <a:off x="5760435" y="1735496"/>
            <a:ext cx="1447200" cy="1101579"/>
          </a:xfrm>
          <a:prstGeom prst="roundRect">
            <a:avLst>
              <a:gd name="adj" fmla="val 5121"/>
            </a:avLst>
          </a:prstGeom>
          <a:solidFill>
            <a:schemeClr val="accent4"/>
          </a:solidFill>
        </p:spPr>
        <p:txBody>
          <a:bodyPr lIns="108000" tIns="72000" rIns="108000" bIns="108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2" name="Text Placeholder 4">
            <a:extLst>
              <a:ext uri="{FF2B5EF4-FFF2-40B4-BE49-F238E27FC236}">
                <a16:creationId xmlns:a16="http://schemas.microsoft.com/office/drawing/2014/main" id="{969E4A2E-ADD7-4A96-A986-9EF74B73FB29}"/>
              </a:ext>
            </a:extLst>
          </p:cNvPr>
          <p:cNvSpPr>
            <a:spLocks noGrp="1"/>
          </p:cNvSpPr>
          <p:nvPr>
            <p:ph type="body" sz="quarter" idx="57" hasCustomPrompt="1"/>
          </p:nvPr>
        </p:nvSpPr>
        <p:spPr bwMode="gray">
          <a:xfrm>
            <a:off x="7255659" y="1735496"/>
            <a:ext cx="1447200" cy="1101579"/>
          </a:xfrm>
          <a:prstGeom prst="roundRect">
            <a:avLst>
              <a:gd name="adj" fmla="val 4429"/>
            </a:avLst>
          </a:prstGeom>
          <a:solidFill>
            <a:schemeClr val="accent5"/>
          </a:solidFill>
        </p:spPr>
        <p:txBody>
          <a:bodyPr lIns="108000" tIns="72000" rIns="108000" bIns="108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3" name="Text Placeholder 4">
            <a:extLst>
              <a:ext uri="{FF2B5EF4-FFF2-40B4-BE49-F238E27FC236}">
                <a16:creationId xmlns:a16="http://schemas.microsoft.com/office/drawing/2014/main" id="{650BF7C4-3C13-4D7E-A854-EA30C90EDFC1}"/>
              </a:ext>
            </a:extLst>
          </p:cNvPr>
          <p:cNvSpPr>
            <a:spLocks noGrp="1"/>
          </p:cNvSpPr>
          <p:nvPr>
            <p:ph type="body" sz="quarter" idx="59" hasCustomPrompt="1"/>
          </p:nvPr>
        </p:nvSpPr>
        <p:spPr bwMode="gray">
          <a:xfrm>
            <a:off x="2769988" y="3462557"/>
            <a:ext cx="5932800" cy="374838"/>
          </a:xfrm>
          <a:prstGeom prst="roundRect">
            <a:avLst>
              <a:gd name="adj" fmla="val 7497"/>
            </a:avLst>
          </a:prstGeom>
          <a:solidFill>
            <a:schemeClr val="accent1"/>
          </a:solidFill>
          <a:ln>
            <a:noFill/>
          </a:ln>
        </p:spPr>
        <p:txBody>
          <a:bodyPr lIns="108000" tIns="108000" rIns="108000" bIns="108000" anchor="ctr">
            <a:normAutofit/>
          </a:bodyPr>
          <a:lstStyle>
            <a:lvl1pPr marL="0" indent="0" algn="ctr"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20" name="Text Placeholder 19">
            <a:extLst>
              <a:ext uri="{FF2B5EF4-FFF2-40B4-BE49-F238E27FC236}">
                <a16:creationId xmlns:a16="http://schemas.microsoft.com/office/drawing/2014/main" id="{6EECAD6C-A77C-4996-A445-57502D0382E4}"/>
              </a:ext>
            </a:extLst>
          </p:cNvPr>
          <p:cNvSpPr>
            <a:spLocks noGrp="1"/>
          </p:cNvSpPr>
          <p:nvPr>
            <p:ph type="body" sz="quarter" idx="60"/>
          </p:nvPr>
        </p:nvSpPr>
        <p:spPr bwMode="gray">
          <a:xfrm>
            <a:off x="4401333" y="2299349"/>
            <a:ext cx="1168400" cy="407284"/>
          </a:xfrm>
        </p:spPr>
        <p:txBody>
          <a:bodyPr>
            <a:normAutofit/>
          </a:bodyPr>
          <a:lstStyle>
            <a:lvl1pPr>
              <a:defRPr sz="1000">
                <a:solidFill>
                  <a:schemeClr val="bg1"/>
                </a:solidFill>
                <a:latin typeface="+mn-lt"/>
              </a:defRPr>
            </a:lvl1pPr>
          </a:lstStyle>
          <a:p>
            <a:pPr lvl="0"/>
            <a:r>
              <a:rPr lang="de-DE"/>
              <a:t>Mastertextformat bearbeiten</a:t>
            </a:r>
          </a:p>
        </p:txBody>
      </p:sp>
      <p:sp>
        <p:nvSpPr>
          <p:cNvPr id="23" name="Text Placeholder 19">
            <a:extLst>
              <a:ext uri="{FF2B5EF4-FFF2-40B4-BE49-F238E27FC236}">
                <a16:creationId xmlns:a16="http://schemas.microsoft.com/office/drawing/2014/main" id="{FC47931D-28C9-4431-AF1C-12155F4230C4}"/>
              </a:ext>
            </a:extLst>
          </p:cNvPr>
          <p:cNvSpPr>
            <a:spLocks noGrp="1"/>
          </p:cNvSpPr>
          <p:nvPr>
            <p:ph type="body" sz="quarter" idx="61"/>
          </p:nvPr>
        </p:nvSpPr>
        <p:spPr bwMode="gray">
          <a:xfrm>
            <a:off x="5896442" y="2299349"/>
            <a:ext cx="1168400" cy="407284"/>
          </a:xfrm>
        </p:spPr>
        <p:txBody>
          <a:bodyPr>
            <a:normAutofit/>
          </a:bodyPr>
          <a:lstStyle>
            <a:lvl1pPr>
              <a:defRPr sz="1000">
                <a:solidFill>
                  <a:schemeClr val="bg1"/>
                </a:solidFill>
                <a:latin typeface="+mn-lt"/>
              </a:defRPr>
            </a:lvl1pPr>
          </a:lstStyle>
          <a:p>
            <a:pPr lvl="0"/>
            <a:r>
              <a:rPr lang="de-DE"/>
              <a:t>Mastertextformat bearbeiten</a:t>
            </a:r>
          </a:p>
        </p:txBody>
      </p:sp>
      <p:sp>
        <p:nvSpPr>
          <p:cNvPr id="24" name="Text Placeholder 19">
            <a:extLst>
              <a:ext uri="{FF2B5EF4-FFF2-40B4-BE49-F238E27FC236}">
                <a16:creationId xmlns:a16="http://schemas.microsoft.com/office/drawing/2014/main" id="{09097811-AE1D-4B2F-8B20-62E39A84CD2B}"/>
              </a:ext>
            </a:extLst>
          </p:cNvPr>
          <p:cNvSpPr>
            <a:spLocks noGrp="1"/>
          </p:cNvSpPr>
          <p:nvPr>
            <p:ph type="body" sz="quarter" idx="62"/>
          </p:nvPr>
        </p:nvSpPr>
        <p:spPr bwMode="gray">
          <a:xfrm>
            <a:off x="7375785" y="2299349"/>
            <a:ext cx="1168400" cy="407284"/>
          </a:xfrm>
        </p:spPr>
        <p:txBody>
          <a:bodyPr>
            <a:normAutofit/>
          </a:bodyPr>
          <a:lstStyle>
            <a:lvl1pPr>
              <a:defRPr sz="1000">
                <a:solidFill>
                  <a:schemeClr val="bg1"/>
                </a:solidFill>
                <a:latin typeface="+mn-lt"/>
              </a:defRPr>
            </a:lvl1pPr>
          </a:lstStyle>
          <a:p>
            <a:pPr lvl="0"/>
            <a:r>
              <a:rPr lang="de-DE"/>
              <a:t>Mastertextformat bearbeiten</a:t>
            </a:r>
          </a:p>
        </p:txBody>
      </p:sp>
      <p:sp>
        <p:nvSpPr>
          <p:cNvPr id="25" name="Text Placeholder 19">
            <a:extLst>
              <a:ext uri="{FF2B5EF4-FFF2-40B4-BE49-F238E27FC236}">
                <a16:creationId xmlns:a16="http://schemas.microsoft.com/office/drawing/2014/main" id="{047514B3-CA54-469E-899B-AEB543DC473B}"/>
              </a:ext>
            </a:extLst>
          </p:cNvPr>
          <p:cNvSpPr>
            <a:spLocks noGrp="1"/>
          </p:cNvSpPr>
          <p:nvPr>
            <p:ph type="body" sz="quarter" idx="63"/>
          </p:nvPr>
        </p:nvSpPr>
        <p:spPr bwMode="gray">
          <a:xfrm>
            <a:off x="2897557" y="2299349"/>
            <a:ext cx="1168400" cy="407284"/>
          </a:xfrm>
        </p:spPr>
        <p:txBody>
          <a:bodyPr>
            <a:normAutofit/>
          </a:bodyPr>
          <a:lstStyle>
            <a:lvl1pPr>
              <a:defRPr sz="1000">
                <a:solidFill>
                  <a:schemeClr val="bg1"/>
                </a:solidFill>
                <a:latin typeface="+mn-lt"/>
              </a:defRPr>
            </a:lvl1pPr>
          </a:lstStyle>
          <a:p>
            <a:pPr lvl="0"/>
            <a:r>
              <a:rPr lang="de-DE"/>
              <a:t>Mastertextformat bearbeiten</a:t>
            </a:r>
          </a:p>
        </p:txBody>
      </p:sp>
      <p:sp>
        <p:nvSpPr>
          <p:cNvPr id="5" name="Fußzeilenplatzhalter 4">
            <a:extLst>
              <a:ext uri="{FF2B5EF4-FFF2-40B4-BE49-F238E27FC236}">
                <a16:creationId xmlns:a16="http://schemas.microsoft.com/office/drawing/2014/main" id="{430FBD13-D172-435F-AC2C-FFEE3F17946B}"/>
              </a:ext>
            </a:extLst>
          </p:cNvPr>
          <p:cNvSpPr>
            <a:spLocks noGrp="1"/>
          </p:cNvSpPr>
          <p:nvPr>
            <p:ph type="ftr" sz="quarter" idx="64"/>
          </p:nvPr>
        </p:nvSpPr>
        <p:spPr bwMode="gray"/>
        <p:txBody>
          <a:bodyPr/>
          <a:lstStyle/>
          <a:p>
            <a:r>
              <a:rPr lang="de-DE"/>
              <a:t>Vertraulich © 2022 Rolls-Royce Unterliegt nicht der Exportkontrolle</a:t>
            </a:r>
            <a:endParaRPr lang="de-DE" dirty="0"/>
          </a:p>
        </p:txBody>
      </p:sp>
      <p:sp>
        <p:nvSpPr>
          <p:cNvPr id="14" name="Foliennummernplatzhalter 13">
            <a:extLst>
              <a:ext uri="{FF2B5EF4-FFF2-40B4-BE49-F238E27FC236}">
                <a16:creationId xmlns:a16="http://schemas.microsoft.com/office/drawing/2014/main" id="{EE994D17-559E-47D9-89ED-4551DC244C90}"/>
              </a:ext>
            </a:extLst>
          </p:cNvPr>
          <p:cNvSpPr>
            <a:spLocks noGrp="1"/>
          </p:cNvSpPr>
          <p:nvPr>
            <p:ph type="sldNum" sz="quarter" idx="65"/>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336254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otice Text Box">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4DA3D23-A4CF-4D02-BB99-094A0CEED99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3" imgH="353" progId="TCLayout.ActiveDocument.1">
                  <p:embed/>
                </p:oleObj>
              </mc:Choice>
              <mc:Fallback>
                <p:oleObj name="think-cell Folie" r:id="rId4" imgW="353" imgH="353" progId="TCLayout.ActiveDocument.1">
                  <p:embed/>
                  <p:pic>
                    <p:nvPicPr>
                      <p:cNvPr id="2" name="Objekt 1" hidden="1">
                        <a:extLst>
                          <a:ext uri="{FF2B5EF4-FFF2-40B4-BE49-F238E27FC236}">
                            <a16:creationId xmlns:a16="http://schemas.microsoft.com/office/drawing/2014/main" id="{04DA3D23-A4CF-4D02-BB99-094A0CEED9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1711157-1D77-4E2D-9848-E3E00202D480}"/>
              </a:ext>
            </a:extLst>
          </p:cNvPr>
          <p:cNvSpPr/>
          <p:nvPr/>
        </p:nvSpPr>
        <p:spPr bwMode="gray">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17" name="Text Placeholder 4">
            <a:extLst>
              <a:ext uri="{FF2B5EF4-FFF2-40B4-BE49-F238E27FC236}">
                <a16:creationId xmlns:a16="http://schemas.microsoft.com/office/drawing/2014/main" id="{FED6B542-D35D-4BA8-830D-DA1A32DE50BE}"/>
              </a:ext>
            </a:extLst>
          </p:cNvPr>
          <p:cNvSpPr>
            <a:spLocks noGrp="1"/>
          </p:cNvSpPr>
          <p:nvPr>
            <p:ph type="body" sz="quarter" idx="12" hasCustomPrompt="1"/>
          </p:nvPr>
        </p:nvSpPr>
        <p:spPr bwMode="gray">
          <a:xfrm>
            <a:off x="3457212" y="1016512"/>
            <a:ext cx="2212068" cy="2620736"/>
          </a:xfrm>
          <a:prstGeom prst="roundRect">
            <a:avLst>
              <a:gd name="adj" fmla="val 2480"/>
            </a:avLst>
          </a:prstGeom>
          <a:solidFill>
            <a:schemeClr val="accent2"/>
          </a:solidFill>
        </p:spPr>
        <p:txBody>
          <a:bodyPr lIns="360000" tIns="288000" rIns="144000" bIns="360000">
            <a:normAutofit/>
          </a:bodyPr>
          <a:lstStyle>
            <a:lvl1pPr marL="0" indent="0" algn="l" defTabSz="685800" rtl="0" eaLnBrk="1" latinLnBrk="0" hangingPunct="1">
              <a:lnSpc>
                <a:spcPct val="90000"/>
              </a:lnSpc>
              <a:spcBef>
                <a:spcPct val="0"/>
              </a:spcBef>
              <a:buNone/>
              <a:defRPr lang="de-DE" sz="2000" kern="1200" dirty="0" smtClean="0">
                <a:solidFill>
                  <a:schemeClr val="bg1"/>
                </a:solidFill>
                <a:latin typeface="RR Pioneer Medium" panose="020B0603050201040103" pitchFamily="34" charset="0"/>
                <a:ea typeface="+mj-ea"/>
                <a:cs typeface="Arial" panose="020B0604020202020204" pitchFamily="34" charset="0"/>
              </a:defRPr>
            </a:lvl1pPr>
            <a:lvl2pPr marL="3429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2200" kern="1200" dirty="0">
                <a:solidFill>
                  <a:schemeClr val="bg1"/>
                </a:solidFill>
                <a:latin typeface="RR Pioneer Medium" panose="020B0603050201040103" pitchFamily="34" charset="0"/>
                <a:ea typeface="+mj-ea"/>
                <a:cs typeface="Arial" panose="020B0604020202020204" pitchFamily="34" charset="0"/>
              </a:defRPr>
            </a:lvl5pPr>
          </a:lstStyle>
          <a:p>
            <a:pPr lvl="0"/>
            <a:r>
              <a:rPr lang="de-DE" dirty="0"/>
              <a:t>Notizen</a:t>
            </a:r>
          </a:p>
        </p:txBody>
      </p:sp>
      <p:sp>
        <p:nvSpPr>
          <p:cNvPr id="18" name="Text Placeholder 4">
            <a:extLst>
              <a:ext uri="{FF2B5EF4-FFF2-40B4-BE49-F238E27FC236}">
                <a16:creationId xmlns:a16="http://schemas.microsoft.com/office/drawing/2014/main" id="{54F36381-4146-4982-B00F-D8C6EAEC3879}"/>
              </a:ext>
            </a:extLst>
          </p:cNvPr>
          <p:cNvSpPr>
            <a:spLocks noGrp="1"/>
          </p:cNvSpPr>
          <p:nvPr>
            <p:ph type="body" sz="quarter" idx="13" hasCustomPrompt="1"/>
          </p:nvPr>
        </p:nvSpPr>
        <p:spPr bwMode="gray">
          <a:xfrm>
            <a:off x="5773692" y="1016512"/>
            <a:ext cx="2212068" cy="2620736"/>
          </a:xfrm>
          <a:prstGeom prst="roundRect">
            <a:avLst>
              <a:gd name="adj" fmla="val 2480"/>
            </a:avLst>
          </a:prstGeom>
          <a:solidFill>
            <a:schemeClr val="accent3"/>
          </a:solidFill>
        </p:spPr>
        <p:txBody>
          <a:bodyPr lIns="360000" tIns="288000" rIns="144000" bIns="360000">
            <a:normAutofit/>
          </a:bodyPr>
          <a:lstStyle>
            <a:lvl1pPr marL="0" indent="0" algn="l" defTabSz="685800" rtl="0" eaLnBrk="1" latinLnBrk="0" hangingPunct="1">
              <a:lnSpc>
                <a:spcPct val="90000"/>
              </a:lnSpc>
              <a:spcBef>
                <a:spcPct val="0"/>
              </a:spcBef>
              <a:buNone/>
              <a:defRPr lang="de-DE" sz="2000" kern="1200" dirty="0" smtClean="0">
                <a:solidFill>
                  <a:schemeClr val="bg1"/>
                </a:solidFill>
                <a:latin typeface="RR Pioneer Medium" panose="020B0603050201040103" pitchFamily="34" charset="0"/>
                <a:ea typeface="+mj-ea"/>
                <a:cs typeface="Arial" panose="020B0604020202020204" pitchFamily="34" charset="0"/>
              </a:defRPr>
            </a:lvl1pPr>
            <a:lvl2pPr marL="3429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2200" kern="1200" dirty="0">
                <a:solidFill>
                  <a:schemeClr val="bg1"/>
                </a:solidFill>
                <a:latin typeface="RR Pioneer Medium" panose="020B0603050201040103" pitchFamily="34" charset="0"/>
                <a:ea typeface="+mj-ea"/>
                <a:cs typeface="Arial" panose="020B0604020202020204" pitchFamily="34" charset="0"/>
              </a:defRPr>
            </a:lvl5pPr>
          </a:lstStyle>
          <a:p>
            <a:pPr lvl="0"/>
            <a:r>
              <a:rPr lang="de-DE" dirty="0"/>
              <a:t>Notizen</a:t>
            </a:r>
          </a:p>
        </p:txBody>
      </p:sp>
      <p:sp>
        <p:nvSpPr>
          <p:cNvPr id="20" name="Text Placeholder 8">
            <a:extLst>
              <a:ext uri="{FF2B5EF4-FFF2-40B4-BE49-F238E27FC236}">
                <a16:creationId xmlns:a16="http://schemas.microsoft.com/office/drawing/2014/main" id="{16718815-B13F-41E1-BFDA-4F12C5D7A4A3}"/>
              </a:ext>
            </a:extLst>
          </p:cNvPr>
          <p:cNvSpPr>
            <a:spLocks noGrp="1"/>
          </p:cNvSpPr>
          <p:nvPr>
            <p:ph type="body" sz="quarter" idx="15" hasCustomPrompt="1"/>
          </p:nvPr>
        </p:nvSpPr>
        <p:spPr bwMode="gray">
          <a:xfrm>
            <a:off x="808380" y="206375"/>
            <a:ext cx="8011770" cy="546547"/>
          </a:xfrm>
        </p:spPr>
        <p:txBody>
          <a:bodyPr vert="horz" lIns="0" tIns="0" rIns="0" bIns="0" rtlCol="0" anchor="t">
            <a:noAutofit/>
          </a:bodyPr>
          <a:lstStyle>
            <a:lvl1pPr>
              <a:defRPr lang="de-DE" sz="1600" dirty="0">
                <a:solidFill>
                  <a:schemeClr val="accent2"/>
                </a:solidFill>
                <a:latin typeface="+mj-lt"/>
                <a:ea typeface="+mj-ea"/>
                <a:cs typeface="+mj-cs"/>
              </a:defRPr>
            </a:lvl1pPr>
          </a:lstStyle>
          <a:p>
            <a:pPr lvl="0">
              <a:spcBef>
                <a:spcPct val="0"/>
              </a:spcBef>
              <a:buFont typeface="+mj-lt"/>
            </a:pPr>
            <a:r>
              <a:rPr lang="de-DE" dirty="0"/>
              <a:t>Mastertitelformat bearbeiten</a:t>
            </a:r>
          </a:p>
        </p:txBody>
      </p:sp>
      <p:pic>
        <p:nvPicPr>
          <p:cNvPr id="21" name="Grafik 20">
            <a:extLst>
              <a:ext uri="{FF2B5EF4-FFF2-40B4-BE49-F238E27FC236}">
                <a16:creationId xmlns:a16="http://schemas.microsoft.com/office/drawing/2014/main" id="{01598722-E89F-405C-9BCE-E34AF6D16D75}"/>
              </a:ext>
            </a:extLst>
          </p:cNvPr>
          <p:cNvPicPr>
            <a:picLocks noChangeAspect="1"/>
          </p:cNvPicPr>
          <p:nvPr/>
        </p:nvPicPr>
        <p:blipFill>
          <a:blip r:embed="rId6"/>
          <a:srcRect/>
          <a:stretch/>
        </p:blipFill>
        <p:spPr>
          <a:xfrm>
            <a:off x="7864497" y="4698029"/>
            <a:ext cx="957600" cy="222316"/>
          </a:xfrm>
          <a:prstGeom prst="rect">
            <a:avLst/>
          </a:prstGeom>
        </p:spPr>
      </p:pic>
      <p:pic>
        <p:nvPicPr>
          <p:cNvPr id="11" name="Grafik 10">
            <a:extLst>
              <a:ext uri="{FF2B5EF4-FFF2-40B4-BE49-F238E27FC236}">
                <a16:creationId xmlns:a16="http://schemas.microsoft.com/office/drawing/2014/main" id="{1D3B001B-F4D7-432A-B1DE-078B2CB689F1}"/>
              </a:ext>
            </a:extLst>
          </p:cNvPr>
          <p:cNvPicPr>
            <a:picLocks noChangeAspect="1"/>
          </p:cNvPicPr>
          <p:nvPr/>
        </p:nvPicPr>
        <p:blipFill>
          <a:blip r:embed="rId7"/>
          <a:stretch>
            <a:fillRect/>
          </a:stretch>
        </p:blipFill>
        <p:spPr>
          <a:xfrm>
            <a:off x="323850" y="231775"/>
            <a:ext cx="318931" cy="521147"/>
          </a:xfrm>
          <a:prstGeom prst="rect">
            <a:avLst/>
          </a:prstGeom>
        </p:spPr>
      </p:pic>
      <p:sp>
        <p:nvSpPr>
          <p:cNvPr id="12" name="Text Placeholder 4">
            <a:extLst>
              <a:ext uri="{FF2B5EF4-FFF2-40B4-BE49-F238E27FC236}">
                <a16:creationId xmlns:a16="http://schemas.microsoft.com/office/drawing/2014/main" id="{4B64B2D8-12F5-457C-8D4B-EB26BDC95857}"/>
              </a:ext>
            </a:extLst>
          </p:cNvPr>
          <p:cNvSpPr>
            <a:spLocks noGrp="1"/>
          </p:cNvSpPr>
          <p:nvPr>
            <p:ph type="body" sz="quarter" idx="16" hasCustomPrompt="1"/>
          </p:nvPr>
        </p:nvSpPr>
        <p:spPr bwMode="gray">
          <a:xfrm>
            <a:off x="1140732" y="1016512"/>
            <a:ext cx="2212068" cy="2620736"/>
          </a:xfrm>
          <a:prstGeom prst="roundRect">
            <a:avLst>
              <a:gd name="adj" fmla="val 2480"/>
            </a:avLst>
          </a:prstGeom>
          <a:solidFill>
            <a:schemeClr val="accent1"/>
          </a:solidFill>
        </p:spPr>
        <p:txBody>
          <a:bodyPr lIns="360000" tIns="288000" rIns="144000" bIns="360000">
            <a:normAutofit/>
          </a:bodyPr>
          <a:lstStyle>
            <a:lvl1pPr marL="0" indent="0" algn="l" defTabSz="685800" rtl="0" eaLnBrk="1" latinLnBrk="0" hangingPunct="1">
              <a:lnSpc>
                <a:spcPct val="90000"/>
              </a:lnSpc>
              <a:spcBef>
                <a:spcPct val="0"/>
              </a:spcBef>
              <a:buNone/>
              <a:defRPr lang="de-DE" sz="2000" kern="1200" dirty="0" smtClean="0">
                <a:solidFill>
                  <a:schemeClr val="bg1"/>
                </a:solidFill>
                <a:latin typeface="RR Pioneer Medium" panose="020B0603050201040103" pitchFamily="34" charset="0"/>
                <a:ea typeface="+mj-ea"/>
                <a:cs typeface="Arial" panose="020B0604020202020204" pitchFamily="34" charset="0"/>
              </a:defRPr>
            </a:lvl1pPr>
            <a:lvl2pPr marL="3429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2200" kern="1200" dirty="0">
                <a:solidFill>
                  <a:schemeClr val="bg1"/>
                </a:solidFill>
                <a:latin typeface="RR Pioneer Medium" panose="020B0603050201040103" pitchFamily="34" charset="0"/>
                <a:ea typeface="+mj-ea"/>
                <a:cs typeface="Arial" panose="020B0604020202020204" pitchFamily="34" charset="0"/>
              </a:defRPr>
            </a:lvl5pPr>
          </a:lstStyle>
          <a:p>
            <a:pPr lvl="0"/>
            <a:r>
              <a:rPr lang="de-DE" dirty="0"/>
              <a:t>Notizen</a:t>
            </a:r>
          </a:p>
        </p:txBody>
      </p:sp>
    </p:spTree>
    <p:custDataLst>
      <p:tags r:id="rId1"/>
    </p:custDataLst>
    <p:extLst>
      <p:ext uri="{BB962C8B-B14F-4D97-AF65-F5344CB8AC3E}">
        <p14:creationId xmlns:p14="http://schemas.microsoft.com/office/powerpoint/2010/main" val="345684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a16="http://schemas.microsoft.com/office/drawing/2014/main"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Column - Title, Image &amp;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6504078-8EDE-4B42-9919-A7A76C7C16BD}"/>
              </a:ext>
            </a:extLst>
          </p:cNvPr>
          <p:cNvGraphicFramePr>
            <a:graphicFrameLocks noChangeAspect="1"/>
          </p:cNvGraphicFramePr>
          <p:nvPr>
            <p:custDataLst>
              <p:tags r:id="rId2"/>
            </p:custDataLst>
            <p:extLst>
              <p:ext uri="{D42A27DB-BD31-4B8C-83A1-F6EECF244321}">
                <p14:modId xmlns:p14="http://schemas.microsoft.com/office/powerpoint/2010/main" val="2894264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46504078-8EDE-4B42-9919-A7A76C7C16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F0563BE-51AB-4187-A647-1BD329CBD3F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5" name="Rectangle 4">
            <a:extLst>
              <a:ext uri="{FF2B5EF4-FFF2-40B4-BE49-F238E27FC236}">
                <a16:creationId xmlns:a16="http://schemas.microsoft.com/office/drawing/2014/main" id="{2F3DE558-89A9-4A1A-A90C-CDC05F323773}"/>
              </a:ext>
            </a:extLst>
          </p:cNvPr>
          <p:cNvSpPr/>
          <p:nvPr/>
        </p:nvSpPr>
        <p:spPr bwMode="gray">
          <a:xfrm>
            <a:off x="2129425" y="437339"/>
            <a:ext cx="7014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40" name="Picture Placeholder 39">
            <a:extLst>
              <a:ext uri="{FF2B5EF4-FFF2-40B4-BE49-F238E27FC236}">
                <a16:creationId xmlns:a16="http://schemas.microsoft.com/office/drawing/2014/main" id="{A0E784C2-A8B4-4EFF-95A5-272CDC0545F6}"/>
              </a:ext>
            </a:extLst>
          </p:cNvPr>
          <p:cNvSpPr>
            <a:spLocks noGrp="1"/>
          </p:cNvSpPr>
          <p:nvPr>
            <p:ph type="pic" sz="quarter" idx="20" hasCustomPrompt="1"/>
          </p:nvPr>
        </p:nvSpPr>
        <p:spPr bwMode="gray">
          <a:xfrm>
            <a:off x="4597469" y="876170"/>
            <a:ext cx="2214000" cy="1440000"/>
          </a:xfrm>
          <a:solidFill>
            <a:schemeClr val="bg1">
              <a:lumMod val="50000"/>
            </a:schemeClr>
          </a:solidFill>
        </p:spPr>
        <p:txBody>
          <a:bodyPr lIns="144000" tIns="108000" rIns="144000"/>
          <a:lstStyle>
            <a:lvl1pPr>
              <a:defRPr>
                <a:solidFill>
                  <a:schemeClr val="bg1"/>
                </a:solidFill>
                <a:latin typeface="+mn-lt"/>
              </a:defRPr>
            </a:lvl1pPr>
          </a:lstStyle>
          <a:p>
            <a:r>
              <a:rPr lang="de-DE" dirty="0"/>
              <a:t>Icon anklicken um ein Bild einzufügen</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19" name="Picture Placeholder 18">
            <a:extLst>
              <a:ext uri="{FF2B5EF4-FFF2-40B4-BE49-F238E27FC236}">
                <a16:creationId xmlns:a16="http://schemas.microsoft.com/office/drawing/2014/main" id="{1A6852BF-E248-48D3-85D9-098842B47E85}"/>
              </a:ext>
            </a:extLst>
          </p:cNvPr>
          <p:cNvSpPr>
            <a:spLocks noGrp="1"/>
          </p:cNvSpPr>
          <p:nvPr>
            <p:ph type="pic" sz="quarter" idx="16" hasCustomPrompt="1"/>
          </p:nvPr>
        </p:nvSpPr>
        <p:spPr bwMode="gray">
          <a:xfrm>
            <a:off x="6906425" y="876170"/>
            <a:ext cx="2214000" cy="1440000"/>
          </a:xfrm>
          <a:solidFill>
            <a:schemeClr val="bg1">
              <a:lumMod val="50000"/>
            </a:schemeClr>
          </a:solidFill>
        </p:spPr>
        <p:txBody>
          <a:bodyPr lIns="144000" tIns="108000" rIns="144000"/>
          <a:lstStyle>
            <a:lvl1pPr>
              <a:defRPr>
                <a:solidFill>
                  <a:schemeClr val="bg1"/>
                </a:solidFill>
                <a:latin typeface="+mn-lt"/>
              </a:defRPr>
            </a:lvl1pPr>
          </a:lstStyle>
          <a:p>
            <a:r>
              <a:rPr lang="de-DE" dirty="0"/>
              <a:t>Icon anklicken um ein Bild einzufügen</a:t>
            </a:r>
          </a:p>
        </p:txBody>
      </p:sp>
      <p:sp>
        <p:nvSpPr>
          <p:cNvPr id="35" name="Picture Placeholder 18">
            <a:extLst>
              <a:ext uri="{FF2B5EF4-FFF2-40B4-BE49-F238E27FC236}">
                <a16:creationId xmlns:a16="http://schemas.microsoft.com/office/drawing/2014/main" id="{BA8C664F-3058-4193-BC12-4981FBC2FE64}"/>
              </a:ext>
            </a:extLst>
          </p:cNvPr>
          <p:cNvSpPr>
            <a:spLocks noGrp="1"/>
          </p:cNvSpPr>
          <p:nvPr>
            <p:ph type="pic" sz="quarter" idx="17" hasCustomPrompt="1"/>
          </p:nvPr>
        </p:nvSpPr>
        <p:spPr bwMode="gray">
          <a:xfrm>
            <a:off x="2268538" y="876170"/>
            <a:ext cx="2214000" cy="1440000"/>
          </a:xfrm>
          <a:solidFill>
            <a:schemeClr val="bg1">
              <a:lumMod val="50000"/>
            </a:schemeClr>
          </a:solidFill>
        </p:spPr>
        <p:txBody>
          <a:bodyPr lIns="144000" tIns="108000" rIns="144000"/>
          <a:lstStyle>
            <a:lvl1pPr>
              <a:defRPr>
                <a:solidFill>
                  <a:schemeClr val="bg1"/>
                </a:solidFill>
                <a:latin typeface="+mn-lt"/>
              </a:defRPr>
            </a:lvl1pPr>
          </a:lstStyle>
          <a:p>
            <a:r>
              <a:rPr lang="de-DE" dirty="0"/>
              <a:t>Icon anklicken um ein Bild einzufügen</a:t>
            </a:r>
          </a:p>
        </p:txBody>
      </p:sp>
      <p:sp>
        <p:nvSpPr>
          <p:cNvPr id="27" name="Text Placeholder 13">
            <a:extLst>
              <a:ext uri="{FF2B5EF4-FFF2-40B4-BE49-F238E27FC236}">
                <a16:creationId xmlns:a16="http://schemas.microsoft.com/office/drawing/2014/main" id="{06BBBE0F-FAC8-461D-A840-67FC1E35EEEE}"/>
              </a:ext>
            </a:extLst>
          </p:cNvPr>
          <p:cNvSpPr>
            <a:spLocks noGrp="1"/>
          </p:cNvSpPr>
          <p:nvPr>
            <p:ph type="body" sz="quarter" idx="15" hasCustomPrompt="1"/>
          </p:nvPr>
        </p:nvSpPr>
        <p:spPr bwMode="gray">
          <a:xfrm>
            <a:off x="2268538" y="2329839"/>
            <a:ext cx="2217600" cy="2213223"/>
          </a:xfrm>
          <a:solidFill>
            <a:schemeClr val="tx1">
              <a:lumMod val="75000"/>
              <a:lumOff val="25000"/>
            </a:schemeClr>
          </a:solidFill>
        </p:spPr>
        <p:txBody>
          <a:bodyPr lIns="144000" tIns="108000" rIns="144000" bIns="144000" anchor="t">
            <a:normAutofit/>
          </a:bodyPr>
          <a:lstStyle>
            <a:lvl1pPr>
              <a:defRPr>
                <a:solidFill>
                  <a:schemeClr val="bg1"/>
                </a:solidFill>
                <a:latin typeface="+mj-lt"/>
              </a:defRPr>
            </a:lvl1pPr>
          </a:lstStyle>
          <a:p>
            <a:pPr lvl="0"/>
            <a:r>
              <a:rPr lang="de-DE" dirty="0"/>
              <a:t>Titel der Box</a:t>
            </a:r>
          </a:p>
        </p:txBody>
      </p:sp>
      <p:sp>
        <p:nvSpPr>
          <p:cNvPr id="36" name="Text Placeholder 13">
            <a:extLst>
              <a:ext uri="{FF2B5EF4-FFF2-40B4-BE49-F238E27FC236}">
                <a16:creationId xmlns:a16="http://schemas.microsoft.com/office/drawing/2014/main" id="{F0942F53-1C80-4F2E-BBA7-1817A404AEB9}"/>
              </a:ext>
            </a:extLst>
          </p:cNvPr>
          <p:cNvSpPr>
            <a:spLocks noGrp="1"/>
          </p:cNvSpPr>
          <p:nvPr>
            <p:ph type="body" sz="quarter" idx="18" hasCustomPrompt="1"/>
          </p:nvPr>
        </p:nvSpPr>
        <p:spPr bwMode="gray">
          <a:xfrm>
            <a:off x="6926400" y="2329839"/>
            <a:ext cx="2217600" cy="2213224"/>
          </a:xfrm>
          <a:solidFill>
            <a:schemeClr val="tx1">
              <a:lumMod val="75000"/>
              <a:lumOff val="25000"/>
            </a:schemeClr>
          </a:solidFill>
        </p:spPr>
        <p:txBody>
          <a:bodyPr lIns="144000" tIns="108000" rIns="144000" bIns="144000" anchor="t">
            <a:normAutofit/>
          </a:bodyPr>
          <a:lstStyle>
            <a:lvl1pPr marL="0" marR="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a:solidFill>
                  <a:schemeClr val="bg1"/>
                </a:solidFill>
                <a:latin typeface="+mj-lt"/>
              </a:defRPr>
            </a:lvl1pPr>
          </a:lstStyle>
          <a:p>
            <a:pPr marL="0" marR="0" lvl="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a:pPr>
            <a:r>
              <a:rPr lang="de-DE" dirty="0"/>
              <a:t>Titel der Box</a:t>
            </a:r>
          </a:p>
        </p:txBody>
      </p:sp>
      <p:sp>
        <p:nvSpPr>
          <p:cNvPr id="37" name="Text Placeholder 13">
            <a:extLst>
              <a:ext uri="{FF2B5EF4-FFF2-40B4-BE49-F238E27FC236}">
                <a16:creationId xmlns:a16="http://schemas.microsoft.com/office/drawing/2014/main" id="{465E5783-61B6-4696-8F4B-604105EEEB47}"/>
              </a:ext>
            </a:extLst>
          </p:cNvPr>
          <p:cNvSpPr>
            <a:spLocks noGrp="1"/>
          </p:cNvSpPr>
          <p:nvPr>
            <p:ph type="body" sz="quarter" idx="19" hasCustomPrompt="1"/>
          </p:nvPr>
        </p:nvSpPr>
        <p:spPr bwMode="gray">
          <a:xfrm>
            <a:off x="4597469" y="2329839"/>
            <a:ext cx="2217600" cy="2213223"/>
          </a:xfrm>
          <a:solidFill>
            <a:schemeClr val="tx1">
              <a:lumMod val="75000"/>
              <a:lumOff val="25000"/>
            </a:schemeClr>
          </a:solidFill>
        </p:spPr>
        <p:txBody>
          <a:bodyPr lIns="144000" tIns="108000" rIns="144000" bIns="144000" anchor="t">
            <a:normAutofit/>
          </a:bodyPr>
          <a:lstStyle>
            <a:lvl1pPr>
              <a:defRPr>
                <a:solidFill>
                  <a:schemeClr val="bg1"/>
                </a:solidFill>
                <a:latin typeface="+mj-lt"/>
              </a:defRPr>
            </a:lvl1pPr>
          </a:lstStyle>
          <a:p>
            <a:pPr lvl="0"/>
            <a:r>
              <a:rPr lang="de-DE" dirty="0"/>
              <a:t>Titel der Box</a:t>
            </a:r>
          </a:p>
        </p:txBody>
      </p:sp>
      <p:sp>
        <p:nvSpPr>
          <p:cNvPr id="15" name="Text Placeholder 13">
            <a:extLst>
              <a:ext uri="{FF2B5EF4-FFF2-40B4-BE49-F238E27FC236}">
                <a16:creationId xmlns:a16="http://schemas.microsoft.com/office/drawing/2014/main" id="{2D1360E4-8DE9-4153-81C3-A4647ADCE8FA}"/>
              </a:ext>
            </a:extLst>
          </p:cNvPr>
          <p:cNvSpPr>
            <a:spLocks noGrp="1"/>
          </p:cNvSpPr>
          <p:nvPr>
            <p:ph type="body" sz="quarter" idx="21" hasCustomPrompt="1"/>
          </p:nvPr>
        </p:nvSpPr>
        <p:spPr bwMode="gray">
          <a:xfrm>
            <a:off x="2268538" y="0"/>
            <a:ext cx="2217600" cy="860400"/>
          </a:xfrm>
          <a:solidFill>
            <a:schemeClr val="accent1"/>
          </a:solidFill>
        </p:spPr>
        <p:txBody>
          <a:bodyPr lIns="144000" tIns="144000" rIns="144000" bIns="144000" anchor="ctr">
            <a:normAutofit/>
          </a:bodyPr>
          <a:lstStyle>
            <a:lvl1pPr>
              <a:defRPr>
                <a:solidFill>
                  <a:schemeClr val="bg1"/>
                </a:solidFill>
                <a:latin typeface="+mj-lt"/>
              </a:defRPr>
            </a:lvl1pPr>
          </a:lstStyle>
          <a:p>
            <a:pPr lvl="0"/>
            <a:r>
              <a:rPr lang="de-DE" dirty="0"/>
              <a:t>Titel der Box</a:t>
            </a:r>
          </a:p>
        </p:txBody>
      </p:sp>
      <p:sp>
        <p:nvSpPr>
          <p:cNvPr id="16" name="Text Placeholder 13">
            <a:extLst>
              <a:ext uri="{FF2B5EF4-FFF2-40B4-BE49-F238E27FC236}">
                <a16:creationId xmlns:a16="http://schemas.microsoft.com/office/drawing/2014/main" id="{6D7A7986-FA98-4981-A4DB-24F6F4F85ED0}"/>
              </a:ext>
            </a:extLst>
          </p:cNvPr>
          <p:cNvSpPr>
            <a:spLocks noGrp="1"/>
          </p:cNvSpPr>
          <p:nvPr>
            <p:ph type="body" sz="quarter" idx="22" hasCustomPrompt="1"/>
          </p:nvPr>
        </p:nvSpPr>
        <p:spPr bwMode="gray">
          <a:xfrm>
            <a:off x="6926400" y="0"/>
            <a:ext cx="2217600" cy="860400"/>
          </a:xfrm>
          <a:solidFill>
            <a:schemeClr val="accent3"/>
          </a:solidFill>
        </p:spPr>
        <p:txBody>
          <a:bodyPr lIns="144000" tIns="144000" rIns="144000" bIns="144000" anchor="ctr">
            <a:normAutofit/>
          </a:bodyPr>
          <a:lstStyle>
            <a:lvl1pPr>
              <a:defRPr>
                <a:solidFill>
                  <a:schemeClr val="bg1"/>
                </a:solidFill>
                <a:latin typeface="+mj-lt"/>
              </a:defRPr>
            </a:lvl1pPr>
          </a:lstStyle>
          <a:p>
            <a:pPr lvl="0"/>
            <a:r>
              <a:rPr lang="de-DE" dirty="0"/>
              <a:t>Titel der Box</a:t>
            </a:r>
          </a:p>
        </p:txBody>
      </p:sp>
      <p:sp>
        <p:nvSpPr>
          <p:cNvPr id="17" name="Text Placeholder 13">
            <a:extLst>
              <a:ext uri="{FF2B5EF4-FFF2-40B4-BE49-F238E27FC236}">
                <a16:creationId xmlns:a16="http://schemas.microsoft.com/office/drawing/2014/main" id="{32137D9D-0398-4E14-8961-BEB323469B6E}"/>
              </a:ext>
            </a:extLst>
          </p:cNvPr>
          <p:cNvSpPr>
            <a:spLocks noGrp="1"/>
          </p:cNvSpPr>
          <p:nvPr>
            <p:ph type="body" sz="quarter" idx="23" hasCustomPrompt="1"/>
          </p:nvPr>
        </p:nvSpPr>
        <p:spPr bwMode="gray">
          <a:xfrm>
            <a:off x="4597469" y="0"/>
            <a:ext cx="2217600" cy="860400"/>
          </a:xfrm>
          <a:solidFill>
            <a:schemeClr val="accent2"/>
          </a:solidFill>
        </p:spPr>
        <p:txBody>
          <a:bodyPr lIns="144000" tIns="144000" rIns="144000" bIns="144000" anchor="ctr">
            <a:normAutofit/>
          </a:bodyPr>
          <a:lstStyle>
            <a:lvl1pPr>
              <a:defRPr>
                <a:solidFill>
                  <a:schemeClr val="bg1"/>
                </a:solidFill>
                <a:latin typeface="+mj-lt"/>
              </a:defRPr>
            </a:lvl1pPr>
          </a:lstStyle>
          <a:p>
            <a:pPr lvl="0"/>
            <a:r>
              <a:rPr lang="de-DE" dirty="0"/>
              <a:t>Titel der Box</a:t>
            </a:r>
          </a:p>
        </p:txBody>
      </p:sp>
      <p:cxnSp>
        <p:nvCxnSpPr>
          <p:cNvPr id="20" name="Gerader Verbinder 19">
            <a:extLst>
              <a:ext uri="{FF2B5EF4-FFF2-40B4-BE49-F238E27FC236}">
                <a16:creationId xmlns:a16="http://schemas.microsoft.com/office/drawing/2014/main" id="{6DF19C5A-5911-4C81-833D-34384A1CC936}"/>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sp>
        <p:nvSpPr>
          <p:cNvPr id="6" name="Fußzeilenplatzhalter 5">
            <a:extLst>
              <a:ext uri="{FF2B5EF4-FFF2-40B4-BE49-F238E27FC236}">
                <a16:creationId xmlns:a16="http://schemas.microsoft.com/office/drawing/2014/main" id="{824A9AAA-1E42-4661-8B61-CD695B5DFD29}"/>
              </a:ext>
            </a:extLst>
          </p:cNvPr>
          <p:cNvSpPr>
            <a:spLocks noGrp="1"/>
          </p:cNvSpPr>
          <p:nvPr>
            <p:ph type="ftr" sz="quarter" idx="24"/>
          </p:nvPr>
        </p:nvSpPr>
        <p:spPr bwMode="gray"/>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77F0D3D5-E31F-497B-B27D-32261C195498}"/>
              </a:ext>
            </a:extLst>
          </p:cNvPr>
          <p:cNvSpPr>
            <a:spLocks noGrp="1"/>
          </p:cNvSpPr>
          <p:nvPr>
            <p:ph type="sldNum" sz="quarter" idx="25"/>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380274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Page - Export Control">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FCA98BA-03EB-4EBC-BFCF-E643DDB2B2E6}"/>
              </a:ext>
            </a:extLst>
          </p:cNvPr>
          <p:cNvGraphicFramePr>
            <a:graphicFrameLocks noChangeAspect="1"/>
          </p:cNvGraphicFramePr>
          <p:nvPr>
            <p:custDataLst>
              <p:tags r:id="rId2"/>
            </p:custDataLst>
            <p:extLst>
              <p:ext uri="{D42A27DB-BD31-4B8C-83A1-F6EECF244321}">
                <p14:modId xmlns:p14="http://schemas.microsoft.com/office/powerpoint/2010/main" val="27967921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9FCA98BA-03EB-4EBC-BFCF-E643DDB2B2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66A15F-43F5-4C51-8EEA-0830B4C7FC3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3200" b="1" i="0" baseline="0" dirty="0">
              <a:latin typeface="RR Pioneer" panose="020B0503050201040103" pitchFamily="34" charset="0"/>
              <a:ea typeface="+mn-ea"/>
              <a:cs typeface="Arial" panose="020B0604020202020204" pitchFamily="34" charset="0"/>
              <a:sym typeface="RR Pioneer" panose="020B0503050201040103" pitchFamily="34" charset="0"/>
            </a:endParaRPr>
          </a:p>
        </p:txBody>
      </p:sp>
      <p:sp>
        <p:nvSpPr>
          <p:cNvPr id="30" name="Rectangle 29">
            <a:extLst>
              <a:ext uri="{FF2B5EF4-FFF2-40B4-BE49-F238E27FC236}">
                <a16:creationId xmlns:a16="http://schemas.microsoft.com/office/drawing/2014/main" id="{D2F77AB9-A977-49C8-BDE1-270D89341220}"/>
              </a:ext>
            </a:extLst>
          </p:cNvPr>
          <p:cNvSpPr/>
          <p:nvPr/>
        </p:nvSpPr>
        <p:spPr>
          <a:xfrm>
            <a:off x="2274898" y="0"/>
            <a:ext cx="6869102"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EC81B7C0-FE1A-48FD-A049-65C14CC9675C}"/>
              </a:ext>
            </a:extLst>
          </p:cNvPr>
          <p:cNvSpPr>
            <a:spLocks noGrp="1"/>
          </p:cNvSpPr>
          <p:nvPr>
            <p:ph type="title" hasCustomPrompt="1"/>
          </p:nvPr>
        </p:nvSpPr>
        <p:spPr>
          <a:xfrm>
            <a:off x="2735263" y="862810"/>
            <a:ext cx="6084887" cy="886397"/>
          </a:xfrm>
        </p:spPr>
        <p:txBody>
          <a:bodyPr anchor="b">
            <a:noAutofit/>
          </a:bodyPr>
          <a:lstStyle>
            <a:lvl1pPr>
              <a:defRPr lang="de-DE" sz="3200" b="1" kern="1200" dirty="0">
                <a:solidFill>
                  <a:schemeClr val="accent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Anklicken um Präsentationstitel einzufügen</a:t>
            </a:r>
          </a:p>
        </p:txBody>
      </p:sp>
      <p:sp>
        <p:nvSpPr>
          <p:cNvPr id="15" name="Text Placeholder 14">
            <a:extLst>
              <a:ext uri="{FF2B5EF4-FFF2-40B4-BE49-F238E27FC236}">
                <a16:creationId xmlns:a16="http://schemas.microsoft.com/office/drawing/2014/main" id="{58BA8D41-AE2B-4AB3-87F6-EFDAB05BA31D}"/>
              </a:ext>
            </a:extLst>
          </p:cNvPr>
          <p:cNvSpPr>
            <a:spLocks noGrp="1"/>
          </p:cNvSpPr>
          <p:nvPr>
            <p:ph type="body" sz="quarter" idx="12" hasCustomPrompt="1"/>
          </p:nvPr>
        </p:nvSpPr>
        <p:spPr>
          <a:xfrm>
            <a:off x="2735263" y="1797681"/>
            <a:ext cx="6084887" cy="335217"/>
          </a:xfrm>
        </p:spPr>
        <p:txBody>
          <a:bodyPr/>
          <a:lstStyle>
            <a:lvl1pPr>
              <a:defRPr lang="de-DE" sz="20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Untertitel Präsentation</a:t>
            </a:r>
          </a:p>
        </p:txBody>
      </p:sp>
      <p:sp>
        <p:nvSpPr>
          <p:cNvPr id="17" name="Text Placeholder 16">
            <a:extLst>
              <a:ext uri="{FF2B5EF4-FFF2-40B4-BE49-F238E27FC236}">
                <a16:creationId xmlns:a16="http://schemas.microsoft.com/office/drawing/2014/main" id="{372CC380-7F81-4056-94C8-DF56EF02479F}"/>
              </a:ext>
            </a:extLst>
          </p:cNvPr>
          <p:cNvSpPr>
            <a:spLocks noGrp="1"/>
          </p:cNvSpPr>
          <p:nvPr>
            <p:ph type="body" sz="quarter" idx="13" hasCustomPrompt="1"/>
          </p:nvPr>
        </p:nvSpPr>
        <p:spPr>
          <a:xfrm>
            <a:off x="2735263" y="2181372"/>
            <a:ext cx="6084887" cy="244184"/>
          </a:xfrm>
        </p:spPr>
        <p:txBody>
          <a:bodyPr/>
          <a:lstStyle>
            <a:lvl1pPr>
              <a:defRPr lang="de-DE" sz="1000" kern="1200" dirty="0" smtClean="0">
                <a:solidFill>
                  <a:schemeClr val="tx1"/>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Name des Autors, Position</a:t>
            </a:r>
          </a:p>
        </p:txBody>
      </p:sp>
      <p:sp>
        <p:nvSpPr>
          <p:cNvPr id="19" name="Text Placeholder 18">
            <a:extLst>
              <a:ext uri="{FF2B5EF4-FFF2-40B4-BE49-F238E27FC236}">
                <a16:creationId xmlns:a16="http://schemas.microsoft.com/office/drawing/2014/main" id="{33F6E1CC-F2EC-44A4-B753-F19DCF4B5A84}"/>
              </a:ext>
            </a:extLst>
          </p:cNvPr>
          <p:cNvSpPr>
            <a:spLocks noGrp="1"/>
          </p:cNvSpPr>
          <p:nvPr>
            <p:ph type="body" sz="quarter" idx="14" hasCustomPrompt="1"/>
          </p:nvPr>
        </p:nvSpPr>
        <p:spPr>
          <a:xfrm>
            <a:off x="2735263" y="2474030"/>
            <a:ext cx="6084887" cy="237918"/>
          </a:xfrm>
        </p:spPr>
        <p:txBody>
          <a:bodyPr/>
          <a:lstStyle>
            <a:lvl1pPr>
              <a:defRPr lang="de-DE" sz="1000" kern="1200" dirty="0" smtClean="0">
                <a:solidFill>
                  <a:schemeClr val="tx1"/>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XX Monat XXXX</a:t>
            </a:r>
          </a:p>
        </p:txBody>
      </p:sp>
      <p:graphicFrame>
        <p:nvGraphicFramePr>
          <p:cNvPr id="13" name="Table 12">
            <a:extLst>
              <a:ext uri="{FF2B5EF4-FFF2-40B4-BE49-F238E27FC236}">
                <a16:creationId xmlns:a16="http://schemas.microsoft.com/office/drawing/2014/main" id="{6143EB74-C5CB-4837-89C8-097C48133A96}"/>
              </a:ext>
            </a:extLst>
          </p:cNvPr>
          <p:cNvGraphicFramePr>
            <a:graphicFrameLocks noGrp="1"/>
          </p:cNvGraphicFramePr>
          <p:nvPr>
            <p:extLst>
              <p:ext uri="{D42A27DB-BD31-4B8C-83A1-F6EECF244321}">
                <p14:modId xmlns:p14="http://schemas.microsoft.com/office/powerpoint/2010/main" val="98540179"/>
              </p:ext>
            </p:extLst>
          </p:nvPr>
        </p:nvGraphicFramePr>
        <p:xfrm>
          <a:off x="2735262" y="2855690"/>
          <a:ext cx="6084888" cy="1095160"/>
        </p:xfrm>
        <a:graphic>
          <a:graphicData uri="http://schemas.openxmlformats.org/drawingml/2006/table">
            <a:tbl>
              <a:tblPr firstRow="1" bandRow="1">
                <a:tableStyleId>{2D5ABB26-0587-4C30-8999-92F81FD0307C}</a:tableStyleId>
              </a:tblPr>
              <a:tblGrid>
                <a:gridCol w="2028296">
                  <a:extLst>
                    <a:ext uri="{9D8B030D-6E8A-4147-A177-3AD203B41FA5}">
                      <a16:colId xmlns:a16="http://schemas.microsoft.com/office/drawing/2014/main" val="1311732103"/>
                    </a:ext>
                  </a:extLst>
                </a:gridCol>
                <a:gridCol w="2028296">
                  <a:extLst>
                    <a:ext uri="{9D8B030D-6E8A-4147-A177-3AD203B41FA5}">
                      <a16:colId xmlns:a16="http://schemas.microsoft.com/office/drawing/2014/main" val="2932825049"/>
                    </a:ext>
                  </a:extLst>
                </a:gridCol>
                <a:gridCol w="2028296">
                  <a:extLst>
                    <a:ext uri="{9D8B030D-6E8A-4147-A177-3AD203B41FA5}">
                      <a16:colId xmlns:a16="http://schemas.microsoft.com/office/drawing/2014/main" val="1377039470"/>
                    </a:ext>
                  </a:extLst>
                </a:gridCol>
              </a:tblGrid>
              <a:tr h="224068">
                <a:tc gridSpan="3">
                  <a:txBody>
                    <a:bodyPr/>
                    <a:lstStyle/>
                    <a:p>
                      <a:pPr algn="ctr"/>
                      <a:r>
                        <a:rPr lang="de-DE" sz="900" dirty="0">
                          <a:solidFill>
                            <a:schemeClr val="tx1"/>
                          </a:solidFill>
                          <a:latin typeface="RR Pioneer" panose="020B0503050201040103" pitchFamily="34" charset="0"/>
                        </a:rPr>
                        <a:t>Dieses </a:t>
                      </a:r>
                      <a:r>
                        <a:rPr lang="de-DE" sz="900" dirty="0">
                          <a:solidFill>
                            <a:schemeClr val="tx1"/>
                          </a:solidFill>
                          <a:latin typeface="+mn-lt"/>
                        </a:rPr>
                        <a:t>Dokument</a:t>
                      </a:r>
                      <a:r>
                        <a:rPr lang="de-DE" sz="900" dirty="0">
                          <a:solidFill>
                            <a:schemeClr val="tx1"/>
                          </a:solidFill>
                          <a:latin typeface="RR Pioneer" panose="020B0503050201040103" pitchFamily="34" charset="0"/>
                        </a:rPr>
                        <a:t> ist Gegenstand der Export Control Information</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11746911"/>
                  </a:ext>
                </a:extLst>
              </a:tr>
              <a:tr h="184654">
                <a:tc>
                  <a:txBody>
                    <a:bodyPr/>
                    <a:lstStyle/>
                    <a:p>
                      <a:pPr algn="ctr"/>
                      <a:r>
                        <a:rPr lang="de-DE" sz="900" dirty="0">
                          <a:solidFill>
                            <a:schemeClr val="tx1"/>
                          </a:solidFill>
                          <a:latin typeface="RR Pioneer" panose="020B0503050201040103" pitchFamily="34" charset="0"/>
                        </a:rPr>
                        <a:t>Land</a:t>
                      </a:r>
                    </a:p>
                  </a:txBody>
                  <a:tcPr/>
                </a:tc>
                <a:tc>
                  <a:txBody>
                    <a:bodyPr/>
                    <a:lstStyle/>
                    <a:p>
                      <a:pPr algn="ctr"/>
                      <a:r>
                        <a:rPr lang="de-DE" sz="900" dirty="0">
                          <a:solidFill>
                            <a:schemeClr val="tx1"/>
                          </a:solidFill>
                          <a:latin typeface="RR Pioneer" panose="020B0503050201040103" pitchFamily="34" charset="0"/>
                        </a:rPr>
                        <a:t>Einstufung Export</a:t>
                      </a:r>
                    </a:p>
                  </a:txBody>
                  <a:tcPr/>
                </a:tc>
                <a:tc>
                  <a:txBody>
                    <a:bodyPr/>
                    <a:lstStyle/>
                    <a:p>
                      <a:pPr algn="ctr"/>
                      <a:r>
                        <a:rPr lang="de-DE" sz="900" dirty="0">
                          <a:solidFill>
                            <a:schemeClr val="tx1"/>
                          </a:solidFill>
                          <a:latin typeface="RR Pioneer" panose="020B0503050201040103" pitchFamily="34" charset="0"/>
                        </a:rPr>
                        <a:t>Datum</a:t>
                      </a:r>
                    </a:p>
                  </a:txBody>
                  <a:tcPr/>
                </a:tc>
                <a:extLst>
                  <a:ext uri="{0D108BD9-81ED-4DB2-BD59-A6C34878D82A}">
                    <a16:rowId xmlns:a16="http://schemas.microsoft.com/office/drawing/2014/main" val="2274109106"/>
                  </a:ext>
                </a:extLst>
              </a:tr>
              <a:tr h="318980">
                <a:tc>
                  <a:txBody>
                    <a:bodyPr/>
                    <a:lstStyle/>
                    <a:p>
                      <a:endParaRPr lang="de-DE" dirty="0">
                        <a:latin typeface="RR Pioneer" panose="020B0503050201040103" pitchFamily="34" charset="0"/>
                      </a:endParaRPr>
                    </a:p>
                  </a:txBody>
                  <a:tcPr/>
                </a:tc>
                <a:tc>
                  <a:txBody>
                    <a:bodyPr/>
                    <a:lstStyle/>
                    <a:p>
                      <a:endParaRPr lang="de-DE" dirty="0">
                        <a:latin typeface="RR Pioneer" panose="020B0503050201040103" pitchFamily="34" charset="0"/>
                      </a:endParaRPr>
                    </a:p>
                  </a:txBody>
                  <a:tcPr/>
                </a:tc>
                <a:tc>
                  <a:txBody>
                    <a:bodyPr/>
                    <a:lstStyle/>
                    <a:p>
                      <a:endParaRPr lang="de-DE" dirty="0">
                        <a:latin typeface="RR Pioneer" panose="020B0503050201040103" pitchFamily="34" charset="0"/>
                      </a:endParaRPr>
                    </a:p>
                  </a:txBody>
                  <a:tcPr/>
                </a:tc>
                <a:extLst>
                  <a:ext uri="{0D108BD9-81ED-4DB2-BD59-A6C34878D82A}">
                    <a16:rowId xmlns:a16="http://schemas.microsoft.com/office/drawing/2014/main" val="3283941994"/>
                  </a:ext>
                </a:extLst>
              </a:tr>
              <a:tr h="318980">
                <a:tc>
                  <a:txBody>
                    <a:bodyPr/>
                    <a:lstStyle/>
                    <a:p>
                      <a:endParaRPr lang="de-DE" dirty="0">
                        <a:latin typeface="RR Pioneer" panose="020B0503050201040103" pitchFamily="34" charset="0"/>
                      </a:endParaRPr>
                    </a:p>
                  </a:txBody>
                  <a:tcPr/>
                </a:tc>
                <a:tc>
                  <a:txBody>
                    <a:bodyPr/>
                    <a:lstStyle/>
                    <a:p>
                      <a:endParaRPr lang="de-DE" dirty="0">
                        <a:latin typeface="RR Pioneer" panose="020B0503050201040103" pitchFamily="34" charset="0"/>
                      </a:endParaRPr>
                    </a:p>
                  </a:txBody>
                  <a:tcPr/>
                </a:tc>
                <a:tc>
                  <a:txBody>
                    <a:bodyPr/>
                    <a:lstStyle/>
                    <a:p>
                      <a:endParaRPr lang="de-DE" dirty="0">
                        <a:latin typeface="RR Pioneer" panose="020B0503050201040103" pitchFamily="34" charset="0"/>
                      </a:endParaRPr>
                    </a:p>
                  </a:txBody>
                  <a:tcPr/>
                </a:tc>
                <a:extLst>
                  <a:ext uri="{0D108BD9-81ED-4DB2-BD59-A6C34878D82A}">
                    <a16:rowId xmlns:a16="http://schemas.microsoft.com/office/drawing/2014/main" val="2204885933"/>
                  </a:ext>
                </a:extLst>
              </a:tr>
            </a:tbl>
          </a:graphicData>
        </a:graphic>
      </p:graphicFrame>
      <p:sp>
        <p:nvSpPr>
          <p:cNvPr id="5" name="Text Placeholder 4">
            <a:extLst>
              <a:ext uri="{FF2B5EF4-FFF2-40B4-BE49-F238E27FC236}">
                <a16:creationId xmlns:a16="http://schemas.microsoft.com/office/drawing/2014/main" id="{0C580992-E7F0-4053-8966-882CBCE07743}"/>
              </a:ext>
            </a:extLst>
          </p:cNvPr>
          <p:cNvSpPr>
            <a:spLocks noGrp="1"/>
          </p:cNvSpPr>
          <p:nvPr>
            <p:ph type="body" sz="quarter" idx="28" hasCustomPrompt="1"/>
          </p:nvPr>
        </p:nvSpPr>
        <p:spPr>
          <a:xfrm>
            <a:off x="2735263" y="4048125"/>
            <a:ext cx="6084887" cy="474663"/>
          </a:xfrm>
        </p:spPr>
        <p:txBody>
          <a:bodyPr/>
          <a:lstStyle>
            <a:lvl1pPr>
              <a:defRPr lang="de-DE" sz="900" kern="1200" dirty="0" smtClean="0">
                <a:solidFill>
                  <a:schemeClr val="tx1"/>
                </a:solidFill>
                <a:latin typeface="+mn-lt"/>
                <a:ea typeface="+mn-ea"/>
                <a:cs typeface="+mn-cs"/>
              </a:defRPr>
            </a:lvl1pPr>
            <a:lvl2pPr marL="0" indent="0">
              <a:buNone/>
              <a:defRPr>
                <a:solidFill>
                  <a:schemeClr val="tx1"/>
                </a:solidFill>
                <a:latin typeface="+mn-lt"/>
              </a:defRPr>
            </a:lvl2pPr>
          </a:lstStyle>
          <a:p>
            <a:pPr marL="0" lvl="0" indent="0" algn="l" defTabSz="685800" rtl="0" eaLnBrk="1" latinLnBrk="0" hangingPunct="1">
              <a:lnSpc>
                <a:spcPct val="90000"/>
              </a:lnSpc>
              <a:spcBef>
                <a:spcPts val="0"/>
              </a:spcBef>
              <a:buClr>
                <a:schemeClr val="bg2"/>
              </a:buClr>
              <a:buFont typeface="Wingdings" pitchFamily="2" charset="2"/>
              <a:buNone/>
            </a:pPr>
            <a:r>
              <a:rPr lang="de-DE" dirty="0"/>
              <a:t>Insert relevant Freedom </a:t>
            </a:r>
            <a:r>
              <a:rPr lang="de-DE" dirty="0" err="1"/>
              <a:t>of</a:t>
            </a:r>
            <a:r>
              <a:rPr lang="de-DE" dirty="0"/>
              <a:t> </a:t>
            </a:r>
            <a:r>
              <a:rPr lang="de-DE" dirty="0" err="1"/>
              <a:t>information</a:t>
            </a:r>
            <a:r>
              <a:rPr lang="de-DE" dirty="0"/>
              <a:t> </a:t>
            </a:r>
            <a:r>
              <a:rPr lang="de-DE" dirty="0" err="1"/>
              <a:t>statement</a:t>
            </a:r>
            <a:r>
              <a:rPr lang="de-DE" dirty="0"/>
              <a:t> – This </a:t>
            </a:r>
            <a:r>
              <a:rPr lang="de-DE" dirty="0" err="1"/>
              <a:t>text</a:t>
            </a:r>
            <a:r>
              <a:rPr lang="de-DE" dirty="0"/>
              <a:t> </a:t>
            </a:r>
            <a:r>
              <a:rPr lang="de-DE" dirty="0" err="1"/>
              <a:t>can</a:t>
            </a:r>
            <a:r>
              <a:rPr lang="de-DE" dirty="0"/>
              <a:t> </a:t>
            </a:r>
            <a:r>
              <a:rPr lang="de-DE" dirty="0" err="1"/>
              <a:t>be</a:t>
            </a:r>
            <a:r>
              <a:rPr lang="de-DE" dirty="0"/>
              <a:t> </a:t>
            </a:r>
            <a:r>
              <a:rPr lang="de-DE" dirty="0" err="1"/>
              <a:t>copied</a:t>
            </a:r>
            <a:r>
              <a:rPr lang="de-DE" dirty="0"/>
              <a:t> and </a:t>
            </a:r>
            <a:r>
              <a:rPr lang="de-DE" dirty="0" err="1"/>
              <a:t>paste</a:t>
            </a:r>
            <a:r>
              <a:rPr lang="de-DE" dirty="0"/>
              <a:t> </a:t>
            </a:r>
            <a:r>
              <a:rPr lang="de-DE" dirty="0" err="1"/>
              <a:t>from</a:t>
            </a:r>
            <a:r>
              <a:rPr lang="de-DE" dirty="0"/>
              <a:t> </a:t>
            </a:r>
            <a:r>
              <a:rPr lang="de-DE" dirty="0" err="1"/>
              <a:t>the</a:t>
            </a:r>
            <a:r>
              <a:rPr lang="de-DE" dirty="0"/>
              <a:t> Export Control</a:t>
            </a:r>
            <a:br>
              <a:rPr lang="de-DE" dirty="0"/>
            </a:br>
            <a:r>
              <a:rPr lang="de-DE" dirty="0"/>
              <a:t>&amp; FOI </a:t>
            </a:r>
            <a:r>
              <a:rPr lang="de-DE" dirty="0" err="1"/>
              <a:t>Guidanceslide</a:t>
            </a:r>
            <a:r>
              <a:rPr lang="de-DE" dirty="0"/>
              <a:t>.</a:t>
            </a:r>
          </a:p>
          <a:p>
            <a:pPr lvl="1"/>
            <a:endParaRPr lang="de-DE" dirty="0"/>
          </a:p>
        </p:txBody>
      </p:sp>
      <p:sp>
        <p:nvSpPr>
          <p:cNvPr id="18" name="Text Placeholder 9">
            <a:extLst>
              <a:ext uri="{FF2B5EF4-FFF2-40B4-BE49-F238E27FC236}">
                <a16:creationId xmlns:a16="http://schemas.microsoft.com/office/drawing/2014/main" id="{F7D90B1E-4608-4897-876F-7581F198AE2B}"/>
              </a:ext>
            </a:extLst>
          </p:cNvPr>
          <p:cNvSpPr>
            <a:spLocks noGrp="1"/>
          </p:cNvSpPr>
          <p:nvPr>
            <p:ph type="body" sz="quarter" idx="29"/>
          </p:nvPr>
        </p:nvSpPr>
        <p:spPr>
          <a:xfrm>
            <a:off x="2735263" y="3358381"/>
            <a:ext cx="2004261" cy="592469"/>
          </a:xfrm>
        </p:spPr>
        <p:txBody>
          <a:bodyPr/>
          <a:lstStyle>
            <a:lvl1pPr algn="ctr">
              <a:defRPr sz="800">
                <a:solidFill>
                  <a:schemeClr val="tx1"/>
                </a:solidFill>
                <a:latin typeface="+mn-lt"/>
              </a:defRPr>
            </a:lvl1pPr>
          </a:lstStyle>
          <a:p>
            <a:pPr lvl="0"/>
            <a:r>
              <a:rPr lang="de-DE"/>
              <a:t>Mastertextformat bearbeiten</a:t>
            </a:r>
          </a:p>
        </p:txBody>
      </p:sp>
      <p:sp>
        <p:nvSpPr>
          <p:cNvPr id="20" name="Text Placeholder 9">
            <a:extLst>
              <a:ext uri="{FF2B5EF4-FFF2-40B4-BE49-F238E27FC236}">
                <a16:creationId xmlns:a16="http://schemas.microsoft.com/office/drawing/2014/main" id="{E8F896F8-29B4-491A-B885-683C1C1516B0}"/>
              </a:ext>
            </a:extLst>
          </p:cNvPr>
          <p:cNvSpPr>
            <a:spLocks noGrp="1"/>
          </p:cNvSpPr>
          <p:nvPr>
            <p:ph type="body" sz="quarter" idx="30"/>
          </p:nvPr>
        </p:nvSpPr>
        <p:spPr>
          <a:xfrm>
            <a:off x="4788385" y="3358381"/>
            <a:ext cx="1989342" cy="592469"/>
          </a:xfrm>
        </p:spPr>
        <p:txBody>
          <a:bodyPr/>
          <a:lstStyle>
            <a:lvl1pPr algn="ctr">
              <a:defRPr sz="800">
                <a:solidFill>
                  <a:schemeClr val="tx1"/>
                </a:solidFill>
                <a:latin typeface="+mn-lt"/>
              </a:defRPr>
            </a:lvl1pPr>
          </a:lstStyle>
          <a:p>
            <a:pPr lvl="0"/>
            <a:r>
              <a:rPr lang="de-DE"/>
              <a:t>Mastertextformat bearbeiten</a:t>
            </a:r>
          </a:p>
        </p:txBody>
      </p:sp>
      <p:sp>
        <p:nvSpPr>
          <p:cNvPr id="21" name="Text Placeholder 9">
            <a:extLst>
              <a:ext uri="{FF2B5EF4-FFF2-40B4-BE49-F238E27FC236}">
                <a16:creationId xmlns:a16="http://schemas.microsoft.com/office/drawing/2014/main" id="{6979588B-13FC-4DB5-B6DB-008E3D5E6C15}"/>
              </a:ext>
            </a:extLst>
          </p:cNvPr>
          <p:cNvSpPr>
            <a:spLocks noGrp="1"/>
          </p:cNvSpPr>
          <p:nvPr>
            <p:ph type="body" sz="quarter" idx="31"/>
          </p:nvPr>
        </p:nvSpPr>
        <p:spPr>
          <a:xfrm>
            <a:off x="6812629" y="3358381"/>
            <a:ext cx="2007521" cy="592469"/>
          </a:xfrm>
        </p:spPr>
        <p:txBody>
          <a:bodyPr/>
          <a:lstStyle>
            <a:lvl1pPr algn="ctr">
              <a:defRPr sz="800">
                <a:solidFill>
                  <a:schemeClr val="tx1"/>
                </a:solidFill>
                <a:latin typeface="+mn-lt"/>
              </a:defRPr>
            </a:lvl1pPr>
          </a:lstStyle>
          <a:p>
            <a:pPr lvl="0"/>
            <a:r>
              <a:rPr lang="de-DE"/>
              <a:t>Mastertextformat bearbeiten</a:t>
            </a:r>
          </a:p>
        </p:txBody>
      </p:sp>
      <p:sp>
        <p:nvSpPr>
          <p:cNvPr id="24" name="Text Placeholder 20">
            <a:extLst>
              <a:ext uri="{FF2B5EF4-FFF2-40B4-BE49-F238E27FC236}">
                <a16:creationId xmlns:a16="http://schemas.microsoft.com/office/drawing/2014/main" id="{4D78F0F7-613A-44F0-BDBA-25D8BA1787A4}"/>
              </a:ext>
            </a:extLst>
          </p:cNvPr>
          <p:cNvSpPr>
            <a:spLocks noGrp="1"/>
          </p:cNvSpPr>
          <p:nvPr>
            <p:ph type="body" sz="quarter" idx="15" hasCustomPrompt="1"/>
          </p:nvPr>
        </p:nvSpPr>
        <p:spPr>
          <a:xfrm>
            <a:off x="323850" y="3052916"/>
            <a:ext cx="1623613" cy="1260000"/>
          </a:xfrm>
        </p:spPr>
        <p:txBody>
          <a:bodyPr anchor="b"/>
          <a:lstStyle>
            <a:lvl1pPr>
              <a:defRPr lang="de-DE" sz="800" b="0" i="0" kern="1200" dirty="0" smtClean="0">
                <a:solidFill>
                  <a:schemeClr val="tx1">
                    <a:lumMod val="65000"/>
                    <a:lumOff val="35000"/>
                  </a:schemeClr>
                </a:solidFill>
                <a:latin typeface="RR Pioneer Light Condensed" panose="020B0306050201060103" pitchFamily="34" charset="0"/>
                <a:ea typeface="+mn-ea"/>
                <a:cs typeface="+mn-cs"/>
              </a:defRPr>
            </a:lvl1pPr>
          </a:lstStyle>
          <a:p>
            <a:pPr lvl="0"/>
            <a:r>
              <a:rPr lang="de-DE" dirty="0"/>
              <a:t>BUSINESS STATEMENT: Insert </a:t>
            </a:r>
            <a:r>
              <a:rPr lang="de-DE" dirty="0" err="1"/>
              <a:t>mandatorystatement</a:t>
            </a:r>
            <a:r>
              <a:rPr lang="de-DE" dirty="0"/>
              <a:t>, </a:t>
            </a:r>
            <a:r>
              <a:rPr lang="de-DE" dirty="0" err="1"/>
              <a:t>thiscanbecopied</a:t>
            </a:r>
            <a:r>
              <a:rPr lang="de-DE" dirty="0"/>
              <a:t> and </a:t>
            </a:r>
            <a:r>
              <a:rPr lang="de-DE" dirty="0" err="1"/>
              <a:t>pastedfromthemarkingssummaryslide</a:t>
            </a:r>
            <a:r>
              <a:rPr lang="de-DE" dirty="0"/>
              <a:t>.</a:t>
            </a:r>
          </a:p>
        </p:txBody>
      </p:sp>
      <p:pic>
        <p:nvPicPr>
          <p:cNvPr id="26" name="Grafik 25">
            <a:extLst>
              <a:ext uri="{FF2B5EF4-FFF2-40B4-BE49-F238E27FC236}">
                <a16:creationId xmlns:a16="http://schemas.microsoft.com/office/drawing/2014/main" id="{A691AA43-BFDC-4C18-8E93-03DCD8ADDDCB}"/>
              </a:ext>
            </a:extLst>
          </p:cNvPr>
          <p:cNvPicPr>
            <a:picLocks noChangeAspect="1"/>
          </p:cNvPicPr>
          <p:nvPr/>
        </p:nvPicPr>
        <p:blipFill>
          <a:blip r:embed="rId7"/>
          <a:stretch>
            <a:fillRect/>
          </a:stretch>
        </p:blipFill>
        <p:spPr>
          <a:xfrm>
            <a:off x="868427" y="1642585"/>
            <a:ext cx="530953" cy="867600"/>
          </a:xfrm>
          <a:prstGeom prst="rect">
            <a:avLst/>
          </a:prstGeom>
        </p:spPr>
      </p:pic>
      <p:pic>
        <p:nvPicPr>
          <p:cNvPr id="16" name="Grafik 15">
            <a:extLst>
              <a:ext uri="{FF2B5EF4-FFF2-40B4-BE49-F238E27FC236}">
                <a16:creationId xmlns:a16="http://schemas.microsoft.com/office/drawing/2014/main" id="{6F0661B2-7EC3-423A-990A-3065B3DC94CF}"/>
              </a:ext>
            </a:extLst>
          </p:cNvPr>
          <p:cNvPicPr>
            <a:picLocks noChangeAspect="1"/>
          </p:cNvPicPr>
          <p:nvPr/>
        </p:nvPicPr>
        <p:blipFill>
          <a:blip r:embed="rId8"/>
          <a:srcRect/>
          <a:stretch/>
        </p:blipFill>
        <p:spPr>
          <a:xfrm>
            <a:off x="7250906" y="4569902"/>
            <a:ext cx="1569600" cy="364398"/>
          </a:xfrm>
          <a:prstGeom prst="rect">
            <a:avLst/>
          </a:prstGeom>
        </p:spPr>
      </p:pic>
    </p:spTree>
    <p:custDataLst>
      <p:tags r:id="rId1"/>
    </p:custDataLst>
    <p:extLst>
      <p:ext uri="{BB962C8B-B14F-4D97-AF65-F5344CB8AC3E}">
        <p14:creationId xmlns:p14="http://schemas.microsoft.com/office/powerpoint/2010/main" val="16830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Image &amp;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4ED53CB-4E8F-4287-BC78-FCB803CF57BB}"/>
              </a:ext>
            </a:extLst>
          </p:cNvPr>
          <p:cNvGraphicFramePr>
            <a:graphicFrameLocks noChangeAspect="1"/>
          </p:cNvGraphicFramePr>
          <p:nvPr>
            <p:custDataLst>
              <p:tags r:id="rId2"/>
            </p:custDataLst>
            <p:extLst>
              <p:ext uri="{D42A27DB-BD31-4B8C-83A1-F6EECF244321}">
                <p14:modId xmlns:p14="http://schemas.microsoft.com/office/powerpoint/2010/main" val="7092608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44ED53CB-4E8F-4287-BC78-FCB803CF57B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9DAC03C-5157-474A-9727-E4ECD296FDAA}"/>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5" name="Picture Placeholder 39">
            <a:extLst>
              <a:ext uri="{FF2B5EF4-FFF2-40B4-BE49-F238E27FC236}">
                <a16:creationId xmlns:a16="http://schemas.microsoft.com/office/drawing/2014/main" id="{A0E784C2-A8B4-4EFF-95A5-272CDC0545F6}"/>
              </a:ext>
            </a:extLst>
          </p:cNvPr>
          <p:cNvSpPr>
            <a:spLocks noGrp="1"/>
          </p:cNvSpPr>
          <p:nvPr>
            <p:ph type="pic" sz="quarter" idx="20" hasCustomPrompt="1"/>
          </p:nvPr>
        </p:nvSpPr>
        <p:spPr bwMode="gray">
          <a:xfrm>
            <a:off x="5840609" y="1464893"/>
            <a:ext cx="1425600" cy="2570400"/>
          </a:xfrm>
          <a:solidFill>
            <a:schemeClr val="bg1">
              <a:lumMod val="50000"/>
            </a:schemeClr>
          </a:solidFill>
        </p:spPr>
        <p:txBody>
          <a:bodyPr/>
          <a:lstStyle>
            <a:lvl1pPr>
              <a:defRPr>
                <a:solidFill>
                  <a:schemeClr val="bg1"/>
                </a:solidFill>
                <a:latin typeface="+mn-lt"/>
              </a:defRPr>
            </a:lvl1pPr>
          </a:lstStyle>
          <a:p>
            <a:r>
              <a:rPr lang="de-DE" dirty="0"/>
              <a:t>Icon anklicken um ein Bild einzufügen</a:t>
            </a:r>
          </a:p>
        </p:txBody>
      </p:sp>
      <p:sp>
        <p:nvSpPr>
          <p:cNvPr id="17" name="Picture Placeholder 41">
            <a:extLst>
              <a:ext uri="{FF2B5EF4-FFF2-40B4-BE49-F238E27FC236}">
                <a16:creationId xmlns:a16="http://schemas.microsoft.com/office/drawing/2014/main" id="{C336B36B-1498-4E62-AF0C-1D81DE3FD2E9}"/>
              </a:ext>
            </a:extLst>
          </p:cNvPr>
          <p:cNvSpPr>
            <a:spLocks noGrp="1"/>
          </p:cNvSpPr>
          <p:nvPr>
            <p:ph type="pic" sz="quarter" idx="21" hasCustomPrompt="1"/>
          </p:nvPr>
        </p:nvSpPr>
        <p:spPr bwMode="gray">
          <a:xfrm>
            <a:off x="7393282" y="1464893"/>
            <a:ext cx="1425600" cy="2570400"/>
          </a:xfrm>
          <a:solidFill>
            <a:schemeClr val="bg1">
              <a:lumMod val="50000"/>
            </a:schemeClr>
          </a:solidFill>
        </p:spPr>
        <p:txBody>
          <a:bodyPr/>
          <a:lstStyle>
            <a:lvl1pPr>
              <a:defRPr>
                <a:solidFill>
                  <a:schemeClr val="bg1"/>
                </a:solidFill>
                <a:latin typeface="+mn-lt"/>
              </a:defRPr>
            </a:lvl1pPr>
          </a:lstStyle>
          <a:p>
            <a:r>
              <a:rPr lang="de-DE" dirty="0"/>
              <a:t>Icon anklicken um ein Bild einzufügen</a:t>
            </a:r>
          </a:p>
        </p:txBody>
      </p:sp>
      <p:sp>
        <p:nvSpPr>
          <p:cNvPr id="18"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1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20" name="Text Placeholder 13">
            <a:extLst>
              <a:ext uri="{FF2B5EF4-FFF2-40B4-BE49-F238E27FC236}">
                <a16:creationId xmlns:a16="http://schemas.microsoft.com/office/drawing/2014/main" id="{3477F13A-9FD6-43EE-A016-8B12E271783E}"/>
              </a:ext>
            </a:extLst>
          </p:cNvPr>
          <p:cNvSpPr>
            <a:spLocks noGrp="1"/>
          </p:cNvSpPr>
          <p:nvPr>
            <p:ph type="body" sz="quarter" idx="14" hasCustomPrompt="1"/>
          </p:nvPr>
        </p:nvSpPr>
        <p:spPr bwMode="gray">
          <a:xfrm>
            <a:off x="2735262" y="2592298"/>
            <a:ext cx="2973875" cy="477961"/>
          </a:xfrm>
          <a:solidFill>
            <a:schemeClr val="accent1"/>
          </a:solidFill>
        </p:spPr>
        <p:txBody>
          <a:bodyPr lIns="144000" tIns="144000" rIns="144000" bIns="144000" anchor="ctr">
            <a:normAutofit/>
          </a:bodyPr>
          <a:lstStyle>
            <a:lvl1pPr>
              <a:defRPr>
                <a:solidFill>
                  <a:schemeClr val="bg1"/>
                </a:solidFill>
                <a:latin typeface="+mj-lt"/>
              </a:defRPr>
            </a:lvl1pPr>
          </a:lstStyle>
          <a:p>
            <a:pPr lvl="0"/>
            <a:r>
              <a:rPr lang="de-DE" dirty="0"/>
              <a:t>Title der Box</a:t>
            </a:r>
          </a:p>
        </p:txBody>
      </p:sp>
      <p:sp>
        <p:nvSpPr>
          <p:cNvPr id="21" name="Text Placeholder 13">
            <a:extLst>
              <a:ext uri="{FF2B5EF4-FFF2-40B4-BE49-F238E27FC236}">
                <a16:creationId xmlns:a16="http://schemas.microsoft.com/office/drawing/2014/main" id="{06BBBE0F-FAC8-461D-A840-67FC1E35EEEE}"/>
              </a:ext>
            </a:extLst>
          </p:cNvPr>
          <p:cNvSpPr>
            <a:spLocks noGrp="1"/>
          </p:cNvSpPr>
          <p:nvPr>
            <p:ph type="body" sz="quarter" idx="15" hasCustomPrompt="1"/>
          </p:nvPr>
        </p:nvSpPr>
        <p:spPr bwMode="gray">
          <a:xfrm>
            <a:off x="2735262" y="987424"/>
            <a:ext cx="2973875" cy="477961"/>
          </a:xfrm>
          <a:solidFill>
            <a:schemeClr val="accent2"/>
          </a:solidFill>
        </p:spPr>
        <p:txBody>
          <a:bodyPr lIns="144000" tIns="144000" rIns="144000" bIns="144000" anchor="ctr">
            <a:normAutofit/>
          </a:bodyPr>
          <a:lstStyle>
            <a:lvl1pPr>
              <a:defRPr>
                <a:solidFill>
                  <a:schemeClr val="bg1"/>
                </a:solidFill>
                <a:latin typeface="+mj-lt"/>
              </a:defRPr>
            </a:lvl1pPr>
          </a:lstStyle>
          <a:p>
            <a:pPr lvl="0"/>
            <a:r>
              <a:rPr lang="de-DE" dirty="0"/>
              <a:t>Title der Box</a:t>
            </a:r>
          </a:p>
        </p:txBody>
      </p:sp>
      <p:sp>
        <p:nvSpPr>
          <p:cNvPr id="22" name="Picture Placeholder 18">
            <a:extLst>
              <a:ext uri="{FF2B5EF4-FFF2-40B4-BE49-F238E27FC236}">
                <a16:creationId xmlns:a16="http://schemas.microsoft.com/office/drawing/2014/main" id="{1A6852BF-E248-48D3-85D9-098842B47E85}"/>
              </a:ext>
            </a:extLst>
          </p:cNvPr>
          <p:cNvSpPr>
            <a:spLocks noGrp="1"/>
          </p:cNvSpPr>
          <p:nvPr>
            <p:ph type="pic" sz="quarter" idx="16" hasCustomPrompt="1"/>
          </p:nvPr>
        </p:nvSpPr>
        <p:spPr bwMode="gray">
          <a:xfrm>
            <a:off x="2735262" y="3063599"/>
            <a:ext cx="2973600" cy="972000"/>
          </a:xfrm>
          <a:solidFill>
            <a:schemeClr val="bg1">
              <a:lumMod val="50000"/>
            </a:schemeClr>
          </a:solidFill>
        </p:spPr>
        <p:txBody>
          <a:bodyPr/>
          <a:lstStyle>
            <a:lvl1pPr>
              <a:defRPr>
                <a:solidFill>
                  <a:schemeClr val="bg1"/>
                </a:solidFill>
                <a:latin typeface="+mn-lt"/>
              </a:defRPr>
            </a:lvl1pPr>
          </a:lstStyle>
          <a:p>
            <a:r>
              <a:rPr lang="de-DE" dirty="0"/>
              <a:t>Icon anklicken um ein Bild einzufügen</a:t>
            </a:r>
          </a:p>
        </p:txBody>
      </p:sp>
      <p:sp>
        <p:nvSpPr>
          <p:cNvPr id="23" name="Picture Placeholder 18">
            <a:extLst>
              <a:ext uri="{FF2B5EF4-FFF2-40B4-BE49-F238E27FC236}">
                <a16:creationId xmlns:a16="http://schemas.microsoft.com/office/drawing/2014/main" id="{BA8C664F-3058-4193-BC12-4981FBC2FE64}"/>
              </a:ext>
            </a:extLst>
          </p:cNvPr>
          <p:cNvSpPr>
            <a:spLocks noGrp="1"/>
          </p:cNvSpPr>
          <p:nvPr>
            <p:ph type="pic" sz="quarter" idx="17" hasCustomPrompt="1"/>
          </p:nvPr>
        </p:nvSpPr>
        <p:spPr bwMode="gray">
          <a:xfrm>
            <a:off x="2735262" y="1464893"/>
            <a:ext cx="2973600" cy="972000"/>
          </a:xfrm>
          <a:solidFill>
            <a:schemeClr val="bg1">
              <a:lumMod val="50000"/>
            </a:schemeClr>
          </a:solidFill>
        </p:spPr>
        <p:txBody>
          <a:bodyPr/>
          <a:lstStyle>
            <a:lvl1pPr>
              <a:defRPr>
                <a:solidFill>
                  <a:schemeClr val="bg1"/>
                </a:solidFill>
                <a:latin typeface="+mn-lt"/>
              </a:defRPr>
            </a:lvl1pPr>
          </a:lstStyle>
          <a:p>
            <a:r>
              <a:rPr lang="de-DE" dirty="0"/>
              <a:t>Icon anklicken um ein Bild einzufügen</a:t>
            </a:r>
          </a:p>
        </p:txBody>
      </p:sp>
      <p:sp>
        <p:nvSpPr>
          <p:cNvPr id="24" name="Text Placeholder 13">
            <a:extLst>
              <a:ext uri="{FF2B5EF4-FFF2-40B4-BE49-F238E27FC236}">
                <a16:creationId xmlns:a16="http://schemas.microsoft.com/office/drawing/2014/main" id="{F0942F53-1C80-4F2E-BBA7-1817A404AEB9}"/>
              </a:ext>
            </a:extLst>
          </p:cNvPr>
          <p:cNvSpPr>
            <a:spLocks noGrp="1"/>
          </p:cNvSpPr>
          <p:nvPr>
            <p:ph type="body" sz="quarter" idx="18" hasCustomPrompt="1"/>
          </p:nvPr>
        </p:nvSpPr>
        <p:spPr bwMode="gray">
          <a:xfrm>
            <a:off x="7393282" y="987424"/>
            <a:ext cx="1425600" cy="477961"/>
          </a:xfrm>
          <a:solidFill>
            <a:schemeClr val="accent2"/>
          </a:solidFill>
        </p:spPr>
        <p:txBody>
          <a:bodyPr lIns="144000" tIns="144000" rIns="144000" bIns="144000" anchor="ctr">
            <a:normAutofit/>
          </a:bodyPr>
          <a:lstStyle>
            <a:lvl1pPr>
              <a:defRPr>
                <a:solidFill>
                  <a:schemeClr val="bg1"/>
                </a:solidFill>
                <a:latin typeface="+mj-lt"/>
              </a:defRPr>
            </a:lvl1pPr>
          </a:lstStyle>
          <a:p>
            <a:pPr lvl="0"/>
            <a:r>
              <a:rPr lang="de-DE" dirty="0"/>
              <a:t>Title der Box</a:t>
            </a:r>
          </a:p>
        </p:txBody>
      </p:sp>
      <p:sp>
        <p:nvSpPr>
          <p:cNvPr id="25" name="Text Placeholder 13">
            <a:extLst>
              <a:ext uri="{FF2B5EF4-FFF2-40B4-BE49-F238E27FC236}">
                <a16:creationId xmlns:a16="http://schemas.microsoft.com/office/drawing/2014/main" id="{465E5783-61B6-4696-8F4B-604105EEEB47}"/>
              </a:ext>
            </a:extLst>
          </p:cNvPr>
          <p:cNvSpPr>
            <a:spLocks noGrp="1"/>
          </p:cNvSpPr>
          <p:nvPr>
            <p:ph type="body" sz="quarter" idx="19" hasCustomPrompt="1"/>
          </p:nvPr>
        </p:nvSpPr>
        <p:spPr bwMode="gray">
          <a:xfrm>
            <a:off x="5840609" y="987424"/>
            <a:ext cx="1425600" cy="477961"/>
          </a:xfrm>
          <a:solidFill>
            <a:schemeClr val="accent1"/>
          </a:solidFill>
        </p:spPr>
        <p:txBody>
          <a:bodyPr lIns="144000" tIns="144000" rIns="144000" bIns="144000" anchor="ctr">
            <a:normAutofit/>
          </a:bodyPr>
          <a:lstStyle>
            <a:lvl1pPr>
              <a:defRPr>
                <a:solidFill>
                  <a:schemeClr val="bg1"/>
                </a:solidFill>
                <a:latin typeface="+mj-lt"/>
              </a:defRPr>
            </a:lvl1pPr>
          </a:lstStyle>
          <a:p>
            <a:pPr lvl="0"/>
            <a:r>
              <a:rPr lang="de-DE" dirty="0"/>
              <a:t>Title der Box</a:t>
            </a:r>
          </a:p>
        </p:txBody>
      </p:sp>
      <p:sp>
        <p:nvSpPr>
          <p:cNvPr id="2" name="Fußzeilenplatzhalter 1">
            <a:extLst>
              <a:ext uri="{FF2B5EF4-FFF2-40B4-BE49-F238E27FC236}">
                <a16:creationId xmlns:a16="http://schemas.microsoft.com/office/drawing/2014/main" id="{C1E3A1C8-C5E4-43FD-859F-F04CE17008DE}"/>
              </a:ext>
            </a:extLst>
          </p:cNvPr>
          <p:cNvSpPr>
            <a:spLocks noGrp="1"/>
          </p:cNvSpPr>
          <p:nvPr>
            <p:ph type="ftr" sz="quarter" idx="22"/>
          </p:nvPr>
        </p:nvSpPr>
        <p:spPr bwMode="gray"/>
        <p:txBody>
          <a:bodyPr/>
          <a:lstStyle/>
          <a:p>
            <a:r>
              <a:rPr lang="de-DE"/>
              <a:t>Vertraulich © 2022 Rolls-Royce Unterliegt nicht der Exportkontrolle</a:t>
            </a:r>
            <a:endParaRPr lang="de-DE" dirty="0"/>
          </a:p>
        </p:txBody>
      </p:sp>
      <p:sp>
        <p:nvSpPr>
          <p:cNvPr id="5" name="Foliennummernplatzhalter 4">
            <a:extLst>
              <a:ext uri="{FF2B5EF4-FFF2-40B4-BE49-F238E27FC236}">
                <a16:creationId xmlns:a16="http://schemas.microsoft.com/office/drawing/2014/main" id="{3F902BA0-544D-4780-A64A-7214CB684DE3}"/>
              </a:ext>
            </a:extLst>
          </p:cNvPr>
          <p:cNvSpPr>
            <a:spLocks noGrp="1"/>
          </p:cNvSpPr>
          <p:nvPr>
            <p:ph type="sldNum" sz="quarter" idx="23"/>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52838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Grid Layout - Image &amp;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C3E4083-0B77-42A3-8B1C-27C9AFD4BA92}"/>
              </a:ext>
            </a:extLst>
          </p:cNvPr>
          <p:cNvGraphicFramePr>
            <a:graphicFrameLocks noChangeAspect="1"/>
          </p:cNvGraphicFramePr>
          <p:nvPr>
            <p:custDataLst>
              <p:tags r:id="rId2"/>
            </p:custDataLst>
            <p:extLst>
              <p:ext uri="{D42A27DB-BD31-4B8C-83A1-F6EECF244321}">
                <p14:modId xmlns:p14="http://schemas.microsoft.com/office/powerpoint/2010/main" val="29798144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FC3E4083-0B77-42A3-8B1C-27C9AFD4BA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667C5DC-854B-40C6-A970-A86F866A71E6}"/>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6" name="Text Placeholder 13">
            <a:extLst>
              <a:ext uri="{FF2B5EF4-FFF2-40B4-BE49-F238E27FC236}">
                <a16:creationId xmlns:a16="http://schemas.microsoft.com/office/drawing/2014/main" id="{6D7A7986-FA98-4981-A4DB-24F6F4F85ED0}"/>
              </a:ext>
            </a:extLst>
          </p:cNvPr>
          <p:cNvSpPr>
            <a:spLocks noGrp="1"/>
          </p:cNvSpPr>
          <p:nvPr>
            <p:ph type="body" sz="quarter" idx="22" hasCustomPrompt="1"/>
          </p:nvPr>
        </p:nvSpPr>
        <p:spPr bwMode="gray">
          <a:xfrm>
            <a:off x="5706000" y="2584800"/>
            <a:ext cx="3438000" cy="2588400"/>
          </a:xfrm>
          <a:solidFill>
            <a:schemeClr val="bg1"/>
          </a:solidFill>
        </p:spPr>
        <p:txBody>
          <a:bodyPr lIns="144000" tIns="144000" rIns="144000" bIns="144000" anchor="ctr">
            <a:normAutofit/>
          </a:bodyPr>
          <a:lstStyle>
            <a:lvl1pPr>
              <a:defRPr>
                <a:solidFill>
                  <a:schemeClr val="accent1"/>
                </a:solidFill>
                <a:latin typeface="+mj-lt"/>
              </a:defRPr>
            </a:lvl1pPr>
          </a:lstStyle>
          <a:p>
            <a:pPr lvl="0"/>
            <a:r>
              <a:rPr lang="de-DE" dirty="0"/>
              <a:t>Titel der Box</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35" name="Picture Placeholder 18">
            <a:extLst>
              <a:ext uri="{FF2B5EF4-FFF2-40B4-BE49-F238E27FC236}">
                <a16:creationId xmlns:a16="http://schemas.microsoft.com/office/drawing/2014/main" id="{BA8C664F-3058-4193-BC12-4981FBC2FE64}"/>
              </a:ext>
            </a:extLst>
          </p:cNvPr>
          <p:cNvSpPr>
            <a:spLocks noGrp="1"/>
          </p:cNvSpPr>
          <p:nvPr>
            <p:ph type="pic" sz="quarter" idx="17" hasCustomPrompt="1"/>
          </p:nvPr>
        </p:nvSpPr>
        <p:spPr bwMode="gray">
          <a:xfrm>
            <a:off x="2268538" y="0"/>
            <a:ext cx="3438000" cy="5144400"/>
          </a:xfrm>
          <a:solidFill>
            <a:schemeClr val="bg1">
              <a:lumMod val="50000"/>
            </a:schemeClr>
          </a:solidFill>
        </p:spPr>
        <p:txBody>
          <a:bodyPr lIns="144000" tIns="360000" rIns="144000"/>
          <a:lstStyle>
            <a:lvl1pPr>
              <a:defRPr>
                <a:solidFill>
                  <a:schemeClr val="bg1"/>
                </a:solidFill>
                <a:latin typeface="+mn-lt"/>
              </a:defRPr>
            </a:lvl1pPr>
          </a:lstStyle>
          <a:p>
            <a:r>
              <a:rPr lang="de-DE" dirty="0"/>
              <a:t>Icon anklicken um ein Bild einzufügen</a:t>
            </a:r>
          </a:p>
        </p:txBody>
      </p:sp>
      <p:sp>
        <p:nvSpPr>
          <p:cNvPr id="15" name="Text Placeholder 13">
            <a:extLst>
              <a:ext uri="{FF2B5EF4-FFF2-40B4-BE49-F238E27FC236}">
                <a16:creationId xmlns:a16="http://schemas.microsoft.com/office/drawing/2014/main" id="{2D1360E4-8DE9-4153-81C3-A4647ADCE8FA}"/>
              </a:ext>
            </a:extLst>
          </p:cNvPr>
          <p:cNvSpPr>
            <a:spLocks noGrp="1"/>
          </p:cNvSpPr>
          <p:nvPr>
            <p:ph type="body" sz="quarter" idx="21" hasCustomPrompt="1"/>
          </p:nvPr>
        </p:nvSpPr>
        <p:spPr bwMode="gray">
          <a:xfrm>
            <a:off x="5706000" y="0"/>
            <a:ext cx="3438000" cy="2584800"/>
          </a:xfrm>
          <a:solidFill>
            <a:schemeClr val="accent2"/>
          </a:solidFill>
        </p:spPr>
        <p:txBody>
          <a:bodyPr lIns="144000" tIns="144000" rIns="144000" bIns="144000" anchor="ctr">
            <a:normAutofit/>
          </a:bodyPr>
          <a:lstStyle>
            <a:lvl1pPr>
              <a:defRPr>
                <a:solidFill>
                  <a:schemeClr val="bg1"/>
                </a:solidFill>
                <a:latin typeface="+mj-lt"/>
              </a:defRPr>
            </a:lvl1pPr>
          </a:lstStyle>
          <a:p>
            <a:pPr lvl="0"/>
            <a:r>
              <a:rPr lang="de-DE" dirty="0"/>
              <a:t>Titel der Box</a:t>
            </a:r>
          </a:p>
        </p:txBody>
      </p:sp>
    </p:spTree>
    <p:custDataLst>
      <p:tags r:id="rId1"/>
    </p:custDataLst>
    <p:extLst>
      <p:ext uri="{BB962C8B-B14F-4D97-AF65-F5344CB8AC3E}">
        <p14:creationId xmlns:p14="http://schemas.microsoft.com/office/powerpoint/2010/main" val="170363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Image &amp;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5F26ED-E8AD-4293-A171-FABC4E4DC747}"/>
              </a:ext>
            </a:extLst>
          </p:cNvPr>
          <p:cNvGraphicFramePr>
            <a:graphicFrameLocks noChangeAspect="1"/>
          </p:cNvGraphicFramePr>
          <p:nvPr>
            <p:custDataLst>
              <p:tags r:id="rId2"/>
            </p:custDataLst>
            <p:extLst>
              <p:ext uri="{D42A27DB-BD31-4B8C-83A1-F6EECF244321}">
                <p14:modId xmlns:p14="http://schemas.microsoft.com/office/powerpoint/2010/main" val="17889415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005F26ED-E8AD-4293-A171-FABC4E4DC74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63879A-7A46-425E-9E4C-8F98FED14D93}"/>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35" name="Picture Placeholder 18">
            <a:extLst>
              <a:ext uri="{FF2B5EF4-FFF2-40B4-BE49-F238E27FC236}">
                <a16:creationId xmlns:a16="http://schemas.microsoft.com/office/drawing/2014/main" id="{BA8C664F-3058-4193-BC12-4981FBC2FE64}"/>
              </a:ext>
            </a:extLst>
          </p:cNvPr>
          <p:cNvSpPr>
            <a:spLocks noGrp="1"/>
          </p:cNvSpPr>
          <p:nvPr>
            <p:ph type="pic" sz="quarter" idx="17" hasCustomPrompt="1"/>
          </p:nvPr>
        </p:nvSpPr>
        <p:spPr bwMode="gray">
          <a:xfrm>
            <a:off x="2268538" y="0"/>
            <a:ext cx="4651200" cy="4543063"/>
          </a:xfrm>
          <a:solidFill>
            <a:schemeClr val="bg1">
              <a:lumMod val="50000"/>
            </a:schemeClr>
          </a:solidFill>
        </p:spPr>
        <p:txBody>
          <a:bodyPr lIns="144000" tIns="360000" rIns="144000"/>
          <a:lstStyle>
            <a:lvl1pPr>
              <a:defRPr>
                <a:solidFill>
                  <a:schemeClr val="bg1"/>
                </a:solidFill>
                <a:latin typeface="+mn-lt"/>
              </a:defRPr>
            </a:lvl1pPr>
          </a:lstStyle>
          <a:p>
            <a:r>
              <a:rPr lang="de-DE" dirty="0"/>
              <a:t>Icon anklicken um ein Bild einzufügen</a:t>
            </a:r>
          </a:p>
        </p:txBody>
      </p:sp>
      <p:sp>
        <p:nvSpPr>
          <p:cNvPr id="15" name="Text Placeholder 13">
            <a:extLst>
              <a:ext uri="{FF2B5EF4-FFF2-40B4-BE49-F238E27FC236}">
                <a16:creationId xmlns:a16="http://schemas.microsoft.com/office/drawing/2014/main" id="{2D1360E4-8DE9-4153-81C3-A4647ADCE8FA}"/>
              </a:ext>
            </a:extLst>
          </p:cNvPr>
          <p:cNvSpPr>
            <a:spLocks noGrp="1"/>
          </p:cNvSpPr>
          <p:nvPr>
            <p:ph type="body" sz="quarter" idx="21" hasCustomPrompt="1"/>
          </p:nvPr>
        </p:nvSpPr>
        <p:spPr bwMode="gray">
          <a:xfrm>
            <a:off x="6926400" y="0"/>
            <a:ext cx="2217600" cy="4543063"/>
          </a:xfrm>
          <a:solidFill>
            <a:schemeClr val="accent1"/>
          </a:solidFill>
        </p:spPr>
        <p:txBody>
          <a:bodyPr lIns="144000" tIns="360000" rIns="144000" bIns="360000" anchor="t">
            <a:normAutofit/>
          </a:bodyPr>
          <a:lstStyle>
            <a:lvl1pPr>
              <a:defRPr>
                <a:solidFill>
                  <a:schemeClr val="bg1"/>
                </a:solidFill>
                <a:latin typeface="+mj-lt"/>
              </a:defRPr>
            </a:lvl1pPr>
          </a:lstStyle>
          <a:p>
            <a:pPr lvl="0"/>
            <a:r>
              <a:rPr lang="de-DE" dirty="0"/>
              <a:t>Text</a:t>
            </a:r>
          </a:p>
        </p:txBody>
      </p:sp>
      <p:sp>
        <p:nvSpPr>
          <p:cNvPr id="5" name="Fußzeilenplatzhalter 4">
            <a:extLst>
              <a:ext uri="{FF2B5EF4-FFF2-40B4-BE49-F238E27FC236}">
                <a16:creationId xmlns:a16="http://schemas.microsoft.com/office/drawing/2014/main" id="{E3F74930-9CD1-4F29-B638-E6AFE5FD7B5E}"/>
              </a:ext>
            </a:extLst>
          </p:cNvPr>
          <p:cNvSpPr>
            <a:spLocks noGrp="1"/>
          </p:cNvSpPr>
          <p:nvPr>
            <p:ph type="ftr" sz="quarter" idx="22"/>
          </p:nvPr>
        </p:nvSpPr>
        <p:spPr bwMode="gray"/>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B124DB11-980B-4CDA-ACD8-54BCC4C28B8C}"/>
              </a:ext>
            </a:extLst>
          </p:cNvPr>
          <p:cNvSpPr>
            <a:spLocks noGrp="1"/>
          </p:cNvSpPr>
          <p:nvPr>
            <p:ph type="sldNum" sz="quarter" idx="23"/>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273189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Row - Text &amp; Imag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5EC1265-CC4A-498F-BDE8-9D199D37BBBC}"/>
              </a:ext>
            </a:extLst>
          </p:cNvPr>
          <p:cNvGraphicFramePr>
            <a:graphicFrameLocks noChangeAspect="1"/>
          </p:cNvGraphicFramePr>
          <p:nvPr>
            <p:custDataLst>
              <p:tags r:id="rId2"/>
            </p:custDataLst>
            <p:extLst>
              <p:ext uri="{D42A27DB-BD31-4B8C-83A1-F6EECF244321}">
                <p14:modId xmlns:p14="http://schemas.microsoft.com/office/powerpoint/2010/main" val="3893349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15EC1265-CC4A-498F-BDE8-9D199D37BBB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0E5E0D5-6E24-4F3B-9CE0-CF043F726BDE}"/>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5" name="Rectangle 4">
            <a:extLst>
              <a:ext uri="{FF2B5EF4-FFF2-40B4-BE49-F238E27FC236}">
                <a16:creationId xmlns:a16="http://schemas.microsoft.com/office/drawing/2014/main" id="{F18EEB08-9BEE-44C2-B7F8-F9DB029ACAC8}"/>
              </a:ext>
            </a:extLst>
          </p:cNvPr>
          <p:cNvSpPr/>
          <p:nvPr/>
        </p:nvSpPr>
        <p:spPr bwMode="gray">
          <a:xfrm>
            <a:off x="2081463" y="0"/>
            <a:ext cx="7062537"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Picture Placeholder 4">
            <a:extLst>
              <a:ext uri="{FF2B5EF4-FFF2-40B4-BE49-F238E27FC236}">
                <a16:creationId xmlns:a16="http://schemas.microsoft.com/office/drawing/2014/main" id="{64A50E49-AF87-4886-B063-67377F4C9E47}"/>
              </a:ext>
            </a:extLst>
          </p:cNvPr>
          <p:cNvSpPr>
            <a:spLocks noGrp="1"/>
          </p:cNvSpPr>
          <p:nvPr>
            <p:ph type="pic" sz="quarter" idx="34" hasCustomPrompt="1"/>
          </p:nvPr>
        </p:nvSpPr>
        <p:spPr bwMode="gray">
          <a:xfrm>
            <a:off x="4480014" y="0"/>
            <a:ext cx="4663986" cy="1447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9" name="Picture Placeholder 4">
            <a:extLst>
              <a:ext uri="{FF2B5EF4-FFF2-40B4-BE49-F238E27FC236}">
                <a16:creationId xmlns:a16="http://schemas.microsoft.com/office/drawing/2014/main" id="{AE36B996-61A0-47F3-97AE-3B2D39D047AB}"/>
              </a:ext>
            </a:extLst>
          </p:cNvPr>
          <p:cNvSpPr>
            <a:spLocks noGrp="1"/>
          </p:cNvSpPr>
          <p:nvPr>
            <p:ph type="pic" sz="quarter" idx="41" hasCustomPrompt="1"/>
          </p:nvPr>
        </p:nvSpPr>
        <p:spPr bwMode="gray">
          <a:xfrm>
            <a:off x="2285454" y="1547632"/>
            <a:ext cx="4663986" cy="1447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10" name="Picture Placeholder 4">
            <a:extLst>
              <a:ext uri="{FF2B5EF4-FFF2-40B4-BE49-F238E27FC236}">
                <a16:creationId xmlns:a16="http://schemas.microsoft.com/office/drawing/2014/main" id="{56FAFC94-2637-469E-A4DF-3ADF75F24DD8}"/>
              </a:ext>
            </a:extLst>
          </p:cNvPr>
          <p:cNvSpPr>
            <a:spLocks noGrp="1"/>
          </p:cNvSpPr>
          <p:nvPr>
            <p:ph type="pic" sz="quarter" idx="43" hasCustomPrompt="1"/>
          </p:nvPr>
        </p:nvSpPr>
        <p:spPr bwMode="gray">
          <a:xfrm>
            <a:off x="4480014" y="3095264"/>
            <a:ext cx="4663986" cy="1447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12" name="Text Placeholder 13">
            <a:extLst>
              <a:ext uri="{FF2B5EF4-FFF2-40B4-BE49-F238E27FC236}">
                <a16:creationId xmlns:a16="http://schemas.microsoft.com/office/drawing/2014/main" id="{9FE0F0C0-C948-4A94-B5B2-38196951AABB}"/>
              </a:ext>
            </a:extLst>
          </p:cNvPr>
          <p:cNvSpPr>
            <a:spLocks noGrp="1"/>
          </p:cNvSpPr>
          <p:nvPr>
            <p:ph type="body" sz="quarter" idx="21" hasCustomPrompt="1"/>
          </p:nvPr>
        </p:nvSpPr>
        <p:spPr bwMode="gray">
          <a:xfrm>
            <a:off x="2285454" y="0"/>
            <a:ext cx="2214000" cy="1447800"/>
          </a:xfrm>
          <a:solidFill>
            <a:schemeClr val="accent1"/>
          </a:solidFill>
        </p:spPr>
        <p:txBody>
          <a:bodyPr lIns="108000" tIns="108000" rIns="108000" bIns="108000" anchor="ctr">
            <a:normAutofit/>
          </a:bodyPr>
          <a:lstStyle>
            <a:lvl1pPr algn="ctr">
              <a:defRPr>
                <a:solidFill>
                  <a:schemeClr val="bg1"/>
                </a:solidFill>
                <a:latin typeface="+mj-lt"/>
              </a:defRPr>
            </a:lvl1pPr>
          </a:lstStyle>
          <a:p>
            <a:pPr lvl="0"/>
            <a:r>
              <a:rPr lang="de-DE" dirty="0"/>
              <a:t>Text</a:t>
            </a:r>
          </a:p>
        </p:txBody>
      </p:sp>
      <p:sp>
        <p:nvSpPr>
          <p:cNvPr id="13" name="Text Placeholder 13">
            <a:extLst>
              <a:ext uri="{FF2B5EF4-FFF2-40B4-BE49-F238E27FC236}">
                <a16:creationId xmlns:a16="http://schemas.microsoft.com/office/drawing/2014/main" id="{98030173-A2B0-4E2C-B319-2048EE1A3055}"/>
              </a:ext>
            </a:extLst>
          </p:cNvPr>
          <p:cNvSpPr>
            <a:spLocks noGrp="1"/>
          </p:cNvSpPr>
          <p:nvPr>
            <p:ph type="body" sz="quarter" idx="22" hasCustomPrompt="1"/>
          </p:nvPr>
        </p:nvSpPr>
        <p:spPr bwMode="gray">
          <a:xfrm>
            <a:off x="2285454" y="3095264"/>
            <a:ext cx="2214000" cy="1447799"/>
          </a:xfrm>
          <a:solidFill>
            <a:schemeClr val="accent1"/>
          </a:solidFill>
        </p:spPr>
        <p:txBody>
          <a:bodyPr lIns="108000" tIns="108000" rIns="108000" bIns="108000" anchor="ctr">
            <a:normAutofit/>
          </a:bodyPr>
          <a:lstStyle>
            <a:lvl1pPr algn="ctr">
              <a:defRPr>
                <a:solidFill>
                  <a:schemeClr val="bg1"/>
                </a:solidFill>
                <a:latin typeface="+mj-lt"/>
              </a:defRPr>
            </a:lvl1pPr>
          </a:lstStyle>
          <a:p>
            <a:pPr lvl="0"/>
            <a:r>
              <a:rPr lang="de-DE" dirty="0"/>
              <a:t>Text</a:t>
            </a:r>
          </a:p>
        </p:txBody>
      </p:sp>
      <p:sp>
        <p:nvSpPr>
          <p:cNvPr id="14" name="Text Placeholder 13">
            <a:extLst>
              <a:ext uri="{FF2B5EF4-FFF2-40B4-BE49-F238E27FC236}">
                <a16:creationId xmlns:a16="http://schemas.microsoft.com/office/drawing/2014/main" id="{6A07328C-DA8B-4CE9-89EE-AF5272047ECC}"/>
              </a:ext>
            </a:extLst>
          </p:cNvPr>
          <p:cNvSpPr>
            <a:spLocks noGrp="1"/>
          </p:cNvSpPr>
          <p:nvPr>
            <p:ph type="body" sz="quarter" idx="23" hasCustomPrompt="1"/>
          </p:nvPr>
        </p:nvSpPr>
        <p:spPr bwMode="gray">
          <a:xfrm>
            <a:off x="6930000" y="1547632"/>
            <a:ext cx="2214000" cy="1447800"/>
          </a:xfrm>
          <a:solidFill>
            <a:schemeClr val="accent2"/>
          </a:solidFill>
        </p:spPr>
        <p:txBody>
          <a:bodyPr lIns="108000" tIns="108000" rIns="108000" bIns="108000" anchor="ctr">
            <a:normAutofit/>
          </a:bodyPr>
          <a:lstStyle>
            <a:lvl1pPr algn="ctr">
              <a:defRPr>
                <a:solidFill>
                  <a:schemeClr val="bg1"/>
                </a:solidFill>
                <a:latin typeface="+mj-lt"/>
              </a:defRPr>
            </a:lvl1pPr>
          </a:lstStyle>
          <a:p>
            <a:pPr lvl="0"/>
            <a:r>
              <a:rPr lang="de-DE" dirty="0"/>
              <a:t>Text</a:t>
            </a:r>
          </a:p>
        </p:txBody>
      </p:sp>
      <p:sp>
        <p:nvSpPr>
          <p:cNvPr id="6" name="Fußzeilenplatzhalter 5">
            <a:extLst>
              <a:ext uri="{FF2B5EF4-FFF2-40B4-BE49-F238E27FC236}">
                <a16:creationId xmlns:a16="http://schemas.microsoft.com/office/drawing/2014/main" id="{F90AC349-6475-45B5-81E3-F594329D406E}"/>
              </a:ext>
            </a:extLst>
          </p:cNvPr>
          <p:cNvSpPr>
            <a:spLocks noGrp="1"/>
          </p:cNvSpPr>
          <p:nvPr>
            <p:ph type="ftr" sz="quarter" idx="44"/>
          </p:nvPr>
        </p:nvSpPr>
        <p:spPr bwMode="gray"/>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9FFAE094-4B40-4D4E-AD3A-3AC18407FDAD}"/>
              </a:ext>
            </a:extLst>
          </p:cNvPr>
          <p:cNvSpPr>
            <a:spLocks noGrp="1"/>
          </p:cNvSpPr>
          <p:nvPr>
            <p:ph type="sldNum" sz="quarter" idx="45"/>
          </p:nvPr>
        </p:nvSpPr>
        <p:spPr bwMode="gray"/>
        <p:txBody>
          <a:body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FF9F816F-0988-4136-BAAE-C911A9EF064D}"/>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9853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umn - Image &amp; Text">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DE7A717-ABDE-48BD-A8FA-5097EBEB4DAC}"/>
              </a:ext>
            </a:extLst>
          </p:cNvPr>
          <p:cNvSpPr/>
          <p:nvPr/>
        </p:nvSpPr>
        <p:spPr bwMode="gray">
          <a:xfrm>
            <a:off x="1073150" y="0"/>
            <a:ext cx="807085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8" name="Rectangle 7">
            <a:extLst>
              <a:ext uri="{FF2B5EF4-FFF2-40B4-BE49-F238E27FC236}">
                <a16:creationId xmlns:a16="http://schemas.microsoft.com/office/drawing/2014/main" id="{818F7553-2872-484A-B814-23053F356C74}"/>
              </a:ext>
            </a:extLst>
          </p:cNvPr>
          <p:cNvSpPr/>
          <p:nvPr/>
        </p:nvSpPr>
        <p:spPr bwMode="gray">
          <a:xfrm>
            <a:off x="0" y="1004888"/>
            <a:ext cx="9144000" cy="4138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14" name="Text Placeholder 13">
            <a:extLst>
              <a:ext uri="{FF2B5EF4-FFF2-40B4-BE49-F238E27FC236}">
                <a16:creationId xmlns:a16="http://schemas.microsoft.com/office/drawing/2014/main" id="{76BC33BC-0A2C-4856-8ACB-344284339669}"/>
              </a:ext>
            </a:extLst>
          </p:cNvPr>
          <p:cNvSpPr>
            <a:spLocks noGrp="1"/>
          </p:cNvSpPr>
          <p:nvPr>
            <p:ph type="body" sz="quarter" idx="47" hasCustomPrompt="1"/>
          </p:nvPr>
        </p:nvSpPr>
        <p:spPr bwMode="gray">
          <a:xfrm>
            <a:off x="6156000" y="2371410"/>
            <a:ext cx="2988000" cy="2772089"/>
          </a:xfrm>
          <a:solidFill>
            <a:schemeClr val="accent2"/>
          </a:solidFill>
        </p:spPr>
        <p:txBody>
          <a:bodyPr lIns="324000" tIns="288000" rIns="324000" bIns="324000">
            <a:normAutofit/>
          </a:bodyPr>
          <a:lstStyle>
            <a:lvl1pPr>
              <a:spcAft>
                <a:spcPts val="700"/>
              </a:spcAft>
              <a:defRPr sz="1800">
                <a:solidFill>
                  <a:schemeClr val="bg1"/>
                </a:solidFill>
                <a:latin typeface="+mj-lt"/>
              </a:defRPr>
            </a:lvl1pPr>
            <a:lvl2pPr marL="0" indent="0">
              <a:buNone/>
              <a:defRPr sz="1200">
                <a:solidFill>
                  <a:schemeClr val="bg1"/>
                </a:solidFill>
                <a:latin typeface="+mn-lt"/>
              </a:defRPr>
            </a:lvl2pPr>
          </a:lstStyle>
          <a:p>
            <a:pPr lvl="0"/>
            <a:r>
              <a:rPr lang="de-DE" dirty="0"/>
              <a:t>Titel </a:t>
            </a:r>
          </a:p>
          <a:p>
            <a:pPr lvl="1"/>
            <a:r>
              <a:rPr lang="de-DE" dirty="0"/>
              <a:t>Kurztext</a:t>
            </a:r>
          </a:p>
        </p:txBody>
      </p:sp>
      <p:sp>
        <p:nvSpPr>
          <p:cNvPr id="17" name="Text Placeholder 13">
            <a:extLst>
              <a:ext uri="{FF2B5EF4-FFF2-40B4-BE49-F238E27FC236}">
                <a16:creationId xmlns:a16="http://schemas.microsoft.com/office/drawing/2014/main" id="{266A97A0-B64C-4990-8D22-38D1E8D974EA}"/>
              </a:ext>
            </a:extLst>
          </p:cNvPr>
          <p:cNvSpPr>
            <a:spLocks noGrp="1"/>
          </p:cNvSpPr>
          <p:nvPr>
            <p:ph type="body" sz="quarter" idx="49" hasCustomPrompt="1"/>
          </p:nvPr>
        </p:nvSpPr>
        <p:spPr bwMode="gray">
          <a:xfrm>
            <a:off x="3078000" y="0"/>
            <a:ext cx="2988000" cy="2271600"/>
          </a:xfrm>
          <a:solidFill>
            <a:schemeClr val="accent3"/>
          </a:solidFill>
        </p:spPr>
        <p:txBody>
          <a:bodyPr lIns="324000" tIns="288000" rIns="324000" bIns="324000">
            <a:normAutofit/>
          </a:bodyPr>
          <a:lstStyle>
            <a:lvl1pPr>
              <a:spcAft>
                <a:spcPts val="700"/>
              </a:spcAft>
              <a:defRPr sz="1800">
                <a:solidFill>
                  <a:schemeClr val="bg1"/>
                </a:solidFill>
                <a:latin typeface="+mj-lt"/>
              </a:defRPr>
            </a:lvl1pPr>
            <a:lvl2pPr marL="0" indent="0">
              <a:buNone/>
              <a:defRPr sz="1200">
                <a:solidFill>
                  <a:schemeClr val="bg1"/>
                </a:solidFill>
                <a:latin typeface="+mn-lt"/>
              </a:defRPr>
            </a:lvl2pPr>
          </a:lstStyle>
          <a:p>
            <a:pPr lvl="0"/>
            <a:r>
              <a:rPr lang="de-DE" dirty="0"/>
              <a:t>Titel</a:t>
            </a:r>
          </a:p>
          <a:p>
            <a:pPr lvl="1"/>
            <a:r>
              <a:rPr lang="de-DE" dirty="0"/>
              <a:t>Kurztext</a:t>
            </a:r>
          </a:p>
        </p:txBody>
      </p:sp>
      <p:sp>
        <p:nvSpPr>
          <p:cNvPr id="10" name="Bildplatzhalter 9">
            <a:extLst>
              <a:ext uri="{FF2B5EF4-FFF2-40B4-BE49-F238E27FC236}">
                <a16:creationId xmlns:a16="http://schemas.microsoft.com/office/drawing/2014/main" id="{9460DC0B-F74E-42D7-A710-27FA861EFCAF}"/>
              </a:ext>
            </a:extLst>
          </p:cNvPr>
          <p:cNvSpPr>
            <a:spLocks noGrp="1"/>
          </p:cNvSpPr>
          <p:nvPr>
            <p:ph type="pic" sz="quarter" idx="34" hasCustomPrompt="1"/>
          </p:nvPr>
        </p:nvSpPr>
        <p:spPr bwMode="gray">
          <a:xfrm>
            <a:off x="0" y="0"/>
            <a:ext cx="2988000" cy="2870706"/>
          </a:xfrm>
          <a:custGeom>
            <a:avLst/>
            <a:gdLst>
              <a:gd name="connsiteX0" fmla="*/ 362084 w 2988000"/>
              <a:gd name="connsiteY0" fmla="*/ 236411 h 2870706"/>
              <a:gd name="connsiteX1" fmla="*/ 326594 w 2988000"/>
              <a:gd name="connsiteY1" fmla="*/ 272286 h 2870706"/>
              <a:gd name="connsiteX2" fmla="*/ 326594 w 2988000"/>
              <a:gd name="connsiteY2" fmla="*/ 717048 h 2870706"/>
              <a:gd name="connsiteX3" fmla="*/ 362084 w 2988000"/>
              <a:gd name="connsiteY3" fmla="*/ 752923 h 2870706"/>
              <a:gd name="connsiteX4" fmla="*/ 607291 w 2988000"/>
              <a:gd name="connsiteY4" fmla="*/ 752923 h 2870706"/>
              <a:gd name="connsiteX5" fmla="*/ 642781 w 2988000"/>
              <a:gd name="connsiteY5" fmla="*/ 717048 h 2870706"/>
              <a:gd name="connsiteX6" fmla="*/ 642781 w 2988000"/>
              <a:gd name="connsiteY6" fmla="*/ 272286 h 2870706"/>
              <a:gd name="connsiteX7" fmla="*/ 607291 w 2988000"/>
              <a:gd name="connsiteY7" fmla="*/ 236411 h 2870706"/>
              <a:gd name="connsiteX8" fmla="*/ 362084 w 2988000"/>
              <a:gd name="connsiteY8" fmla="*/ 236411 h 2870706"/>
              <a:gd name="connsiteX9" fmla="*/ 0 w 2988000"/>
              <a:gd name="connsiteY9" fmla="*/ 0 h 2870706"/>
              <a:gd name="connsiteX10" fmla="*/ 2988000 w 2988000"/>
              <a:gd name="connsiteY10" fmla="*/ 0 h 2870706"/>
              <a:gd name="connsiteX11" fmla="*/ 2988000 w 2988000"/>
              <a:gd name="connsiteY11" fmla="*/ 2870706 h 2870706"/>
              <a:gd name="connsiteX12" fmla="*/ 0 w 2988000"/>
              <a:gd name="connsiteY12" fmla="*/ 2870706 h 287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8000" h="2870706">
                <a:moveTo>
                  <a:pt x="362084" y="236411"/>
                </a:moveTo>
                <a:cubicBezTo>
                  <a:pt x="342265" y="236411"/>
                  <a:pt x="326594" y="252509"/>
                  <a:pt x="326594" y="272286"/>
                </a:cubicBezTo>
                <a:lnTo>
                  <a:pt x="326594" y="717048"/>
                </a:lnTo>
                <a:cubicBezTo>
                  <a:pt x="326594" y="736825"/>
                  <a:pt x="342265" y="752923"/>
                  <a:pt x="362084" y="752923"/>
                </a:cubicBezTo>
                <a:cubicBezTo>
                  <a:pt x="362084" y="752923"/>
                  <a:pt x="362084" y="752923"/>
                  <a:pt x="607291" y="752923"/>
                </a:cubicBezTo>
                <a:cubicBezTo>
                  <a:pt x="626649" y="752923"/>
                  <a:pt x="642781" y="736825"/>
                  <a:pt x="642781" y="717048"/>
                </a:cubicBezTo>
                <a:cubicBezTo>
                  <a:pt x="642781" y="717048"/>
                  <a:pt x="642781" y="717048"/>
                  <a:pt x="642781" y="272286"/>
                </a:cubicBezTo>
                <a:cubicBezTo>
                  <a:pt x="642781" y="252509"/>
                  <a:pt x="626649" y="236411"/>
                  <a:pt x="607291" y="236411"/>
                </a:cubicBezTo>
                <a:cubicBezTo>
                  <a:pt x="607291" y="236411"/>
                  <a:pt x="607291" y="236411"/>
                  <a:pt x="362084" y="236411"/>
                </a:cubicBezTo>
                <a:close/>
                <a:moveTo>
                  <a:pt x="0" y="0"/>
                </a:moveTo>
                <a:lnTo>
                  <a:pt x="2988000" y="0"/>
                </a:lnTo>
                <a:lnTo>
                  <a:pt x="2988000" y="2870706"/>
                </a:lnTo>
                <a:lnTo>
                  <a:pt x="0" y="2870706"/>
                </a:lnTo>
                <a:close/>
              </a:path>
            </a:pathLst>
          </a:custGeom>
          <a:solidFill>
            <a:srgbClr val="8A8A8F"/>
          </a:solidFill>
        </p:spPr>
        <p:txBody>
          <a:bodyPr wrap="square" bIns="540000" anchor="ctr">
            <a:noAutofit/>
          </a:bodyPr>
          <a:lstStyle>
            <a:lvl1pPr marL="0" indent="0" algn="ctr">
              <a:buNone/>
              <a:defRPr sz="1200">
                <a:solidFill>
                  <a:schemeClr val="bg1"/>
                </a:solidFill>
                <a:latin typeface="+mn-lt"/>
              </a:defRPr>
            </a:lvl1pPr>
          </a:lstStyle>
          <a:p>
            <a:r>
              <a:rPr lang="de-DE" dirty="0"/>
              <a:t>Icon anklicken um ein Bild einzufügen</a:t>
            </a:r>
          </a:p>
        </p:txBody>
      </p:sp>
      <p:sp>
        <p:nvSpPr>
          <p:cNvPr id="6" name="Picture Placeholder 4">
            <a:extLst>
              <a:ext uri="{FF2B5EF4-FFF2-40B4-BE49-F238E27FC236}">
                <a16:creationId xmlns:a16="http://schemas.microsoft.com/office/drawing/2014/main" id="{541F4890-00DA-44FA-83AA-D6F16D02EED9}"/>
              </a:ext>
            </a:extLst>
          </p:cNvPr>
          <p:cNvSpPr>
            <a:spLocks noGrp="1"/>
          </p:cNvSpPr>
          <p:nvPr>
            <p:ph type="pic" sz="quarter" idx="38" hasCustomPrompt="1"/>
          </p:nvPr>
        </p:nvSpPr>
        <p:spPr bwMode="gray">
          <a:xfrm>
            <a:off x="6156000" y="0"/>
            <a:ext cx="2988000" cy="22716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7" name="Picture Placeholder 4">
            <a:extLst>
              <a:ext uri="{FF2B5EF4-FFF2-40B4-BE49-F238E27FC236}">
                <a16:creationId xmlns:a16="http://schemas.microsoft.com/office/drawing/2014/main" id="{F90B9154-0E98-46B7-A7FA-1AA5F3EB1E08}"/>
              </a:ext>
            </a:extLst>
          </p:cNvPr>
          <p:cNvSpPr>
            <a:spLocks noGrp="1"/>
          </p:cNvSpPr>
          <p:nvPr>
            <p:ph type="pic" sz="quarter" idx="46" hasCustomPrompt="1"/>
          </p:nvPr>
        </p:nvSpPr>
        <p:spPr bwMode="gray">
          <a:xfrm>
            <a:off x="3078000" y="2371411"/>
            <a:ext cx="2988000" cy="2772089"/>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16" name="Text Placeholder 13">
            <a:extLst>
              <a:ext uri="{FF2B5EF4-FFF2-40B4-BE49-F238E27FC236}">
                <a16:creationId xmlns:a16="http://schemas.microsoft.com/office/drawing/2014/main" id="{F15AB2CA-A6C8-48AB-AC70-1A0325F25E8F}"/>
              </a:ext>
            </a:extLst>
          </p:cNvPr>
          <p:cNvSpPr>
            <a:spLocks noGrp="1"/>
          </p:cNvSpPr>
          <p:nvPr>
            <p:ph type="body" sz="quarter" idx="48" hasCustomPrompt="1"/>
          </p:nvPr>
        </p:nvSpPr>
        <p:spPr bwMode="gray">
          <a:xfrm>
            <a:off x="0" y="2972700"/>
            <a:ext cx="2988000" cy="2170800"/>
          </a:xfrm>
          <a:solidFill>
            <a:schemeClr val="accent1"/>
          </a:solidFill>
        </p:spPr>
        <p:txBody>
          <a:bodyPr lIns="324000" tIns="288000" rIns="324000" bIns="324000">
            <a:normAutofit/>
          </a:bodyPr>
          <a:lstStyle>
            <a:lvl1pPr>
              <a:spcAft>
                <a:spcPts val="700"/>
              </a:spcAft>
              <a:defRPr sz="1800">
                <a:solidFill>
                  <a:schemeClr val="bg1"/>
                </a:solidFill>
                <a:latin typeface="+mj-lt"/>
              </a:defRPr>
            </a:lvl1pPr>
            <a:lvl2pPr marL="0" indent="0">
              <a:buNone/>
              <a:defRPr sz="1200">
                <a:solidFill>
                  <a:schemeClr val="bg1"/>
                </a:solidFill>
                <a:latin typeface="+mn-lt"/>
              </a:defRPr>
            </a:lvl2pPr>
          </a:lstStyle>
          <a:p>
            <a:pPr lvl="0"/>
            <a:r>
              <a:rPr lang="de-DE" dirty="0"/>
              <a:t>Titel </a:t>
            </a:r>
          </a:p>
          <a:p>
            <a:pPr lvl="1"/>
            <a:r>
              <a:rPr lang="de-DE" dirty="0"/>
              <a:t>Kurztext</a:t>
            </a:r>
          </a:p>
        </p:txBody>
      </p:sp>
      <p:sp>
        <p:nvSpPr>
          <p:cNvPr id="13" name="Textplatzhalter 12">
            <a:extLst>
              <a:ext uri="{FF2B5EF4-FFF2-40B4-BE49-F238E27FC236}">
                <a16:creationId xmlns:a16="http://schemas.microsoft.com/office/drawing/2014/main" id="{3B048D62-6632-4E09-A7C5-0D17C8529932}"/>
              </a:ext>
            </a:extLst>
          </p:cNvPr>
          <p:cNvSpPr>
            <a:spLocks noGrp="1"/>
          </p:cNvSpPr>
          <p:nvPr>
            <p:ph type="body" sz="quarter" idx="50" hasCustomPrompt="1"/>
          </p:nvPr>
        </p:nvSpPr>
        <p:spPr>
          <a:xfrm>
            <a:off x="7864497" y="4698029"/>
            <a:ext cx="957600" cy="223200"/>
          </a:xfrm>
          <a:blipFill>
            <a:blip r:embed="rId3"/>
            <a:stretch>
              <a:fillRect/>
            </a:stretch>
          </a:blipFill>
        </p:spPr>
        <p:txBody>
          <a:bodyPr/>
          <a:lstStyle>
            <a:lvl1pPr>
              <a:defRPr sz="800">
                <a:solidFill>
                  <a:schemeClr val="tx1"/>
                </a:solidFill>
              </a:defRPr>
            </a:lvl1pPr>
          </a:lstStyle>
          <a:p>
            <a:pPr lvl="0"/>
            <a:r>
              <a:rPr lang="de-DE" dirty="0"/>
              <a:t> </a:t>
            </a:r>
          </a:p>
        </p:txBody>
      </p:sp>
    </p:spTree>
    <p:custDataLst>
      <p:tags r:id="rId1"/>
    </p:custDataLst>
    <p:extLst>
      <p:ext uri="{BB962C8B-B14F-4D97-AF65-F5344CB8AC3E}">
        <p14:creationId xmlns:p14="http://schemas.microsoft.com/office/powerpoint/2010/main" val="83546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 Column - Text &amp;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37B243C-EA37-4F1B-AA3A-B9CE2847D430}"/>
              </a:ext>
            </a:extLst>
          </p:cNvPr>
          <p:cNvSpPr>
            <a:spLocks noGrp="1"/>
          </p:cNvSpPr>
          <p:nvPr>
            <p:ph type="pic" sz="quarter" idx="38" hasCustomPrompt="1"/>
          </p:nvPr>
        </p:nvSpPr>
        <p:spPr bwMode="gray">
          <a:xfrm>
            <a:off x="6156000" y="2720126"/>
            <a:ext cx="2988000" cy="2423374"/>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6" name="Picture Placeholder 4">
            <a:extLst>
              <a:ext uri="{FF2B5EF4-FFF2-40B4-BE49-F238E27FC236}">
                <a16:creationId xmlns:a16="http://schemas.microsoft.com/office/drawing/2014/main" id="{48F71692-B2FA-4842-922D-39EA0D768E6B}"/>
              </a:ext>
            </a:extLst>
          </p:cNvPr>
          <p:cNvSpPr>
            <a:spLocks noGrp="1"/>
          </p:cNvSpPr>
          <p:nvPr>
            <p:ph type="pic" sz="quarter" idx="46" hasCustomPrompt="1"/>
          </p:nvPr>
        </p:nvSpPr>
        <p:spPr bwMode="gray">
          <a:xfrm>
            <a:off x="3078000" y="2720126"/>
            <a:ext cx="2988000" cy="2422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7" name="Picture Placeholder 4">
            <a:extLst>
              <a:ext uri="{FF2B5EF4-FFF2-40B4-BE49-F238E27FC236}">
                <a16:creationId xmlns:a16="http://schemas.microsoft.com/office/drawing/2014/main" id="{962FD437-B79A-4B86-9258-BFB7016ACC2F}"/>
              </a:ext>
            </a:extLst>
          </p:cNvPr>
          <p:cNvSpPr>
            <a:spLocks noGrp="1"/>
          </p:cNvSpPr>
          <p:nvPr>
            <p:ph type="pic" sz="quarter" idx="47" hasCustomPrompt="1"/>
          </p:nvPr>
        </p:nvSpPr>
        <p:spPr bwMode="gray">
          <a:xfrm>
            <a:off x="0" y="2720126"/>
            <a:ext cx="2988000" cy="2422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9" name="Text Placeholder 13">
            <a:extLst>
              <a:ext uri="{FF2B5EF4-FFF2-40B4-BE49-F238E27FC236}">
                <a16:creationId xmlns:a16="http://schemas.microsoft.com/office/drawing/2014/main" id="{3F038A48-1BFD-4DB8-8681-0D5F8ECE53CB}"/>
              </a:ext>
            </a:extLst>
          </p:cNvPr>
          <p:cNvSpPr>
            <a:spLocks noGrp="1"/>
          </p:cNvSpPr>
          <p:nvPr>
            <p:ph type="body" sz="quarter" idx="49" hasCustomPrompt="1"/>
          </p:nvPr>
        </p:nvSpPr>
        <p:spPr bwMode="gray">
          <a:xfrm>
            <a:off x="3078000" y="0"/>
            <a:ext cx="2988000" cy="2628000"/>
          </a:xfrm>
          <a:solidFill>
            <a:schemeClr val="accent1"/>
          </a:solidFill>
        </p:spPr>
        <p:txBody>
          <a:bodyPr lIns="324000" tIns="270000" rIns="324000" bIns="324000">
            <a:normAutofit/>
          </a:bodyPr>
          <a:lstStyle>
            <a:lvl1pPr marL="0" indent="0" algn="l" defTabSz="685800" rtl="0" eaLnBrk="1" latinLnBrk="0" hangingPunct="1">
              <a:lnSpc>
                <a:spcPct val="90000"/>
              </a:lnSpc>
              <a:spcBef>
                <a:spcPct val="0"/>
              </a:spcBef>
              <a:spcAft>
                <a:spcPts val="0"/>
              </a:spcAft>
              <a:buFont typeface="+mj-lt"/>
              <a:buNone/>
              <a:defRPr lang="de-DE" sz="8000" kern="1200" dirty="0" smtClean="0">
                <a:solidFill>
                  <a:schemeClr val="bg1"/>
                </a:solidFill>
                <a:latin typeface="RR Pioneer UltraLight Condensed" panose="020B0206030201060103" pitchFamily="34" charset="0"/>
                <a:ea typeface="+mj-ea"/>
                <a:cs typeface="+mj-cs"/>
              </a:defRPr>
            </a:lvl1pPr>
            <a:lvl2pPr marL="0" indent="0">
              <a:spcBef>
                <a:spcPts val="600"/>
              </a:spcBef>
              <a:buNone/>
              <a:defRPr sz="1400">
                <a:solidFill>
                  <a:schemeClr val="bg1"/>
                </a:solidFill>
                <a:latin typeface="+mn-lt"/>
              </a:defRPr>
            </a:lvl2pPr>
          </a:lstStyle>
          <a:p>
            <a:pPr lvl="0"/>
            <a:r>
              <a:rPr lang="de-DE" dirty="0"/>
              <a:t>XXX</a:t>
            </a:r>
          </a:p>
          <a:p>
            <a:pPr lvl="1"/>
            <a:r>
              <a:rPr lang="de-DE" dirty="0"/>
              <a:t>Kurztext</a:t>
            </a:r>
          </a:p>
        </p:txBody>
      </p:sp>
      <p:sp>
        <p:nvSpPr>
          <p:cNvPr id="10" name="Text Placeholder 13">
            <a:extLst>
              <a:ext uri="{FF2B5EF4-FFF2-40B4-BE49-F238E27FC236}">
                <a16:creationId xmlns:a16="http://schemas.microsoft.com/office/drawing/2014/main" id="{93E0B855-9E78-49DF-8B47-54AECD58D436}"/>
              </a:ext>
            </a:extLst>
          </p:cNvPr>
          <p:cNvSpPr>
            <a:spLocks noGrp="1"/>
          </p:cNvSpPr>
          <p:nvPr>
            <p:ph type="body" sz="quarter" idx="50" hasCustomPrompt="1"/>
          </p:nvPr>
        </p:nvSpPr>
        <p:spPr bwMode="gray">
          <a:xfrm>
            <a:off x="6156000" y="0"/>
            <a:ext cx="2988000" cy="2628000"/>
          </a:xfrm>
          <a:solidFill>
            <a:schemeClr val="accent2"/>
          </a:solidFill>
        </p:spPr>
        <p:txBody>
          <a:bodyPr vert="horz" lIns="324000" tIns="270000" rIns="324000" bIns="324000" rtlCol="0">
            <a:normAutofit/>
          </a:bodyPr>
          <a:lstStyle>
            <a:lvl1pPr>
              <a:defRPr lang="de-DE" sz="8000" dirty="0" smtClean="0">
                <a:solidFill>
                  <a:schemeClr val="bg1"/>
                </a:solidFill>
                <a:latin typeface="RR Pioneer UltraLight Condensed" panose="020B0206030201060103" pitchFamily="34" charset="0"/>
                <a:ea typeface="+mj-ea"/>
                <a:cs typeface="+mj-cs"/>
              </a:defRPr>
            </a:lvl1pPr>
            <a:lvl2pPr>
              <a:defRPr lang="de-DE" dirty="0">
                <a:solidFill>
                  <a:schemeClr val="bg1"/>
                </a:solidFill>
                <a:latin typeface="+mn-lt"/>
              </a:defRPr>
            </a:lvl2pPr>
          </a:lstStyle>
          <a:p>
            <a:pPr lvl="0">
              <a:spcBef>
                <a:spcPct val="0"/>
              </a:spcBef>
              <a:spcAft>
                <a:spcPts val="0"/>
              </a:spcAft>
              <a:buFont typeface="+mj-lt"/>
            </a:pPr>
            <a:r>
              <a:rPr lang="de-DE" dirty="0"/>
              <a:t>XXX</a:t>
            </a:r>
          </a:p>
          <a:p>
            <a:pPr marL="0" lvl="1" indent="0">
              <a:spcBef>
                <a:spcPts val="600"/>
              </a:spcBef>
              <a:buNone/>
            </a:pPr>
            <a:r>
              <a:rPr lang="de-DE" dirty="0"/>
              <a:t>Kurztext</a:t>
            </a:r>
          </a:p>
        </p:txBody>
      </p:sp>
      <p:sp>
        <p:nvSpPr>
          <p:cNvPr id="11" name="Text Placeholder 13">
            <a:extLst>
              <a:ext uri="{FF2B5EF4-FFF2-40B4-BE49-F238E27FC236}">
                <a16:creationId xmlns:a16="http://schemas.microsoft.com/office/drawing/2014/main" id="{052430C6-75DC-44C0-9CCA-B7051FCF4788}"/>
              </a:ext>
            </a:extLst>
          </p:cNvPr>
          <p:cNvSpPr>
            <a:spLocks noGrp="1"/>
          </p:cNvSpPr>
          <p:nvPr>
            <p:ph type="body" sz="quarter" idx="48" hasCustomPrompt="1"/>
          </p:nvPr>
        </p:nvSpPr>
        <p:spPr bwMode="gray">
          <a:xfrm>
            <a:off x="0" y="0"/>
            <a:ext cx="2988000" cy="2628000"/>
          </a:xfrm>
          <a:solidFill>
            <a:schemeClr val="accent3"/>
          </a:solidFill>
        </p:spPr>
        <p:txBody>
          <a:bodyPr lIns="324000" tIns="360000" rIns="324000" bIns="324000">
            <a:normAutofit/>
          </a:bodyPr>
          <a:lstStyle>
            <a:lvl1pPr>
              <a:spcAft>
                <a:spcPts val="700"/>
              </a:spcAft>
              <a:defRPr sz="1800">
                <a:solidFill>
                  <a:schemeClr val="bg1"/>
                </a:solidFill>
                <a:latin typeface="+mj-lt"/>
              </a:defRPr>
            </a:lvl1pPr>
            <a:lvl2pPr marL="0" indent="0">
              <a:buNone/>
              <a:defRPr sz="1400">
                <a:solidFill>
                  <a:schemeClr val="bg1"/>
                </a:solidFill>
                <a:latin typeface="+mn-lt"/>
              </a:defRPr>
            </a:lvl2pPr>
          </a:lstStyle>
          <a:p>
            <a:pPr lvl="0"/>
            <a:r>
              <a:rPr lang="de-DE" dirty="0"/>
              <a:t>Titel</a:t>
            </a:r>
          </a:p>
          <a:p>
            <a:pPr lvl="1"/>
            <a:r>
              <a:rPr lang="de-DE" dirty="0"/>
              <a:t>Kurztext</a:t>
            </a:r>
          </a:p>
        </p:txBody>
      </p:sp>
    </p:spTree>
    <p:custDataLst>
      <p:tags r:id="rId1"/>
    </p:custDataLst>
    <p:extLst>
      <p:ext uri="{BB962C8B-B14F-4D97-AF65-F5344CB8AC3E}">
        <p14:creationId xmlns:p14="http://schemas.microsoft.com/office/powerpoint/2010/main" val="9647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mage &amp; Text Grid - Cobal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C1DB3E2-8117-4863-B3E6-D9F1EC635600}"/>
              </a:ext>
            </a:extLst>
          </p:cNvPr>
          <p:cNvGraphicFramePr>
            <a:graphicFrameLocks noChangeAspect="1"/>
          </p:cNvGraphicFramePr>
          <p:nvPr>
            <p:custDataLst>
              <p:tags r:id="rId1"/>
            </p:custDataLst>
            <p:extLst>
              <p:ext uri="{D42A27DB-BD31-4B8C-83A1-F6EECF244321}">
                <p14:modId xmlns:p14="http://schemas.microsoft.com/office/powerpoint/2010/main" val="1020033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3" imgH="353" progId="TCLayout.ActiveDocument.1">
                  <p:embed/>
                </p:oleObj>
              </mc:Choice>
              <mc:Fallback>
                <p:oleObj name="think-cell Folie" r:id="rId4" imgW="353" imgH="353" progId="TCLayout.ActiveDocument.1">
                  <p:embed/>
                  <p:pic>
                    <p:nvPicPr>
                      <p:cNvPr id="4" name="Object 3" hidden="1">
                        <a:extLst>
                          <a:ext uri="{FF2B5EF4-FFF2-40B4-BE49-F238E27FC236}">
                            <a16:creationId xmlns:a16="http://schemas.microsoft.com/office/drawing/2014/main" id="{1C1DB3E2-8117-4863-B3E6-D9F1EC6356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C035B83-AA0D-4ED7-96AA-AAFC19220642}"/>
              </a:ext>
            </a:extLst>
          </p:cNvPr>
          <p:cNvSpPr/>
          <p:nvPr>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39" name="Text Placeholder 5">
            <a:extLst>
              <a:ext uri="{FF2B5EF4-FFF2-40B4-BE49-F238E27FC236}">
                <a16:creationId xmlns:a16="http://schemas.microsoft.com/office/drawing/2014/main" id="{C6585314-A78E-42C6-B6EC-EF57FC2E1F75}"/>
              </a:ext>
            </a:extLst>
          </p:cNvPr>
          <p:cNvSpPr>
            <a:spLocks noGrp="1"/>
          </p:cNvSpPr>
          <p:nvPr>
            <p:ph type="body" sz="quarter" idx="64" hasCustomPrompt="1"/>
          </p:nvPr>
        </p:nvSpPr>
        <p:spPr bwMode="gray">
          <a:xfrm>
            <a:off x="4018347" y="3933620"/>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Picture Placeholder 4">
            <a:extLst>
              <a:ext uri="{FF2B5EF4-FFF2-40B4-BE49-F238E27FC236}">
                <a16:creationId xmlns:a16="http://schemas.microsoft.com/office/drawing/2014/main" id="{357B92F2-87D6-4087-863A-2168979F1DB8}"/>
              </a:ext>
            </a:extLst>
          </p:cNvPr>
          <p:cNvSpPr>
            <a:spLocks noGrp="1"/>
          </p:cNvSpPr>
          <p:nvPr>
            <p:ph type="pic" sz="quarter" idx="45" hasCustomPrompt="1"/>
          </p:nvPr>
        </p:nvSpPr>
        <p:spPr bwMode="gray">
          <a:xfrm>
            <a:off x="5761796" y="393362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8" name="Picture Placeholder 4">
            <a:extLst>
              <a:ext uri="{FF2B5EF4-FFF2-40B4-BE49-F238E27FC236}">
                <a16:creationId xmlns:a16="http://schemas.microsoft.com/office/drawing/2014/main" id="{0CDDA77E-284E-4447-A6A8-852C94AAC1A7}"/>
              </a:ext>
            </a:extLst>
          </p:cNvPr>
          <p:cNvSpPr>
            <a:spLocks noGrp="1"/>
          </p:cNvSpPr>
          <p:nvPr>
            <p:ph type="pic" sz="quarter" idx="34" hasCustomPrompt="1"/>
          </p:nvPr>
        </p:nvSpPr>
        <p:spPr bwMode="gray">
          <a:xfrm>
            <a:off x="4018347" y="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9" name="Picture Placeholder 4">
            <a:extLst>
              <a:ext uri="{FF2B5EF4-FFF2-40B4-BE49-F238E27FC236}">
                <a16:creationId xmlns:a16="http://schemas.microsoft.com/office/drawing/2014/main" id="{A09F1028-5B95-47EF-9C03-BA03CBF7D412}"/>
              </a:ext>
            </a:extLst>
          </p:cNvPr>
          <p:cNvSpPr>
            <a:spLocks noGrp="1"/>
          </p:cNvSpPr>
          <p:nvPr>
            <p:ph type="pic" sz="quarter" idx="39" hasCustomPrompt="1"/>
          </p:nvPr>
        </p:nvSpPr>
        <p:spPr bwMode="gray">
          <a:xfrm>
            <a:off x="7505244" y="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0" name="Picture Placeholder 4">
            <a:extLst>
              <a:ext uri="{FF2B5EF4-FFF2-40B4-BE49-F238E27FC236}">
                <a16:creationId xmlns:a16="http://schemas.microsoft.com/office/drawing/2014/main" id="{B8AD5479-7BF9-4BE2-AEA1-303BB759CCD1}"/>
              </a:ext>
            </a:extLst>
          </p:cNvPr>
          <p:cNvSpPr>
            <a:spLocks noGrp="1"/>
          </p:cNvSpPr>
          <p:nvPr>
            <p:ph type="pic" sz="quarter" idx="40" hasCustomPrompt="1"/>
          </p:nvPr>
        </p:nvSpPr>
        <p:spPr bwMode="gray">
          <a:xfrm>
            <a:off x="4018347" y="2622345"/>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21" name="Picture Placeholder 4">
            <a:extLst>
              <a:ext uri="{FF2B5EF4-FFF2-40B4-BE49-F238E27FC236}">
                <a16:creationId xmlns:a16="http://schemas.microsoft.com/office/drawing/2014/main" id="{3099EBE1-3351-4BFE-B0FB-F3540FD0D08D}"/>
              </a:ext>
            </a:extLst>
          </p:cNvPr>
          <p:cNvSpPr>
            <a:spLocks noGrp="1"/>
          </p:cNvSpPr>
          <p:nvPr>
            <p:ph type="pic" sz="quarter" idx="41" hasCustomPrompt="1"/>
          </p:nvPr>
        </p:nvSpPr>
        <p:spPr bwMode="gray">
          <a:xfrm>
            <a:off x="7505244" y="2622345"/>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2" name="Picture Placeholder 4">
            <a:extLst>
              <a:ext uri="{FF2B5EF4-FFF2-40B4-BE49-F238E27FC236}">
                <a16:creationId xmlns:a16="http://schemas.microsoft.com/office/drawing/2014/main" id="{80B4B2D8-605E-4A3C-9657-D3DD8C4F0795}"/>
              </a:ext>
            </a:extLst>
          </p:cNvPr>
          <p:cNvSpPr>
            <a:spLocks noGrp="1"/>
          </p:cNvSpPr>
          <p:nvPr>
            <p:ph type="pic" sz="quarter" idx="42" hasCustomPrompt="1"/>
          </p:nvPr>
        </p:nvSpPr>
        <p:spPr bwMode="gray">
          <a:xfrm>
            <a:off x="2274898" y="1311138"/>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3" name="Picture Placeholder 4">
            <a:extLst>
              <a:ext uri="{FF2B5EF4-FFF2-40B4-BE49-F238E27FC236}">
                <a16:creationId xmlns:a16="http://schemas.microsoft.com/office/drawing/2014/main" id="{531391DF-BA19-4295-A4F5-87D170B8365B}"/>
              </a:ext>
            </a:extLst>
          </p:cNvPr>
          <p:cNvSpPr>
            <a:spLocks noGrp="1"/>
          </p:cNvSpPr>
          <p:nvPr>
            <p:ph type="pic" sz="quarter" idx="43" hasCustomPrompt="1"/>
          </p:nvPr>
        </p:nvSpPr>
        <p:spPr bwMode="gray">
          <a:xfrm>
            <a:off x="5761796" y="1311138"/>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4" name="Picture Placeholder 4">
            <a:extLst>
              <a:ext uri="{FF2B5EF4-FFF2-40B4-BE49-F238E27FC236}">
                <a16:creationId xmlns:a16="http://schemas.microsoft.com/office/drawing/2014/main" id="{748CD7CF-1661-4083-A450-DE3E3AD7A7E2}"/>
              </a:ext>
            </a:extLst>
          </p:cNvPr>
          <p:cNvSpPr>
            <a:spLocks noGrp="1"/>
          </p:cNvSpPr>
          <p:nvPr>
            <p:ph type="pic" sz="quarter" idx="44" hasCustomPrompt="1"/>
          </p:nvPr>
        </p:nvSpPr>
        <p:spPr bwMode="gray">
          <a:xfrm>
            <a:off x="2274898" y="393362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42" name="Text Placeholder 5">
            <a:extLst>
              <a:ext uri="{FF2B5EF4-FFF2-40B4-BE49-F238E27FC236}">
                <a16:creationId xmlns:a16="http://schemas.microsoft.com/office/drawing/2014/main" id="{A7C9EE29-D170-4F5B-9034-520F510EF9B8}"/>
              </a:ext>
            </a:extLst>
          </p:cNvPr>
          <p:cNvSpPr>
            <a:spLocks noGrp="1"/>
          </p:cNvSpPr>
          <p:nvPr>
            <p:ph type="body" sz="quarter" idx="66" hasCustomPrompt="1"/>
          </p:nvPr>
        </p:nvSpPr>
        <p:spPr bwMode="gray">
          <a:xfrm>
            <a:off x="2274898" y="0"/>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3" name="Text Placeholder 5">
            <a:extLst>
              <a:ext uri="{FF2B5EF4-FFF2-40B4-BE49-F238E27FC236}">
                <a16:creationId xmlns:a16="http://schemas.microsoft.com/office/drawing/2014/main" id="{9A6E7270-320D-4281-9520-E7B005796E07}"/>
              </a:ext>
            </a:extLst>
          </p:cNvPr>
          <p:cNvSpPr>
            <a:spLocks noGrp="1"/>
          </p:cNvSpPr>
          <p:nvPr>
            <p:ph type="body" sz="quarter" idx="67" hasCustomPrompt="1"/>
          </p:nvPr>
        </p:nvSpPr>
        <p:spPr bwMode="gray">
          <a:xfrm>
            <a:off x="5761796" y="0"/>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4" name="Text Placeholder 5">
            <a:extLst>
              <a:ext uri="{FF2B5EF4-FFF2-40B4-BE49-F238E27FC236}">
                <a16:creationId xmlns:a16="http://schemas.microsoft.com/office/drawing/2014/main" id="{FDC9BF12-2B48-46AB-915D-D8A5C1B4B1ED}"/>
              </a:ext>
            </a:extLst>
          </p:cNvPr>
          <p:cNvSpPr>
            <a:spLocks noGrp="1"/>
          </p:cNvSpPr>
          <p:nvPr>
            <p:ph type="body" sz="quarter" idx="62" hasCustomPrompt="1"/>
          </p:nvPr>
        </p:nvSpPr>
        <p:spPr bwMode="gray">
          <a:xfrm>
            <a:off x="2274898" y="2622481"/>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5" name="Text Placeholder 5">
            <a:extLst>
              <a:ext uri="{FF2B5EF4-FFF2-40B4-BE49-F238E27FC236}">
                <a16:creationId xmlns:a16="http://schemas.microsoft.com/office/drawing/2014/main" id="{9E875F77-663A-4E00-8CC9-D54672E29279}"/>
              </a:ext>
            </a:extLst>
          </p:cNvPr>
          <p:cNvSpPr>
            <a:spLocks noGrp="1"/>
          </p:cNvSpPr>
          <p:nvPr>
            <p:ph type="body" sz="quarter" idx="63" hasCustomPrompt="1"/>
          </p:nvPr>
        </p:nvSpPr>
        <p:spPr bwMode="gray">
          <a:xfrm>
            <a:off x="5761796" y="2622481"/>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6" name="Text Placeholder 5">
            <a:extLst>
              <a:ext uri="{FF2B5EF4-FFF2-40B4-BE49-F238E27FC236}">
                <a16:creationId xmlns:a16="http://schemas.microsoft.com/office/drawing/2014/main" id="{2E3ED1D6-4AF9-449B-9E83-B5726A4ACC75}"/>
              </a:ext>
            </a:extLst>
          </p:cNvPr>
          <p:cNvSpPr>
            <a:spLocks noGrp="1"/>
          </p:cNvSpPr>
          <p:nvPr>
            <p:ph type="body" sz="quarter" idx="68" hasCustomPrompt="1"/>
          </p:nvPr>
        </p:nvSpPr>
        <p:spPr bwMode="gray">
          <a:xfrm>
            <a:off x="4018347" y="1311275"/>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 </a:t>
            </a:r>
          </a:p>
          <a:p>
            <a:pPr lvl="1"/>
            <a:r>
              <a:rPr lang="de-DE" dirty="0"/>
              <a:t>Fließtext</a:t>
            </a:r>
          </a:p>
        </p:txBody>
      </p:sp>
      <p:sp>
        <p:nvSpPr>
          <p:cNvPr id="47" name="Text Placeholder 5">
            <a:extLst>
              <a:ext uri="{FF2B5EF4-FFF2-40B4-BE49-F238E27FC236}">
                <a16:creationId xmlns:a16="http://schemas.microsoft.com/office/drawing/2014/main" id="{6F94B94E-7676-40BA-9357-4CD6614D9DD7}"/>
              </a:ext>
            </a:extLst>
          </p:cNvPr>
          <p:cNvSpPr>
            <a:spLocks noGrp="1"/>
          </p:cNvSpPr>
          <p:nvPr>
            <p:ph type="body" sz="quarter" idx="69" hasCustomPrompt="1"/>
          </p:nvPr>
        </p:nvSpPr>
        <p:spPr bwMode="gray">
          <a:xfrm>
            <a:off x="7507106" y="1311275"/>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6" name="Text Placeholder 5">
            <a:extLst>
              <a:ext uri="{FF2B5EF4-FFF2-40B4-BE49-F238E27FC236}">
                <a16:creationId xmlns:a16="http://schemas.microsoft.com/office/drawing/2014/main" id="{233DE758-B8B2-4A06-9EAA-B0AFB6A4E863}"/>
              </a:ext>
            </a:extLst>
          </p:cNvPr>
          <p:cNvSpPr>
            <a:spLocks noGrp="1"/>
          </p:cNvSpPr>
          <p:nvPr>
            <p:ph type="body" sz="quarter" idx="70" hasCustomPrompt="1"/>
          </p:nvPr>
        </p:nvSpPr>
        <p:spPr bwMode="gray">
          <a:xfrm>
            <a:off x="7505244" y="3933620"/>
            <a:ext cx="1638756"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Tree>
    <p:extLst>
      <p:ext uri="{BB962C8B-B14F-4D97-AF65-F5344CB8AC3E}">
        <p14:creationId xmlns:p14="http://schemas.microsoft.com/office/powerpoint/2010/main" val="21149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 and Text Grid - Blu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7DD6C1B-1CD3-4139-AB29-37B4FDC7A80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C7DD6C1B-1CD3-4139-AB29-37B4FDC7A8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E2A846D-E519-4E40-9EFA-A832556803C9}"/>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39" name="Text Placeholder 5">
            <a:extLst>
              <a:ext uri="{FF2B5EF4-FFF2-40B4-BE49-F238E27FC236}">
                <a16:creationId xmlns:a16="http://schemas.microsoft.com/office/drawing/2014/main" id="{C6585314-A78E-42C6-B6EC-EF57FC2E1F75}"/>
              </a:ext>
            </a:extLst>
          </p:cNvPr>
          <p:cNvSpPr>
            <a:spLocks noGrp="1"/>
          </p:cNvSpPr>
          <p:nvPr>
            <p:ph type="body" sz="quarter" idx="64" hasCustomPrompt="1"/>
          </p:nvPr>
        </p:nvSpPr>
        <p:spPr bwMode="gray">
          <a:xfrm>
            <a:off x="4018347" y="3933620"/>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Picture Placeholder 4">
            <a:extLst>
              <a:ext uri="{FF2B5EF4-FFF2-40B4-BE49-F238E27FC236}">
                <a16:creationId xmlns:a16="http://schemas.microsoft.com/office/drawing/2014/main" id="{357B92F2-87D6-4087-863A-2168979F1DB8}"/>
              </a:ext>
            </a:extLst>
          </p:cNvPr>
          <p:cNvSpPr>
            <a:spLocks noGrp="1"/>
          </p:cNvSpPr>
          <p:nvPr>
            <p:ph type="pic" sz="quarter" idx="45" hasCustomPrompt="1"/>
          </p:nvPr>
        </p:nvSpPr>
        <p:spPr bwMode="gray">
          <a:xfrm>
            <a:off x="5761796" y="393362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8" name="Picture Placeholder 4">
            <a:extLst>
              <a:ext uri="{FF2B5EF4-FFF2-40B4-BE49-F238E27FC236}">
                <a16:creationId xmlns:a16="http://schemas.microsoft.com/office/drawing/2014/main" id="{0CDDA77E-284E-4447-A6A8-852C94AAC1A7}"/>
              </a:ext>
            </a:extLst>
          </p:cNvPr>
          <p:cNvSpPr>
            <a:spLocks noGrp="1"/>
          </p:cNvSpPr>
          <p:nvPr>
            <p:ph type="pic" sz="quarter" idx="34" hasCustomPrompt="1"/>
          </p:nvPr>
        </p:nvSpPr>
        <p:spPr bwMode="gray">
          <a:xfrm>
            <a:off x="4018347" y="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9" name="Picture Placeholder 4">
            <a:extLst>
              <a:ext uri="{FF2B5EF4-FFF2-40B4-BE49-F238E27FC236}">
                <a16:creationId xmlns:a16="http://schemas.microsoft.com/office/drawing/2014/main" id="{A09F1028-5B95-47EF-9C03-BA03CBF7D412}"/>
              </a:ext>
            </a:extLst>
          </p:cNvPr>
          <p:cNvSpPr>
            <a:spLocks noGrp="1"/>
          </p:cNvSpPr>
          <p:nvPr>
            <p:ph type="pic" sz="quarter" idx="39" hasCustomPrompt="1"/>
          </p:nvPr>
        </p:nvSpPr>
        <p:spPr bwMode="gray">
          <a:xfrm>
            <a:off x="7505244" y="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0" name="Picture Placeholder 4">
            <a:extLst>
              <a:ext uri="{FF2B5EF4-FFF2-40B4-BE49-F238E27FC236}">
                <a16:creationId xmlns:a16="http://schemas.microsoft.com/office/drawing/2014/main" id="{B8AD5479-7BF9-4BE2-AEA1-303BB759CCD1}"/>
              </a:ext>
            </a:extLst>
          </p:cNvPr>
          <p:cNvSpPr>
            <a:spLocks noGrp="1"/>
          </p:cNvSpPr>
          <p:nvPr>
            <p:ph type="pic" sz="quarter" idx="40" hasCustomPrompt="1"/>
          </p:nvPr>
        </p:nvSpPr>
        <p:spPr bwMode="gray">
          <a:xfrm>
            <a:off x="4018347" y="2622345"/>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1" name="Picture Placeholder 4">
            <a:extLst>
              <a:ext uri="{FF2B5EF4-FFF2-40B4-BE49-F238E27FC236}">
                <a16:creationId xmlns:a16="http://schemas.microsoft.com/office/drawing/2014/main" id="{3099EBE1-3351-4BFE-B0FB-F3540FD0D08D}"/>
              </a:ext>
            </a:extLst>
          </p:cNvPr>
          <p:cNvSpPr>
            <a:spLocks noGrp="1"/>
          </p:cNvSpPr>
          <p:nvPr>
            <p:ph type="pic" sz="quarter" idx="41" hasCustomPrompt="1"/>
          </p:nvPr>
        </p:nvSpPr>
        <p:spPr bwMode="gray">
          <a:xfrm>
            <a:off x="7505244" y="2622345"/>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2" name="Picture Placeholder 4">
            <a:extLst>
              <a:ext uri="{FF2B5EF4-FFF2-40B4-BE49-F238E27FC236}">
                <a16:creationId xmlns:a16="http://schemas.microsoft.com/office/drawing/2014/main" id="{80B4B2D8-605E-4A3C-9657-D3DD8C4F0795}"/>
              </a:ext>
            </a:extLst>
          </p:cNvPr>
          <p:cNvSpPr>
            <a:spLocks noGrp="1"/>
          </p:cNvSpPr>
          <p:nvPr>
            <p:ph type="pic" sz="quarter" idx="42" hasCustomPrompt="1"/>
          </p:nvPr>
        </p:nvSpPr>
        <p:spPr bwMode="gray">
          <a:xfrm>
            <a:off x="2268538" y="1311138"/>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3" name="Picture Placeholder 4">
            <a:extLst>
              <a:ext uri="{FF2B5EF4-FFF2-40B4-BE49-F238E27FC236}">
                <a16:creationId xmlns:a16="http://schemas.microsoft.com/office/drawing/2014/main" id="{531391DF-BA19-4295-A4F5-87D170B8365B}"/>
              </a:ext>
            </a:extLst>
          </p:cNvPr>
          <p:cNvSpPr>
            <a:spLocks noGrp="1"/>
          </p:cNvSpPr>
          <p:nvPr>
            <p:ph type="pic" sz="quarter" idx="43" hasCustomPrompt="1"/>
          </p:nvPr>
        </p:nvSpPr>
        <p:spPr bwMode="gray">
          <a:xfrm>
            <a:off x="5761796" y="1311138"/>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4" name="Picture Placeholder 4">
            <a:extLst>
              <a:ext uri="{FF2B5EF4-FFF2-40B4-BE49-F238E27FC236}">
                <a16:creationId xmlns:a16="http://schemas.microsoft.com/office/drawing/2014/main" id="{748CD7CF-1661-4083-A450-DE3E3AD7A7E2}"/>
              </a:ext>
            </a:extLst>
          </p:cNvPr>
          <p:cNvSpPr>
            <a:spLocks noGrp="1"/>
          </p:cNvSpPr>
          <p:nvPr>
            <p:ph type="pic" sz="quarter" idx="44" hasCustomPrompt="1"/>
          </p:nvPr>
        </p:nvSpPr>
        <p:spPr bwMode="gray">
          <a:xfrm>
            <a:off x="2268538" y="393362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42" name="Text Placeholder 5">
            <a:extLst>
              <a:ext uri="{FF2B5EF4-FFF2-40B4-BE49-F238E27FC236}">
                <a16:creationId xmlns:a16="http://schemas.microsoft.com/office/drawing/2014/main" id="{A7C9EE29-D170-4F5B-9034-520F510EF9B8}"/>
              </a:ext>
            </a:extLst>
          </p:cNvPr>
          <p:cNvSpPr>
            <a:spLocks noGrp="1"/>
          </p:cNvSpPr>
          <p:nvPr>
            <p:ph type="body" sz="quarter" idx="66" hasCustomPrompt="1"/>
          </p:nvPr>
        </p:nvSpPr>
        <p:spPr bwMode="gray">
          <a:xfrm>
            <a:off x="2268538" y="0"/>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3" name="Text Placeholder 5">
            <a:extLst>
              <a:ext uri="{FF2B5EF4-FFF2-40B4-BE49-F238E27FC236}">
                <a16:creationId xmlns:a16="http://schemas.microsoft.com/office/drawing/2014/main" id="{9A6E7270-320D-4281-9520-E7B005796E07}"/>
              </a:ext>
            </a:extLst>
          </p:cNvPr>
          <p:cNvSpPr>
            <a:spLocks noGrp="1"/>
          </p:cNvSpPr>
          <p:nvPr>
            <p:ph type="body" sz="quarter" idx="67" hasCustomPrompt="1"/>
          </p:nvPr>
        </p:nvSpPr>
        <p:spPr bwMode="gray">
          <a:xfrm>
            <a:off x="5761796" y="0"/>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4" name="Text Placeholder 5">
            <a:extLst>
              <a:ext uri="{FF2B5EF4-FFF2-40B4-BE49-F238E27FC236}">
                <a16:creationId xmlns:a16="http://schemas.microsoft.com/office/drawing/2014/main" id="{FDC9BF12-2B48-46AB-915D-D8A5C1B4B1ED}"/>
              </a:ext>
            </a:extLst>
          </p:cNvPr>
          <p:cNvSpPr>
            <a:spLocks noGrp="1"/>
          </p:cNvSpPr>
          <p:nvPr>
            <p:ph type="body" sz="quarter" idx="62" hasCustomPrompt="1"/>
          </p:nvPr>
        </p:nvSpPr>
        <p:spPr bwMode="gray">
          <a:xfrm>
            <a:off x="2268538" y="2622481"/>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5" name="Text Placeholder 5">
            <a:extLst>
              <a:ext uri="{FF2B5EF4-FFF2-40B4-BE49-F238E27FC236}">
                <a16:creationId xmlns:a16="http://schemas.microsoft.com/office/drawing/2014/main" id="{9E875F77-663A-4E00-8CC9-D54672E29279}"/>
              </a:ext>
            </a:extLst>
          </p:cNvPr>
          <p:cNvSpPr>
            <a:spLocks noGrp="1"/>
          </p:cNvSpPr>
          <p:nvPr>
            <p:ph type="body" sz="quarter" idx="63" hasCustomPrompt="1"/>
          </p:nvPr>
        </p:nvSpPr>
        <p:spPr bwMode="gray">
          <a:xfrm>
            <a:off x="5761796" y="2622481"/>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6" name="Text Placeholder 5">
            <a:extLst>
              <a:ext uri="{FF2B5EF4-FFF2-40B4-BE49-F238E27FC236}">
                <a16:creationId xmlns:a16="http://schemas.microsoft.com/office/drawing/2014/main" id="{2E3ED1D6-4AF9-449B-9E83-B5726A4ACC75}"/>
              </a:ext>
            </a:extLst>
          </p:cNvPr>
          <p:cNvSpPr>
            <a:spLocks noGrp="1"/>
          </p:cNvSpPr>
          <p:nvPr>
            <p:ph type="body" sz="quarter" idx="68" hasCustomPrompt="1"/>
          </p:nvPr>
        </p:nvSpPr>
        <p:spPr bwMode="gray">
          <a:xfrm>
            <a:off x="4018347" y="1311275"/>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7" name="Text Placeholder 5">
            <a:extLst>
              <a:ext uri="{FF2B5EF4-FFF2-40B4-BE49-F238E27FC236}">
                <a16:creationId xmlns:a16="http://schemas.microsoft.com/office/drawing/2014/main" id="{6F94B94E-7676-40BA-9357-4CD6614D9DD7}"/>
              </a:ext>
            </a:extLst>
          </p:cNvPr>
          <p:cNvSpPr>
            <a:spLocks noGrp="1"/>
          </p:cNvSpPr>
          <p:nvPr>
            <p:ph type="body" sz="quarter" idx="69" hasCustomPrompt="1"/>
          </p:nvPr>
        </p:nvSpPr>
        <p:spPr bwMode="gray">
          <a:xfrm>
            <a:off x="7507106" y="1311275"/>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6" name="Text Placeholder 5">
            <a:extLst>
              <a:ext uri="{FF2B5EF4-FFF2-40B4-BE49-F238E27FC236}">
                <a16:creationId xmlns:a16="http://schemas.microsoft.com/office/drawing/2014/main" id="{1CF6E966-B830-4187-99D4-B9798487118E}"/>
              </a:ext>
            </a:extLst>
          </p:cNvPr>
          <p:cNvSpPr>
            <a:spLocks noGrp="1"/>
          </p:cNvSpPr>
          <p:nvPr>
            <p:ph type="body" sz="quarter" idx="70" hasCustomPrompt="1"/>
          </p:nvPr>
        </p:nvSpPr>
        <p:spPr bwMode="gray">
          <a:xfrm>
            <a:off x="7505244" y="3933620"/>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Tree>
    <p:custDataLst>
      <p:tags r:id="rId1"/>
    </p:custDataLst>
    <p:extLst>
      <p:ext uri="{BB962C8B-B14F-4D97-AF65-F5344CB8AC3E}">
        <p14:creationId xmlns:p14="http://schemas.microsoft.com/office/powerpoint/2010/main" val="415830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a16="http://schemas.microsoft.com/office/drawing/2014/main"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mage &amp; Text Grid - Teal">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7591120-3833-4930-9DB3-C0D04494A013}"/>
              </a:ext>
            </a:extLst>
          </p:cNvPr>
          <p:cNvGraphicFramePr>
            <a:graphicFrameLocks noChangeAspect="1"/>
          </p:cNvGraphicFramePr>
          <p:nvPr>
            <p:custDataLst>
              <p:tags r:id="rId1"/>
            </p:custDataLst>
            <p:extLst>
              <p:ext uri="{D42A27DB-BD31-4B8C-83A1-F6EECF244321}">
                <p14:modId xmlns:p14="http://schemas.microsoft.com/office/powerpoint/2010/main" val="4165713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3" imgH="353" progId="TCLayout.ActiveDocument.1">
                  <p:embed/>
                </p:oleObj>
              </mc:Choice>
              <mc:Fallback>
                <p:oleObj name="think-cell Folie" r:id="rId4" imgW="353" imgH="353" progId="TCLayout.ActiveDocument.1">
                  <p:embed/>
                  <p:pic>
                    <p:nvPicPr>
                      <p:cNvPr id="4" name="Object 3" hidden="1">
                        <a:extLst>
                          <a:ext uri="{FF2B5EF4-FFF2-40B4-BE49-F238E27FC236}">
                            <a16:creationId xmlns:a16="http://schemas.microsoft.com/office/drawing/2014/main" id="{37591120-3833-4930-9DB3-C0D04494A01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0DACD06-9E32-4E66-A303-17B381675722}"/>
              </a:ext>
            </a:extLst>
          </p:cNvPr>
          <p:cNvSpPr/>
          <p:nvPr>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39" name="Text Placeholder 5">
            <a:extLst>
              <a:ext uri="{FF2B5EF4-FFF2-40B4-BE49-F238E27FC236}">
                <a16:creationId xmlns:a16="http://schemas.microsoft.com/office/drawing/2014/main" id="{C6585314-A78E-42C6-B6EC-EF57FC2E1F75}"/>
              </a:ext>
            </a:extLst>
          </p:cNvPr>
          <p:cNvSpPr>
            <a:spLocks noGrp="1"/>
          </p:cNvSpPr>
          <p:nvPr>
            <p:ph type="body" sz="quarter" idx="64" hasCustomPrompt="1"/>
          </p:nvPr>
        </p:nvSpPr>
        <p:spPr bwMode="gray">
          <a:xfrm>
            <a:off x="4018347" y="3933620"/>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Picture Placeholder 4">
            <a:extLst>
              <a:ext uri="{FF2B5EF4-FFF2-40B4-BE49-F238E27FC236}">
                <a16:creationId xmlns:a16="http://schemas.microsoft.com/office/drawing/2014/main" id="{357B92F2-87D6-4087-863A-2168979F1DB8}"/>
              </a:ext>
            </a:extLst>
          </p:cNvPr>
          <p:cNvSpPr>
            <a:spLocks noGrp="1"/>
          </p:cNvSpPr>
          <p:nvPr>
            <p:ph type="pic" sz="quarter" idx="45" hasCustomPrompt="1"/>
          </p:nvPr>
        </p:nvSpPr>
        <p:spPr bwMode="gray">
          <a:xfrm>
            <a:off x="5761796" y="393362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8" name="Picture Placeholder 4">
            <a:extLst>
              <a:ext uri="{FF2B5EF4-FFF2-40B4-BE49-F238E27FC236}">
                <a16:creationId xmlns:a16="http://schemas.microsoft.com/office/drawing/2014/main" id="{0CDDA77E-284E-4447-A6A8-852C94AAC1A7}"/>
              </a:ext>
            </a:extLst>
          </p:cNvPr>
          <p:cNvSpPr>
            <a:spLocks noGrp="1"/>
          </p:cNvSpPr>
          <p:nvPr>
            <p:ph type="pic" sz="quarter" idx="34" hasCustomPrompt="1"/>
          </p:nvPr>
        </p:nvSpPr>
        <p:spPr bwMode="gray">
          <a:xfrm>
            <a:off x="4011987" y="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9" name="Picture Placeholder 4">
            <a:extLst>
              <a:ext uri="{FF2B5EF4-FFF2-40B4-BE49-F238E27FC236}">
                <a16:creationId xmlns:a16="http://schemas.microsoft.com/office/drawing/2014/main" id="{A09F1028-5B95-47EF-9C03-BA03CBF7D412}"/>
              </a:ext>
            </a:extLst>
          </p:cNvPr>
          <p:cNvSpPr>
            <a:spLocks noGrp="1"/>
          </p:cNvSpPr>
          <p:nvPr>
            <p:ph type="pic" sz="quarter" idx="39" hasCustomPrompt="1"/>
          </p:nvPr>
        </p:nvSpPr>
        <p:spPr bwMode="gray">
          <a:xfrm>
            <a:off x="7498884" y="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0" name="Picture Placeholder 4">
            <a:extLst>
              <a:ext uri="{FF2B5EF4-FFF2-40B4-BE49-F238E27FC236}">
                <a16:creationId xmlns:a16="http://schemas.microsoft.com/office/drawing/2014/main" id="{B8AD5479-7BF9-4BE2-AEA1-303BB759CCD1}"/>
              </a:ext>
            </a:extLst>
          </p:cNvPr>
          <p:cNvSpPr>
            <a:spLocks noGrp="1"/>
          </p:cNvSpPr>
          <p:nvPr>
            <p:ph type="pic" sz="quarter" idx="40" hasCustomPrompt="1"/>
          </p:nvPr>
        </p:nvSpPr>
        <p:spPr bwMode="gray">
          <a:xfrm>
            <a:off x="4018347" y="2622345"/>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1" name="Picture Placeholder 4">
            <a:extLst>
              <a:ext uri="{FF2B5EF4-FFF2-40B4-BE49-F238E27FC236}">
                <a16:creationId xmlns:a16="http://schemas.microsoft.com/office/drawing/2014/main" id="{3099EBE1-3351-4BFE-B0FB-F3540FD0D08D}"/>
              </a:ext>
            </a:extLst>
          </p:cNvPr>
          <p:cNvSpPr>
            <a:spLocks noGrp="1"/>
          </p:cNvSpPr>
          <p:nvPr>
            <p:ph type="pic" sz="quarter" idx="41" hasCustomPrompt="1"/>
          </p:nvPr>
        </p:nvSpPr>
        <p:spPr bwMode="gray">
          <a:xfrm>
            <a:off x="7505244" y="2622345"/>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2" name="Picture Placeholder 4">
            <a:extLst>
              <a:ext uri="{FF2B5EF4-FFF2-40B4-BE49-F238E27FC236}">
                <a16:creationId xmlns:a16="http://schemas.microsoft.com/office/drawing/2014/main" id="{80B4B2D8-605E-4A3C-9657-D3DD8C4F0795}"/>
              </a:ext>
            </a:extLst>
          </p:cNvPr>
          <p:cNvSpPr>
            <a:spLocks noGrp="1"/>
          </p:cNvSpPr>
          <p:nvPr>
            <p:ph type="pic" sz="quarter" idx="42" hasCustomPrompt="1"/>
          </p:nvPr>
        </p:nvSpPr>
        <p:spPr bwMode="gray">
          <a:xfrm>
            <a:off x="2274898" y="1311138"/>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3" name="Picture Placeholder 4">
            <a:extLst>
              <a:ext uri="{FF2B5EF4-FFF2-40B4-BE49-F238E27FC236}">
                <a16:creationId xmlns:a16="http://schemas.microsoft.com/office/drawing/2014/main" id="{531391DF-BA19-4295-A4F5-87D170B8365B}"/>
              </a:ext>
            </a:extLst>
          </p:cNvPr>
          <p:cNvSpPr>
            <a:spLocks noGrp="1"/>
          </p:cNvSpPr>
          <p:nvPr>
            <p:ph type="pic" sz="quarter" idx="43" hasCustomPrompt="1"/>
          </p:nvPr>
        </p:nvSpPr>
        <p:spPr bwMode="gray">
          <a:xfrm>
            <a:off x="5755436" y="1311138"/>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4" name="Picture Placeholder 4">
            <a:extLst>
              <a:ext uri="{FF2B5EF4-FFF2-40B4-BE49-F238E27FC236}">
                <a16:creationId xmlns:a16="http://schemas.microsoft.com/office/drawing/2014/main" id="{748CD7CF-1661-4083-A450-DE3E3AD7A7E2}"/>
              </a:ext>
            </a:extLst>
          </p:cNvPr>
          <p:cNvSpPr>
            <a:spLocks noGrp="1"/>
          </p:cNvSpPr>
          <p:nvPr>
            <p:ph type="pic" sz="quarter" idx="44" hasCustomPrompt="1"/>
          </p:nvPr>
        </p:nvSpPr>
        <p:spPr bwMode="gray">
          <a:xfrm>
            <a:off x="2274898" y="393362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42" name="Text Placeholder 5">
            <a:extLst>
              <a:ext uri="{FF2B5EF4-FFF2-40B4-BE49-F238E27FC236}">
                <a16:creationId xmlns:a16="http://schemas.microsoft.com/office/drawing/2014/main" id="{A7C9EE29-D170-4F5B-9034-520F510EF9B8}"/>
              </a:ext>
            </a:extLst>
          </p:cNvPr>
          <p:cNvSpPr>
            <a:spLocks noGrp="1"/>
          </p:cNvSpPr>
          <p:nvPr>
            <p:ph type="body" sz="quarter" idx="66" hasCustomPrompt="1"/>
          </p:nvPr>
        </p:nvSpPr>
        <p:spPr bwMode="gray">
          <a:xfrm>
            <a:off x="2268538" y="0"/>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3" name="Text Placeholder 5">
            <a:extLst>
              <a:ext uri="{FF2B5EF4-FFF2-40B4-BE49-F238E27FC236}">
                <a16:creationId xmlns:a16="http://schemas.microsoft.com/office/drawing/2014/main" id="{9A6E7270-320D-4281-9520-E7B005796E07}"/>
              </a:ext>
            </a:extLst>
          </p:cNvPr>
          <p:cNvSpPr>
            <a:spLocks noGrp="1"/>
          </p:cNvSpPr>
          <p:nvPr>
            <p:ph type="body" sz="quarter" idx="67" hasCustomPrompt="1"/>
          </p:nvPr>
        </p:nvSpPr>
        <p:spPr bwMode="gray">
          <a:xfrm>
            <a:off x="5755436" y="0"/>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4" name="Text Placeholder 5">
            <a:extLst>
              <a:ext uri="{FF2B5EF4-FFF2-40B4-BE49-F238E27FC236}">
                <a16:creationId xmlns:a16="http://schemas.microsoft.com/office/drawing/2014/main" id="{FDC9BF12-2B48-46AB-915D-D8A5C1B4B1ED}"/>
              </a:ext>
            </a:extLst>
          </p:cNvPr>
          <p:cNvSpPr>
            <a:spLocks noGrp="1"/>
          </p:cNvSpPr>
          <p:nvPr>
            <p:ph type="body" sz="quarter" idx="62" hasCustomPrompt="1"/>
          </p:nvPr>
        </p:nvSpPr>
        <p:spPr bwMode="gray">
          <a:xfrm>
            <a:off x="2274898" y="2622481"/>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5" name="Text Placeholder 5">
            <a:extLst>
              <a:ext uri="{FF2B5EF4-FFF2-40B4-BE49-F238E27FC236}">
                <a16:creationId xmlns:a16="http://schemas.microsoft.com/office/drawing/2014/main" id="{9E875F77-663A-4E00-8CC9-D54672E29279}"/>
              </a:ext>
            </a:extLst>
          </p:cNvPr>
          <p:cNvSpPr>
            <a:spLocks noGrp="1"/>
          </p:cNvSpPr>
          <p:nvPr>
            <p:ph type="body" sz="quarter" idx="63" hasCustomPrompt="1"/>
          </p:nvPr>
        </p:nvSpPr>
        <p:spPr bwMode="gray">
          <a:xfrm>
            <a:off x="5761796" y="2622481"/>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6" name="Text Placeholder 5">
            <a:extLst>
              <a:ext uri="{FF2B5EF4-FFF2-40B4-BE49-F238E27FC236}">
                <a16:creationId xmlns:a16="http://schemas.microsoft.com/office/drawing/2014/main" id="{2E3ED1D6-4AF9-449B-9E83-B5726A4ACC75}"/>
              </a:ext>
            </a:extLst>
          </p:cNvPr>
          <p:cNvSpPr>
            <a:spLocks noGrp="1"/>
          </p:cNvSpPr>
          <p:nvPr>
            <p:ph type="body" sz="quarter" idx="68" hasCustomPrompt="1"/>
          </p:nvPr>
        </p:nvSpPr>
        <p:spPr bwMode="gray">
          <a:xfrm>
            <a:off x="4011987" y="1311275"/>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7" name="Text Placeholder 5">
            <a:extLst>
              <a:ext uri="{FF2B5EF4-FFF2-40B4-BE49-F238E27FC236}">
                <a16:creationId xmlns:a16="http://schemas.microsoft.com/office/drawing/2014/main" id="{6F94B94E-7676-40BA-9357-4CD6614D9DD7}"/>
              </a:ext>
            </a:extLst>
          </p:cNvPr>
          <p:cNvSpPr>
            <a:spLocks noGrp="1"/>
          </p:cNvSpPr>
          <p:nvPr>
            <p:ph type="body" sz="quarter" idx="69" hasCustomPrompt="1"/>
          </p:nvPr>
        </p:nvSpPr>
        <p:spPr bwMode="gray">
          <a:xfrm>
            <a:off x="7500746" y="1311275"/>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6" name="Text Placeholder 5">
            <a:extLst>
              <a:ext uri="{FF2B5EF4-FFF2-40B4-BE49-F238E27FC236}">
                <a16:creationId xmlns:a16="http://schemas.microsoft.com/office/drawing/2014/main" id="{70F51E06-DF23-41B7-8C57-C56D22341FD0}"/>
              </a:ext>
            </a:extLst>
          </p:cNvPr>
          <p:cNvSpPr>
            <a:spLocks noGrp="1"/>
          </p:cNvSpPr>
          <p:nvPr>
            <p:ph type="body" sz="quarter" idx="70" hasCustomPrompt="1"/>
          </p:nvPr>
        </p:nvSpPr>
        <p:spPr bwMode="gray">
          <a:xfrm>
            <a:off x="7505244" y="3933620"/>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Tree>
    <p:extLst>
      <p:ext uri="{BB962C8B-B14F-4D97-AF65-F5344CB8AC3E}">
        <p14:creationId xmlns:p14="http://schemas.microsoft.com/office/powerpoint/2010/main" val="270565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ull Image">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3A37F7D9-2B28-4E9D-904C-CE140A5944C1}"/>
              </a:ext>
            </a:extLst>
          </p:cNvPr>
          <p:cNvSpPr>
            <a:spLocks noGrp="1"/>
          </p:cNvSpPr>
          <p:nvPr>
            <p:ph type="media" sz="quarter" idx="12" hasCustomPrompt="1"/>
          </p:nvPr>
        </p:nvSpPr>
        <p:spPr bwMode="gray">
          <a:xfrm>
            <a:off x="0" y="0"/>
            <a:ext cx="9144000" cy="5143500"/>
          </a:xfrm>
          <a:solidFill>
            <a:schemeClr val="bg1">
              <a:lumMod val="50000"/>
            </a:schemeClr>
          </a:solidFill>
        </p:spPr>
        <p:txBody>
          <a:bodyPr bIns="540000" anchor="ctr"/>
          <a:lstStyle>
            <a:lvl1pPr algn="ctr">
              <a:defRPr>
                <a:solidFill>
                  <a:schemeClr val="tx1"/>
                </a:solidFill>
                <a:latin typeface="+mn-lt"/>
              </a:defRPr>
            </a:lvl1pPr>
          </a:lstStyle>
          <a:p>
            <a:r>
              <a:rPr lang="de-DE" dirty="0"/>
              <a:t>Icon anklicken um ein Video einzufügen</a:t>
            </a:r>
          </a:p>
        </p:txBody>
      </p:sp>
    </p:spTree>
    <p:custDataLst>
      <p:tags r:id="rId1"/>
    </p:custDataLst>
    <p:extLst>
      <p:ext uri="{BB962C8B-B14F-4D97-AF65-F5344CB8AC3E}">
        <p14:creationId xmlns:p14="http://schemas.microsoft.com/office/powerpoint/2010/main" val="415878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age - Imag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962C534-4CC0-41E3-B0B9-B4BFCB2E2556}"/>
              </a:ext>
            </a:extLst>
          </p:cNvPr>
          <p:cNvGraphicFramePr>
            <a:graphicFrameLocks noChangeAspect="1"/>
          </p:cNvGraphicFramePr>
          <p:nvPr>
            <p:custDataLst>
              <p:tags r:id="rId2"/>
            </p:custDataLst>
            <p:extLst>
              <p:ext uri="{D42A27DB-BD31-4B8C-83A1-F6EECF244321}">
                <p14:modId xmlns:p14="http://schemas.microsoft.com/office/powerpoint/2010/main" val="34143939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B962C534-4CC0-41E3-B0B9-B4BFCB2E255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1573752-FC9E-410C-B2F0-C5C54B2608F2}"/>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2800" b="1" i="0" baseline="0" dirty="0">
              <a:latin typeface="RR Pioneer" panose="020B0503050201040103" pitchFamily="34" charset="0"/>
              <a:ea typeface="+mn-ea"/>
              <a:cs typeface="Arial" panose="020B0604020202020204" pitchFamily="34" charset="0"/>
              <a:sym typeface="RR Pioneer" panose="020B0503050201040103" pitchFamily="34" charset="0"/>
            </a:endParaRPr>
          </a:p>
        </p:txBody>
      </p:sp>
      <p:sp>
        <p:nvSpPr>
          <p:cNvPr id="28" name="Rectangle 29">
            <a:extLst>
              <a:ext uri="{FF2B5EF4-FFF2-40B4-BE49-F238E27FC236}">
                <a16:creationId xmlns:a16="http://schemas.microsoft.com/office/drawing/2014/main" id="{CC4C5496-D53F-497E-832B-597B4C9158E0}"/>
              </a:ext>
            </a:extLst>
          </p:cNvPr>
          <p:cNvSpPr/>
          <p:nvPr/>
        </p:nvSpPr>
        <p:spPr bwMode="gray">
          <a:xfrm>
            <a:off x="2274898" y="0"/>
            <a:ext cx="6869102"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2" name="Picture Placeholder 11">
            <a:extLst>
              <a:ext uri="{FF2B5EF4-FFF2-40B4-BE49-F238E27FC236}">
                <a16:creationId xmlns:a16="http://schemas.microsoft.com/office/drawing/2014/main" id="{2B1297B6-09C2-433B-8553-C1CDCCBF064C}"/>
              </a:ext>
            </a:extLst>
          </p:cNvPr>
          <p:cNvSpPr>
            <a:spLocks noGrp="1"/>
          </p:cNvSpPr>
          <p:nvPr>
            <p:ph type="pic" sz="quarter" idx="16" hasCustomPrompt="1"/>
          </p:nvPr>
        </p:nvSpPr>
        <p:spPr bwMode="gray">
          <a:xfrm>
            <a:off x="2268538" y="0"/>
            <a:ext cx="6875462" cy="2956560"/>
          </a:xfrm>
          <a:solidFill>
            <a:srgbClr val="7F7F7F"/>
          </a:solidFill>
        </p:spPr>
        <p:txBody>
          <a:bodyPr anchor="ctr"/>
          <a:lstStyle>
            <a:lvl1pPr algn="ctr">
              <a:defRPr>
                <a:solidFill>
                  <a:schemeClr val="tx1"/>
                </a:solidFill>
                <a:latin typeface="+mn-lt"/>
              </a:defRPr>
            </a:lvl1pPr>
          </a:lstStyle>
          <a:p>
            <a:r>
              <a:rPr lang="de-DE" dirty="0"/>
              <a:t>Icon anklicken um ein Bild einzufügen</a:t>
            </a:r>
          </a:p>
        </p:txBody>
      </p:sp>
      <p:sp>
        <p:nvSpPr>
          <p:cNvPr id="2" name="Title 1">
            <a:extLst>
              <a:ext uri="{FF2B5EF4-FFF2-40B4-BE49-F238E27FC236}">
                <a16:creationId xmlns:a16="http://schemas.microsoft.com/office/drawing/2014/main" id="{EC81B7C0-FE1A-48FD-A049-65C14CC9675C}"/>
              </a:ext>
            </a:extLst>
          </p:cNvPr>
          <p:cNvSpPr>
            <a:spLocks noGrp="1"/>
          </p:cNvSpPr>
          <p:nvPr>
            <p:ph type="title" hasCustomPrompt="1"/>
          </p:nvPr>
        </p:nvSpPr>
        <p:spPr bwMode="gray">
          <a:xfrm>
            <a:off x="2735263" y="3041100"/>
            <a:ext cx="6084888" cy="569556"/>
          </a:xfrm>
          <a:noFill/>
        </p:spPr>
        <p:txBody>
          <a:bodyPr lIns="0" tIns="180000" rIns="0" bIns="0" anchor="t">
            <a:noAutofit/>
          </a:bodyPr>
          <a:lstStyle>
            <a:lvl1pPr marL="0" indent="0" algn="l" defTabSz="685800" rtl="0" eaLnBrk="1" latinLnBrk="0" hangingPunct="1">
              <a:lnSpc>
                <a:spcPct val="90000"/>
              </a:lnSpc>
              <a:spcBef>
                <a:spcPts val="750"/>
              </a:spcBef>
              <a:buClr>
                <a:schemeClr val="bg2"/>
              </a:buClr>
              <a:buFont typeface="Wingdings" pitchFamily="2" charset="2"/>
              <a:buNone/>
              <a:defRPr lang="de-DE" sz="2800" b="1" kern="1200" dirty="0">
                <a:solidFill>
                  <a:schemeClr val="accent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Präsentationstitel</a:t>
            </a:r>
          </a:p>
        </p:txBody>
      </p:sp>
      <p:sp>
        <p:nvSpPr>
          <p:cNvPr id="15" name="Text Placeholder 14">
            <a:extLst>
              <a:ext uri="{FF2B5EF4-FFF2-40B4-BE49-F238E27FC236}">
                <a16:creationId xmlns:a16="http://schemas.microsoft.com/office/drawing/2014/main" id="{58BA8D41-AE2B-4AB3-87F6-EFDAB05BA31D}"/>
              </a:ext>
            </a:extLst>
          </p:cNvPr>
          <p:cNvSpPr>
            <a:spLocks noGrp="1"/>
          </p:cNvSpPr>
          <p:nvPr>
            <p:ph type="body" sz="quarter" idx="12" hasCustomPrompt="1"/>
          </p:nvPr>
        </p:nvSpPr>
        <p:spPr bwMode="gray">
          <a:xfrm>
            <a:off x="2735263" y="3686309"/>
            <a:ext cx="6084887" cy="310446"/>
          </a:xfrm>
        </p:spPr>
        <p:txBody>
          <a:bodyPr/>
          <a:lstStyle>
            <a:lvl1pPr>
              <a:defRPr lang="de-DE" sz="18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Untertitel Präsentation</a:t>
            </a:r>
          </a:p>
        </p:txBody>
      </p:sp>
      <p:sp>
        <p:nvSpPr>
          <p:cNvPr id="17" name="Text Placeholder 16">
            <a:extLst>
              <a:ext uri="{FF2B5EF4-FFF2-40B4-BE49-F238E27FC236}">
                <a16:creationId xmlns:a16="http://schemas.microsoft.com/office/drawing/2014/main" id="{372CC380-7F81-4056-94C8-DF56EF02479F}"/>
              </a:ext>
            </a:extLst>
          </p:cNvPr>
          <p:cNvSpPr>
            <a:spLocks noGrp="1"/>
          </p:cNvSpPr>
          <p:nvPr>
            <p:ph type="body" sz="quarter" idx="13" hasCustomPrompt="1"/>
          </p:nvPr>
        </p:nvSpPr>
        <p:spPr bwMode="gray">
          <a:xfrm>
            <a:off x="2735263" y="4042078"/>
            <a:ext cx="6084887" cy="244184"/>
          </a:xfrm>
        </p:spPr>
        <p:txBody>
          <a:bodyPr/>
          <a:lstStyle>
            <a:lvl1pPr>
              <a:defRPr lang="de-DE" sz="1000" kern="1200" dirty="0" smtClean="0">
                <a:solidFill>
                  <a:schemeClr val="tx1"/>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Name des Autors, Position</a:t>
            </a:r>
          </a:p>
        </p:txBody>
      </p:sp>
      <p:sp>
        <p:nvSpPr>
          <p:cNvPr id="19" name="Text Placeholder 18">
            <a:extLst>
              <a:ext uri="{FF2B5EF4-FFF2-40B4-BE49-F238E27FC236}">
                <a16:creationId xmlns:a16="http://schemas.microsoft.com/office/drawing/2014/main" id="{33F6E1CC-F2EC-44A4-B753-F19DCF4B5A84}"/>
              </a:ext>
            </a:extLst>
          </p:cNvPr>
          <p:cNvSpPr>
            <a:spLocks noGrp="1"/>
          </p:cNvSpPr>
          <p:nvPr>
            <p:ph type="body" sz="quarter" idx="14" hasCustomPrompt="1"/>
          </p:nvPr>
        </p:nvSpPr>
        <p:spPr bwMode="gray">
          <a:xfrm>
            <a:off x="2735263" y="4324822"/>
            <a:ext cx="6084887" cy="164070"/>
          </a:xfrm>
        </p:spPr>
        <p:txBody>
          <a:bodyPr/>
          <a:lstStyle>
            <a:lvl1pPr>
              <a:defRPr lang="de-DE" sz="1000" kern="1200" dirty="0" smtClean="0">
                <a:solidFill>
                  <a:schemeClr val="tx1"/>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XX Monat XXXX</a:t>
            </a:r>
          </a:p>
        </p:txBody>
      </p:sp>
      <p:sp>
        <p:nvSpPr>
          <p:cNvPr id="18" name="Text Placeholder 20">
            <a:extLst>
              <a:ext uri="{FF2B5EF4-FFF2-40B4-BE49-F238E27FC236}">
                <a16:creationId xmlns:a16="http://schemas.microsoft.com/office/drawing/2014/main" id="{0CBA4F14-96BB-44C7-9C54-E7B925EBBF48}"/>
              </a:ext>
            </a:extLst>
          </p:cNvPr>
          <p:cNvSpPr>
            <a:spLocks noGrp="1"/>
          </p:cNvSpPr>
          <p:nvPr>
            <p:ph type="body" sz="quarter" idx="15" hasCustomPrompt="1"/>
          </p:nvPr>
        </p:nvSpPr>
        <p:spPr bwMode="gray">
          <a:xfrm>
            <a:off x="323850" y="3052916"/>
            <a:ext cx="1623613" cy="1260000"/>
          </a:xfrm>
        </p:spPr>
        <p:txBody>
          <a:bodyPr anchor="b"/>
          <a:lstStyle>
            <a:lvl1pPr>
              <a:defRPr lang="de-DE" sz="800" b="0" i="0" kern="1200" dirty="0" smtClean="0">
                <a:solidFill>
                  <a:schemeClr val="tx1">
                    <a:lumMod val="65000"/>
                    <a:lumOff val="35000"/>
                  </a:schemeClr>
                </a:solidFill>
                <a:latin typeface="RR Pioneer Light Condensed" panose="020B0306050201060103" pitchFamily="34" charset="0"/>
                <a:ea typeface="+mn-ea"/>
                <a:cs typeface="+mn-cs"/>
              </a:defRPr>
            </a:lvl1pPr>
          </a:lstStyle>
          <a:p>
            <a:pPr lvl="0"/>
            <a:r>
              <a:rPr lang="de-DE" dirty="0"/>
              <a:t>BUSINESS STATEMENT: Insert </a:t>
            </a:r>
            <a:r>
              <a:rPr lang="de-DE" dirty="0" err="1"/>
              <a:t>mandatorystatement</a:t>
            </a:r>
            <a:r>
              <a:rPr lang="de-DE" dirty="0"/>
              <a:t>, </a:t>
            </a:r>
            <a:r>
              <a:rPr lang="de-DE" dirty="0" err="1"/>
              <a:t>thiscanbecopied</a:t>
            </a:r>
            <a:r>
              <a:rPr lang="de-DE" dirty="0"/>
              <a:t> and </a:t>
            </a:r>
            <a:r>
              <a:rPr lang="de-DE" dirty="0" err="1"/>
              <a:t>pastedfromthemarkingssummaryslide</a:t>
            </a:r>
            <a:r>
              <a:rPr lang="de-DE" dirty="0"/>
              <a:t>.</a:t>
            </a:r>
          </a:p>
        </p:txBody>
      </p:sp>
      <p:pic>
        <p:nvPicPr>
          <p:cNvPr id="21" name="Grafik 20">
            <a:extLst>
              <a:ext uri="{FF2B5EF4-FFF2-40B4-BE49-F238E27FC236}">
                <a16:creationId xmlns:a16="http://schemas.microsoft.com/office/drawing/2014/main" id="{FE6E7E7A-149A-4946-BA0F-3F774621BD7E}"/>
              </a:ext>
            </a:extLst>
          </p:cNvPr>
          <p:cNvPicPr>
            <a:picLocks noChangeAspect="1"/>
          </p:cNvPicPr>
          <p:nvPr/>
        </p:nvPicPr>
        <p:blipFill>
          <a:blip r:embed="rId7"/>
          <a:stretch>
            <a:fillRect/>
          </a:stretch>
        </p:blipFill>
        <p:spPr>
          <a:xfrm>
            <a:off x="868427" y="1642585"/>
            <a:ext cx="530953" cy="867600"/>
          </a:xfrm>
          <a:prstGeom prst="rect">
            <a:avLst/>
          </a:prstGeom>
        </p:spPr>
      </p:pic>
      <p:pic>
        <p:nvPicPr>
          <p:cNvPr id="13" name="Grafik 12">
            <a:extLst>
              <a:ext uri="{FF2B5EF4-FFF2-40B4-BE49-F238E27FC236}">
                <a16:creationId xmlns:a16="http://schemas.microsoft.com/office/drawing/2014/main" id="{3B6C484E-F603-4123-82F7-6D99587DDC44}"/>
              </a:ext>
            </a:extLst>
          </p:cNvPr>
          <p:cNvPicPr>
            <a:picLocks noChangeAspect="1"/>
          </p:cNvPicPr>
          <p:nvPr/>
        </p:nvPicPr>
        <p:blipFill>
          <a:blip r:embed="rId8"/>
          <a:srcRect/>
          <a:stretch/>
        </p:blipFill>
        <p:spPr>
          <a:xfrm>
            <a:off x="7250906" y="4569902"/>
            <a:ext cx="1569600" cy="364398"/>
          </a:xfrm>
          <a:prstGeom prst="rect">
            <a:avLst/>
          </a:prstGeom>
        </p:spPr>
      </p:pic>
    </p:spTree>
    <p:custDataLst>
      <p:tags r:id="rId1"/>
    </p:custDataLst>
    <p:extLst>
      <p:ext uri="{BB962C8B-B14F-4D97-AF65-F5344CB8AC3E}">
        <p14:creationId xmlns:p14="http://schemas.microsoft.com/office/powerpoint/2010/main" val="287320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lte, Subtitle &amp; Quot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EF38CCE-4C0D-4C16-BE4D-8C354D981E97}"/>
              </a:ext>
            </a:extLst>
          </p:cNvPr>
          <p:cNvGraphicFramePr>
            <a:graphicFrameLocks noChangeAspect="1"/>
          </p:cNvGraphicFramePr>
          <p:nvPr>
            <p:custDataLst>
              <p:tags r:id="rId2"/>
            </p:custDataLst>
            <p:extLst>
              <p:ext uri="{D42A27DB-BD31-4B8C-83A1-F6EECF244321}">
                <p14:modId xmlns:p14="http://schemas.microsoft.com/office/powerpoint/2010/main" val="1296179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7EF38CCE-4C0D-4C16-BE4D-8C354D981E9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26E14A0-EBEA-45A0-BC57-8E8DFDA8645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6" name="Rectangle 5">
            <a:extLst>
              <a:ext uri="{FF2B5EF4-FFF2-40B4-BE49-F238E27FC236}">
                <a16:creationId xmlns:a16="http://schemas.microsoft.com/office/drawing/2014/main" id="{9C68E69F-879A-48F7-B33F-E9F47D44BBFF}"/>
              </a:ext>
            </a:extLst>
          </p:cNvPr>
          <p:cNvSpPr/>
          <p:nvPr/>
        </p:nvSpPr>
        <p:spPr bwMode="gray">
          <a:xfrm>
            <a:off x="2274898" y="0"/>
            <a:ext cx="6869102"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987424"/>
            <a:ext cx="6084887" cy="3060701"/>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4111625"/>
            <a:ext cx="6084887" cy="4191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sp>
        <p:nvSpPr>
          <p:cNvPr id="5" name="Fußzeilenplatzhalter 4">
            <a:extLst>
              <a:ext uri="{FF2B5EF4-FFF2-40B4-BE49-F238E27FC236}">
                <a16:creationId xmlns:a16="http://schemas.microsoft.com/office/drawing/2014/main" id="{D512839A-A2C4-4BD7-B61A-68FCDC40BB79}"/>
              </a:ext>
            </a:extLst>
          </p:cNvPr>
          <p:cNvSpPr>
            <a:spLocks noGrp="1"/>
          </p:cNvSpPr>
          <p:nvPr>
            <p:ph type="ftr" sz="quarter" idx="16"/>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8" name="Foliennummernplatzhalter 7">
            <a:extLst>
              <a:ext uri="{FF2B5EF4-FFF2-40B4-BE49-F238E27FC236}">
                <a16:creationId xmlns:a16="http://schemas.microsoft.com/office/drawing/2014/main" id="{1B66B6B5-482F-49CD-8C51-13366CBC781F}"/>
              </a:ext>
            </a:extLst>
          </p:cNvPr>
          <p:cNvSpPr>
            <a:spLocks noGrp="1"/>
          </p:cNvSpPr>
          <p:nvPr>
            <p:ph type="sldNum" sz="quarter" idx="17"/>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2" name="Gerader Verbinder 11">
            <a:extLst>
              <a:ext uri="{FF2B5EF4-FFF2-40B4-BE49-F238E27FC236}">
                <a16:creationId xmlns:a16="http://schemas.microsoft.com/office/drawing/2014/main" id="{CDDF1967-FE9A-4282-B182-939C380A6719}"/>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584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ubtitle &amp; Quot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31540B-3403-41FB-8995-E9CC1DAC9616}"/>
              </a:ext>
            </a:extLst>
          </p:cNvPr>
          <p:cNvGraphicFramePr>
            <a:graphicFrameLocks noChangeAspect="1"/>
          </p:cNvGraphicFramePr>
          <p:nvPr>
            <p:custDataLst>
              <p:tags r:id="rId2"/>
            </p:custDataLst>
            <p:extLst>
              <p:ext uri="{D42A27DB-BD31-4B8C-83A1-F6EECF244321}">
                <p14:modId xmlns:p14="http://schemas.microsoft.com/office/powerpoint/2010/main" val="3150119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3C31540B-3403-41FB-8995-E9CC1DAC96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BB46FF0-E73C-4170-8FFC-BF85149731B0}"/>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6" name="Rectangle 5">
            <a:extLst>
              <a:ext uri="{FF2B5EF4-FFF2-40B4-BE49-F238E27FC236}">
                <a16:creationId xmlns:a16="http://schemas.microsoft.com/office/drawing/2014/main" id="{9C68E69F-879A-48F7-B33F-E9F47D44BBFF}"/>
              </a:ext>
            </a:extLst>
          </p:cNvPr>
          <p:cNvSpPr/>
          <p:nvPr/>
        </p:nvSpPr>
        <p:spPr bwMode="gray">
          <a:xfrm>
            <a:off x="2274898" y="0"/>
            <a:ext cx="6869102" cy="3036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3235032"/>
            <a:ext cx="6084887" cy="651600"/>
          </a:xfrm>
        </p:spPr>
        <p:txBody>
          <a:bodyPr/>
          <a:lstStyle>
            <a:lvl1pPr>
              <a:defRPr lang="de-DE" sz="2000" kern="1200" dirty="0" smtClean="0">
                <a:solidFill>
                  <a:schemeClr val="accent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3986469"/>
            <a:ext cx="6084887" cy="6048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sp>
        <p:nvSpPr>
          <p:cNvPr id="11" name="Text Placeholder 6">
            <a:extLst>
              <a:ext uri="{FF2B5EF4-FFF2-40B4-BE49-F238E27FC236}">
                <a16:creationId xmlns:a16="http://schemas.microsoft.com/office/drawing/2014/main" id="{21BEE6E4-200A-4A4D-923F-A77E969FE3E8}"/>
              </a:ext>
            </a:extLst>
          </p:cNvPr>
          <p:cNvSpPr>
            <a:spLocks noGrp="1"/>
          </p:cNvSpPr>
          <p:nvPr>
            <p:ph type="body" sz="quarter" idx="16" hasCustomPrompt="1"/>
          </p:nvPr>
        </p:nvSpPr>
        <p:spPr bwMode="gray">
          <a:xfrm>
            <a:off x="2735263" y="987424"/>
            <a:ext cx="6084887" cy="1080000"/>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12" name="Text Placeholder 8">
            <a:extLst>
              <a:ext uri="{FF2B5EF4-FFF2-40B4-BE49-F238E27FC236}">
                <a16:creationId xmlns:a16="http://schemas.microsoft.com/office/drawing/2014/main" id="{09F2B132-C2BF-41B4-B245-0CFC10FDA642}"/>
              </a:ext>
            </a:extLst>
          </p:cNvPr>
          <p:cNvSpPr>
            <a:spLocks noGrp="1"/>
          </p:cNvSpPr>
          <p:nvPr>
            <p:ph type="body" sz="quarter" idx="17" hasCustomPrompt="1"/>
          </p:nvPr>
        </p:nvSpPr>
        <p:spPr bwMode="gray">
          <a:xfrm>
            <a:off x="2735263" y="2164650"/>
            <a:ext cx="6084887" cy="6048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sp>
        <p:nvSpPr>
          <p:cNvPr id="5" name="Fußzeilenplatzhalter 4">
            <a:extLst>
              <a:ext uri="{FF2B5EF4-FFF2-40B4-BE49-F238E27FC236}">
                <a16:creationId xmlns:a16="http://schemas.microsoft.com/office/drawing/2014/main" id="{244FD3FA-9173-4645-8BAA-3736157CA28D}"/>
              </a:ext>
            </a:extLst>
          </p:cNvPr>
          <p:cNvSpPr>
            <a:spLocks noGrp="1"/>
          </p:cNvSpPr>
          <p:nvPr>
            <p:ph type="ftr" sz="quarter" idx="18"/>
          </p:nvPr>
        </p:nvSpPr>
        <p:spPr bwMode="gray"/>
        <p:txBody>
          <a:bodyPr/>
          <a:lstStyle/>
          <a:p>
            <a:r>
              <a:rPr lang="de-DE"/>
              <a:t>Vertraulich © 2022 Rolls-Royce Unterliegt nicht der Exportkontrolle</a:t>
            </a:r>
            <a:endParaRPr lang="de-DE" dirty="0"/>
          </a:p>
        </p:txBody>
      </p:sp>
      <p:sp>
        <p:nvSpPr>
          <p:cNvPr id="8" name="Foliennummernplatzhalter 7">
            <a:extLst>
              <a:ext uri="{FF2B5EF4-FFF2-40B4-BE49-F238E27FC236}">
                <a16:creationId xmlns:a16="http://schemas.microsoft.com/office/drawing/2014/main" id="{ABB83564-0E51-4592-94DE-15A7912536F9}"/>
              </a:ext>
            </a:extLst>
          </p:cNvPr>
          <p:cNvSpPr>
            <a:spLocks noGrp="1"/>
          </p:cNvSpPr>
          <p:nvPr>
            <p:ph type="sldNum" sz="quarter" idx="19"/>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347671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s &amp; Statement - Tw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BD981A-6C15-46EA-8F66-4F39E1A8F6BA}"/>
              </a:ext>
            </a:extLst>
          </p:cNvPr>
          <p:cNvSpPr/>
          <p:nvPr/>
        </p:nvSpPr>
        <p:spPr bwMode="gray">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12" name="Rectangle 11">
            <a:extLst>
              <a:ext uri="{FF2B5EF4-FFF2-40B4-BE49-F238E27FC236}">
                <a16:creationId xmlns:a16="http://schemas.microsoft.com/office/drawing/2014/main" id="{1711D31B-ED73-47B2-B535-DB85189DB51C}"/>
              </a:ext>
            </a:extLst>
          </p:cNvPr>
          <p:cNvSpPr/>
          <p:nvPr/>
        </p:nvSpPr>
        <p:spPr bwMode="gray">
          <a:xfrm>
            <a:off x="0" y="0"/>
            <a:ext cx="9144000" cy="3074796"/>
          </a:xfrm>
          <a:prstGeom prst="rect">
            <a:avLst/>
          </a:prstGeom>
          <a:solidFill>
            <a:srgbClr val="1006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5" name="Text Placeholder 6">
            <a:extLst>
              <a:ext uri="{FF2B5EF4-FFF2-40B4-BE49-F238E27FC236}">
                <a16:creationId xmlns:a16="http://schemas.microsoft.com/office/drawing/2014/main" id="{4E756E5B-8BE2-4E56-A1F6-7EAF5EE1D45F}"/>
              </a:ext>
            </a:extLst>
          </p:cNvPr>
          <p:cNvSpPr>
            <a:spLocks noGrp="1"/>
          </p:cNvSpPr>
          <p:nvPr>
            <p:ph type="body" sz="quarter" idx="14" hasCustomPrompt="1"/>
          </p:nvPr>
        </p:nvSpPr>
        <p:spPr bwMode="gray">
          <a:xfrm>
            <a:off x="1529557" y="3235032"/>
            <a:ext cx="6084887" cy="651600"/>
          </a:xfrm>
        </p:spPr>
        <p:txBody>
          <a:bodyPr/>
          <a:lstStyle>
            <a:lvl1pPr>
              <a:defRPr lang="de-DE" sz="2000" kern="1200" dirty="0" smtClean="0">
                <a:solidFill>
                  <a:schemeClr val="accent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16" name="Text Placeholder 8">
            <a:extLst>
              <a:ext uri="{FF2B5EF4-FFF2-40B4-BE49-F238E27FC236}">
                <a16:creationId xmlns:a16="http://schemas.microsoft.com/office/drawing/2014/main" id="{95BF5566-212E-4605-A024-510FAD662340}"/>
              </a:ext>
            </a:extLst>
          </p:cNvPr>
          <p:cNvSpPr>
            <a:spLocks noGrp="1"/>
          </p:cNvSpPr>
          <p:nvPr>
            <p:ph type="body" sz="quarter" idx="15" hasCustomPrompt="1"/>
          </p:nvPr>
        </p:nvSpPr>
        <p:spPr bwMode="gray">
          <a:xfrm>
            <a:off x="1529557" y="3986469"/>
            <a:ext cx="6084887" cy="6048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sp>
        <p:nvSpPr>
          <p:cNvPr id="17" name="Text Placeholder 6">
            <a:extLst>
              <a:ext uri="{FF2B5EF4-FFF2-40B4-BE49-F238E27FC236}">
                <a16:creationId xmlns:a16="http://schemas.microsoft.com/office/drawing/2014/main" id="{E115ADD1-3C12-43E9-B964-5BB4368624F7}"/>
              </a:ext>
            </a:extLst>
          </p:cNvPr>
          <p:cNvSpPr>
            <a:spLocks noGrp="1"/>
          </p:cNvSpPr>
          <p:nvPr>
            <p:ph type="body" sz="quarter" idx="16" hasCustomPrompt="1"/>
          </p:nvPr>
        </p:nvSpPr>
        <p:spPr bwMode="gray">
          <a:xfrm>
            <a:off x="1529557" y="987424"/>
            <a:ext cx="6084887" cy="1080000"/>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18" name="Text Placeholder 8">
            <a:extLst>
              <a:ext uri="{FF2B5EF4-FFF2-40B4-BE49-F238E27FC236}">
                <a16:creationId xmlns:a16="http://schemas.microsoft.com/office/drawing/2014/main" id="{A56727C8-28B1-4E41-8823-7D0C0C2DA43E}"/>
              </a:ext>
            </a:extLst>
          </p:cNvPr>
          <p:cNvSpPr>
            <a:spLocks noGrp="1"/>
          </p:cNvSpPr>
          <p:nvPr>
            <p:ph type="body" sz="quarter" idx="17" hasCustomPrompt="1"/>
          </p:nvPr>
        </p:nvSpPr>
        <p:spPr bwMode="gray">
          <a:xfrm>
            <a:off x="1529557" y="2164650"/>
            <a:ext cx="6084887" cy="6048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 </a:t>
            </a:r>
          </a:p>
        </p:txBody>
      </p:sp>
      <p:pic>
        <p:nvPicPr>
          <p:cNvPr id="19" name="Grafik 18">
            <a:extLst>
              <a:ext uri="{FF2B5EF4-FFF2-40B4-BE49-F238E27FC236}">
                <a16:creationId xmlns:a16="http://schemas.microsoft.com/office/drawing/2014/main" id="{70034503-26F2-472F-A63D-E0E6B54D587D}"/>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3" name="Grafik 12">
            <a:extLst>
              <a:ext uri="{FF2B5EF4-FFF2-40B4-BE49-F238E27FC236}">
                <a16:creationId xmlns:a16="http://schemas.microsoft.com/office/drawing/2014/main" id="{61766495-3B80-4F82-8E3A-6B99586C8847}"/>
              </a:ext>
            </a:extLst>
          </p:cNvPr>
          <p:cNvPicPr>
            <a:picLocks noChangeAspect="1"/>
          </p:cNvPicPr>
          <p:nvPr/>
        </p:nvPicPr>
        <p:blipFill>
          <a:blip r:embed="rId4"/>
          <a:srcRect/>
          <a:stretch/>
        </p:blipFill>
        <p:spPr>
          <a:xfrm>
            <a:off x="7864497" y="4698029"/>
            <a:ext cx="957600" cy="222316"/>
          </a:xfrm>
          <a:prstGeom prst="rect">
            <a:avLst/>
          </a:prstGeom>
        </p:spPr>
      </p:pic>
    </p:spTree>
    <p:custDataLst>
      <p:tags r:id="rId1"/>
    </p:custDataLst>
    <p:extLst>
      <p:ext uri="{BB962C8B-B14F-4D97-AF65-F5344CB8AC3E}">
        <p14:creationId xmlns:p14="http://schemas.microsoft.com/office/powerpoint/2010/main" val="278713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ue Layout - Title &amp;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36D32F-4D7C-47F5-8580-C85C666CD250}"/>
              </a:ext>
            </a:extLst>
          </p:cNvPr>
          <p:cNvGraphicFramePr>
            <a:graphicFrameLocks noChangeAspect="1"/>
          </p:cNvGraphicFramePr>
          <p:nvPr>
            <p:custDataLst>
              <p:tags r:id="rId2"/>
            </p:custDataLst>
            <p:extLst>
              <p:ext uri="{D42A27DB-BD31-4B8C-83A1-F6EECF244321}">
                <p14:modId xmlns:p14="http://schemas.microsoft.com/office/powerpoint/2010/main" val="2866851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0E36D32F-4D7C-47F5-8580-C85C666CD25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238072D-01C1-4F30-B045-0FDD08FD9485}"/>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600" b="0" i="0" baseline="0" dirty="0">
              <a:latin typeface="RR Pioneer Bold" panose="020B0803050201040103" pitchFamily="34" charset="0"/>
              <a:ea typeface="+mj-ea"/>
              <a:cs typeface="+mj-cs"/>
              <a:sym typeface="RR Pioneer Bold" panose="020B0803050201040103" pitchFamily="34" charset="0"/>
            </a:endParaRPr>
          </a:p>
        </p:txBody>
      </p:sp>
      <p:sp>
        <p:nvSpPr>
          <p:cNvPr id="5" name="Rectangle 4">
            <a:extLst>
              <a:ext uri="{FF2B5EF4-FFF2-40B4-BE49-F238E27FC236}">
                <a16:creationId xmlns:a16="http://schemas.microsoft.com/office/drawing/2014/main" id="{D5B037D3-8C83-4EBD-9F12-D2A3B3039F67}"/>
              </a:ext>
            </a:extLst>
          </p:cNvPr>
          <p:cNvSpPr/>
          <p:nvPr/>
        </p:nvSpPr>
        <p:spPr bwMode="gray">
          <a:xfrm>
            <a:off x="1"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pic>
        <p:nvPicPr>
          <p:cNvPr id="24" name="Grafik 23">
            <a:extLst>
              <a:ext uri="{FF2B5EF4-FFF2-40B4-BE49-F238E27FC236}">
                <a16:creationId xmlns:a16="http://schemas.microsoft.com/office/drawing/2014/main" id="{64E13BC9-7D82-4F9F-83D6-382114E03621}"/>
              </a:ext>
            </a:extLst>
          </p:cNvPr>
          <p:cNvPicPr>
            <a:picLocks noChangeAspect="1"/>
          </p:cNvPicPr>
          <p:nvPr/>
        </p:nvPicPr>
        <p:blipFill>
          <a:blip r:embed="rId7"/>
          <a:stretch>
            <a:fillRect/>
          </a:stretch>
        </p:blipFill>
        <p:spPr>
          <a:xfrm>
            <a:off x="323850" y="231775"/>
            <a:ext cx="318931" cy="521147"/>
          </a:xfrm>
          <a:prstGeom prst="rect">
            <a:avLst/>
          </a:prstGeom>
        </p:spPr>
      </p:pic>
      <p:pic>
        <p:nvPicPr>
          <p:cNvPr id="6" name="Grafik 5">
            <a:extLst>
              <a:ext uri="{FF2B5EF4-FFF2-40B4-BE49-F238E27FC236}">
                <a16:creationId xmlns:a16="http://schemas.microsoft.com/office/drawing/2014/main" id="{B909B9A5-169F-476B-A4C7-8108C31695BD}"/>
              </a:ext>
            </a:extLst>
          </p:cNvPr>
          <p:cNvPicPr>
            <a:picLocks noChangeAspect="1"/>
          </p:cNvPicPr>
          <p:nvPr/>
        </p:nvPicPr>
        <p:blipFill>
          <a:blip r:embed="rId8"/>
          <a:srcRect/>
          <a:stretch/>
        </p:blipFill>
        <p:spPr>
          <a:xfrm>
            <a:off x="7847933" y="4698029"/>
            <a:ext cx="956272" cy="222317"/>
          </a:xfrm>
          <a:prstGeom prst="rect">
            <a:avLst/>
          </a:prstGeom>
        </p:spPr>
      </p:pic>
      <p:sp>
        <p:nvSpPr>
          <p:cNvPr id="2" name="Title 1">
            <a:extLst>
              <a:ext uri="{FF2B5EF4-FFF2-40B4-BE49-F238E27FC236}">
                <a16:creationId xmlns:a16="http://schemas.microsoft.com/office/drawing/2014/main" id="{F9E29DE0-EBC6-4919-A68D-8D5E8ED7F4A5}"/>
              </a:ext>
            </a:extLst>
          </p:cNvPr>
          <p:cNvSpPr>
            <a:spLocks noGrp="1"/>
          </p:cNvSpPr>
          <p:nvPr>
            <p:ph type="title"/>
          </p:nvPr>
        </p:nvSpPr>
        <p:spPr>
          <a:xfrm>
            <a:off x="800100" y="193676"/>
            <a:ext cx="8020050" cy="559246"/>
          </a:xfrm>
        </p:spPr>
        <p:txBody>
          <a:bodyPr/>
          <a:lstStyle>
            <a:lvl1pPr algn="l">
              <a:defRPr sz="1600" b="0">
                <a:solidFill>
                  <a:schemeClr val="bg1"/>
                </a:solidFill>
              </a:defRPr>
            </a:lvl1pPr>
          </a:lstStyle>
          <a:p>
            <a:r>
              <a:rPr lang="de-DE"/>
              <a:t>Mastertitelformat bearbeiten</a:t>
            </a:r>
            <a:endParaRPr lang="de-DE" dirty="0"/>
          </a:p>
        </p:txBody>
      </p:sp>
    </p:spTree>
    <p:custDataLst>
      <p:tags r:id="rId1"/>
    </p:custDataLst>
    <p:extLst>
      <p:ext uri="{BB962C8B-B14F-4D97-AF65-F5344CB8AC3E}">
        <p14:creationId xmlns:p14="http://schemas.microsoft.com/office/powerpoint/2010/main" val="297658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amp; 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8E69F-879A-48F7-B33F-E9F47D44BBFF}"/>
              </a:ext>
            </a:extLst>
          </p:cNvPr>
          <p:cNvSpPr/>
          <p:nvPr/>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987424"/>
            <a:ext cx="6084887" cy="2383573"/>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3629025"/>
            <a:ext cx="6084887" cy="4191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pic>
        <p:nvPicPr>
          <p:cNvPr id="13" name="Grafik 12">
            <a:extLst>
              <a:ext uri="{FF2B5EF4-FFF2-40B4-BE49-F238E27FC236}">
                <a16:creationId xmlns:a16="http://schemas.microsoft.com/office/drawing/2014/main" id="{FDD63C40-0EEA-4853-922A-7E450E67017B}"/>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0" name="Grafik 9">
            <a:extLst>
              <a:ext uri="{FF2B5EF4-FFF2-40B4-BE49-F238E27FC236}">
                <a16:creationId xmlns:a16="http://schemas.microsoft.com/office/drawing/2014/main" id="{374DA433-50F4-4DD1-AA47-6D4B25EADAC2}"/>
              </a:ext>
            </a:extLst>
          </p:cNvPr>
          <p:cNvPicPr>
            <a:picLocks noChangeAspect="1"/>
          </p:cNvPicPr>
          <p:nvPr/>
        </p:nvPicPr>
        <p:blipFill>
          <a:blip r:embed="rId4"/>
          <a:srcRect/>
          <a:stretch/>
        </p:blipFill>
        <p:spPr>
          <a:xfrm>
            <a:off x="7847933" y="4698029"/>
            <a:ext cx="956272" cy="222317"/>
          </a:xfrm>
          <a:prstGeom prst="rect">
            <a:avLst/>
          </a:prstGeom>
        </p:spPr>
      </p:pic>
    </p:spTree>
    <p:custDataLst>
      <p:tags r:id="rId1"/>
    </p:custDataLst>
    <p:extLst>
      <p:ext uri="{BB962C8B-B14F-4D97-AF65-F5344CB8AC3E}">
        <p14:creationId xmlns:p14="http://schemas.microsoft.com/office/powerpoint/2010/main" val="365326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Quote &amp; 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8E69F-879A-48F7-B33F-E9F47D44BBFF}"/>
              </a:ext>
            </a:extLst>
          </p:cNvPr>
          <p:cNvSpPr/>
          <p:nvPr/>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987424"/>
            <a:ext cx="6084887" cy="2383573"/>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3629025"/>
            <a:ext cx="6084887" cy="4191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pic>
        <p:nvPicPr>
          <p:cNvPr id="13" name="Grafik 12">
            <a:extLst>
              <a:ext uri="{FF2B5EF4-FFF2-40B4-BE49-F238E27FC236}">
                <a16:creationId xmlns:a16="http://schemas.microsoft.com/office/drawing/2014/main" id="{FDD63C40-0EEA-4853-922A-7E450E67017B}"/>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0" name="Grafik 9">
            <a:extLst>
              <a:ext uri="{FF2B5EF4-FFF2-40B4-BE49-F238E27FC236}">
                <a16:creationId xmlns:a16="http://schemas.microsoft.com/office/drawing/2014/main" id="{374DA433-50F4-4DD1-AA47-6D4B25EADAC2}"/>
              </a:ext>
            </a:extLst>
          </p:cNvPr>
          <p:cNvPicPr>
            <a:picLocks noChangeAspect="1"/>
          </p:cNvPicPr>
          <p:nvPr/>
        </p:nvPicPr>
        <p:blipFill>
          <a:blip r:embed="rId4"/>
          <a:srcRect/>
          <a:stretch/>
        </p:blipFill>
        <p:spPr>
          <a:xfrm>
            <a:off x="7847933" y="4698029"/>
            <a:ext cx="956272" cy="222317"/>
          </a:xfrm>
          <a:prstGeom prst="rect">
            <a:avLst/>
          </a:prstGeom>
        </p:spPr>
      </p:pic>
    </p:spTree>
    <p:custDataLst>
      <p:tags r:id="rId1"/>
    </p:custDataLst>
    <p:extLst>
      <p:ext uri="{BB962C8B-B14F-4D97-AF65-F5344CB8AC3E}">
        <p14:creationId xmlns:p14="http://schemas.microsoft.com/office/powerpoint/2010/main" val="18008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Quote &amp; 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8E69F-879A-48F7-B33F-E9F47D44BBFF}"/>
              </a:ext>
            </a:extLst>
          </p:cNvPr>
          <p:cNvSpPr/>
          <p:nvPr/>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987424"/>
            <a:ext cx="6084887" cy="2383573"/>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3629025"/>
            <a:ext cx="6084887" cy="4191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pic>
        <p:nvPicPr>
          <p:cNvPr id="13" name="Grafik 12">
            <a:extLst>
              <a:ext uri="{FF2B5EF4-FFF2-40B4-BE49-F238E27FC236}">
                <a16:creationId xmlns:a16="http://schemas.microsoft.com/office/drawing/2014/main" id="{FDD63C40-0EEA-4853-922A-7E450E67017B}"/>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0" name="Grafik 9">
            <a:extLst>
              <a:ext uri="{FF2B5EF4-FFF2-40B4-BE49-F238E27FC236}">
                <a16:creationId xmlns:a16="http://schemas.microsoft.com/office/drawing/2014/main" id="{374DA433-50F4-4DD1-AA47-6D4B25EADAC2}"/>
              </a:ext>
            </a:extLst>
          </p:cNvPr>
          <p:cNvPicPr>
            <a:picLocks noChangeAspect="1"/>
          </p:cNvPicPr>
          <p:nvPr/>
        </p:nvPicPr>
        <p:blipFill>
          <a:blip r:embed="rId4"/>
          <a:srcRect/>
          <a:stretch/>
        </p:blipFill>
        <p:spPr>
          <a:xfrm>
            <a:off x="7847933" y="4698029"/>
            <a:ext cx="956272" cy="222317"/>
          </a:xfrm>
          <a:prstGeom prst="rect">
            <a:avLst/>
          </a:prstGeom>
        </p:spPr>
      </p:pic>
    </p:spTree>
    <p:custDataLst>
      <p:tags r:id="rId1"/>
    </p:custDataLst>
    <p:extLst>
      <p:ext uri="{BB962C8B-B14F-4D97-AF65-F5344CB8AC3E}">
        <p14:creationId xmlns:p14="http://schemas.microsoft.com/office/powerpoint/2010/main" val="159944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Map, Q&amp;A">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BF91E4F-0F48-4AC5-8C0F-A978C4678CE0}"/>
              </a:ext>
            </a:extLst>
          </p:cNvPr>
          <p:cNvSpPr>
            <a:spLocks noGrp="1"/>
          </p:cNvSpPr>
          <p:nvPr>
            <p:ph type="body" sz="quarter" idx="39" hasCustomPrompt="1"/>
          </p:nvPr>
        </p:nvSpPr>
        <p:spPr bwMode="gray">
          <a:xfrm>
            <a:off x="323850" y="3247133"/>
            <a:ext cx="1069752" cy="800992"/>
          </a:xfrm>
          <a:prstGeom prst="rect">
            <a:avLst/>
          </a:prstGeom>
        </p:spPr>
        <p:txBody>
          <a:bodyPr>
            <a:noAutofit/>
          </a:bodyPr>
          <a:lstStyle>
            <a:lvl1pPr marL="0" indent="0">
              <a:buNone/>
              <a:defRPr sz="800">
                <a:solidFill>
                  <a:schemeClr val="tx1">
                    <a:lumMod val="65000"/>
                    <a:lumOff val="35000"/>
                  </a:schemeClr>
                </a:solidFill>
                <a:latin typeface="+mn-lt"/>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de-DE" dirty="0"/>
              <a:t>Name des Landes</a:t>
            </a:r>
          </a:p>
        </p:txBody>
      </p:sp>
      <p:cxnSp>
        <p:nvCxnSpPr>
          <p:cNvPr id="11" name="Gerader Verbinder 10">
            <a:extLst>
              <a:ext uri="{FF2B5EF4-FFF2-40B4-BE49-F238E27FC236}">
                <a16:creationId xmlns:a16="http://schemas.microsoft.com/office/drawing/2014/main" id="{B5B57C4A-53C4-4D1E-A5FB-E0BBA94562BB}"/>
              </a:ext>
            </a:extLst>
          </p:cNvPr>
          <p:cNvCxnSpPr/>
          <p:nvPr/>
        </p:nvCxnSpPr>
        <p:spPr bwMode="gray">
          <a:xfrm>
            <a:off x="8820150" y="4767263"/>
            <a:ext cx="0" cy="144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liennummernplatzhalter 5">
            <a:extLst>
              <a:ext uri="{FF2B5EF4-FFF2-40B4-BE49-F238E27FC236}">
                <a16:creationId xmlns:a16="http://schemas.microsoft.com/office/drawing/2014/main" id="{2E08863C-1DB6-4C8A-8945-AE743D173210}"/>
              </a:ext>
            </a:extLst>
          </p:cNvPr>
          <p:cNvSpPr>
            <a:spLocks noGrp="1"/>
          </p:cNvSpPr>
          <p:nvPr>
            <p:ph type="sldNum" sz="quarter" idx="41"/>
          </p:nvPr>
        </p:nvSpPr>
        <p:spPr bwMode="gray"/>
        <p:txBody>
          <a:bodyPr/>
          <a:lstStyle>
            <a:lvl1pPr>
              <a:defRPr>
                <a:solidFill>
                  <a:schemeClr val="bg1">
                    <a:lumMod val="95000"/>
                  </a:schemeClr>
                </a:solidFill>
              </a:defRPr>
            </a:lvl1pPr>
          </a:lstStyle>
          <a:p>
            <a:fld id="{6D11FE4E-4FB7-451D-AC48-A0B381E4258D}" type="slidenum">
              <a:rPr lang="de-DE" smtClean="0"/>
              <a:pPr/>
              <a:t>‹Nr.›</a:t>
            </a:fld>
            <a:endParaRPr lang="de-DE" dirty="0"/>
          </a:p>
        </p:txBody>
      </p:sp>
      <p:pic>
        <p:nvPicPr>
          <p:cNvPr id="12" name="Grafik 11">
            <a:extLst>
              <a:ext uri="{FF2B5EF4-FFF2-40B4-BE49-F238E27FC236}">
                <a16:creationId xmlns:a16="http://schemas.microsoft.com/office/drawing/2014/main" id="{193A562A-E924-47B2-AFFB-A0664F28E414}"/>
              </a:ext>
            </a:extLst>
          </p:cNvPr>
          <p:cNvPicPr>
            <a:picLocks noChangeAspect="1"/>
          </p:cNvPicPr>
          <p:nvPr/>
        </p:nvPicPr>
        <p:blipFill>
          <a:blip r:embed="rId3"/>
          <a:stretch>
            <a:fillRect/>
          </a:stretch>
        </p:blipFill>
        <p:spPr>
          <a:xfrm>
            <a:off x="323850" y="231775"/>
            <a:ext cx="318931" cy="521147"/>
          </a:xfrm>
          <a:prstGeom prst="rect">
            <a:avLst/>
          </a:prstGeom>
        </p:spPr>
      </p:pic>
    </p:spTree>
    <p:custDataLst>
      <p:tags r:id="rId1"/>
    </p:custDataLst>
    <p:extLst>
      <p:ext uri="{BB962C8B-B14F-4D97-AF65-F5344CB8AC3E}">
        <p14:creationId xmlns:p14="http://schemas.microsoft.com/office/powerpoint/2010/main" val="198875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142B06C-B4F1-47FB-AE74-70168A52E00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50400" y="4569902"/>
            <a:ext cx="1569600" cy="364905"/>
          </a:xfrm>
          <a:prstGeom prst="rect">
            <a:avLst/>
          </a:prstGeom>
        </p:spPr>
      </p:pic>
      <p:sp>
        <p:nvSpPr>
          <p:cNvPr id="17" name="Text Placeholder 9">
            <a:extLst>
              <a:ext uri="{FF2B5EF4-FFF2-40B4-BE49-F238E27FC236}">
                <a16:creationId xmlns:a16="http://schemas.microsoft.com/office/drawing/2014/main" id="{1F2A7E3F-DAF8-4328-9537-2A5C1262DEC9}"/>
              </a:ext>
            </a:extLst>
          </p:cNvPr>
          <p:cNvSpPr>
            <a:spLocks noGrp="1"/>
          </p:cNvSpPr>
          <p:nvPr>
            <p:ph type="body" sz="quarter" idx="18"/>
          </p:nvPr>
        </p:nvSpPr>
        <p:spPr bwMode="gray">
          <a:xfrm>
            <a:off x="323850" y="2409376"/>
            <a:ext cx="8496300" cy="956490"/>
          </a:xfrm>
          <a:prstGeom prst="rect">
            <a:avLst/>
          </a:prstGeom>
        </p:spPr>
        <p:txBody>
          <a:bodyPr>
            <a:noAutofit/>
          </a:bodyPr>
          <a:lstStyle>
            <a:lvl1pPr marL="0" indent="0" algn="ctr" defTabSz="685800" rtl="0" eaLnBrk="1" latinLnBrk="0" hangingPunct="1">
              <a:lnSpc>
                <a:spcPct val="90000"/>
              </a:lnSpc>
              <a:buFont typeface="Arial" panose="020B0604020202020204" pitchFamily="34" charset="0"/>
              <a:buNone/>
              <a:defRPr lang="de-DE" sz="1800" kern="1200" smtClean="0">
                <a:solidFill>
                  <a:schemeClr val="bg1">
                    <a:lumMod val="95000"/>
                  </a:schemeClr>
                </a:solidFill>
                <a:latin typeface="RR Pioneer Bold" panose="020B0803050201040103" pitchFamily="34" charset="0"/>
                <a:ea typeface="+mn-ea"/>
                <a:cs typeface="Arial" panose="020B0604020202020204" pitchFamily="34" charset="0"/>
              </a:defRPr>
            </a:lvl1pPr>
            <a:lvl2pPr indent="0" algn="l" defTabSz="685800" rtl="0" eaLnBrk="1" latinLnBrk="0" hangingPunct="1">
              <a:lnSpc>
                <a:spcPct val="90000"/>
              </a:lnSpc>
              <a:buFont typeface="Arial" panose="020B0604020202020204" pitchFamily="34" charset="0"/>
              <a:buNone/>
              <a:defRPr lang="de-DE" sz="1500" kern="1200" smtClean="0">
                <a:solidFill>
                  <a:schemeClr val="tx1"/>
                </a:solidFill>
                <a:latin typeface="Arial" panose="020B0604020202020204" pitchFamily="34" charset="0"/>
                <a:ea typeface="+mn-ea"/>
                <a:cs typeface="Arial" panose="020B0604020202020204" pitchFamily="34" charset="0"/>
              </a:defRPr>
            </a:lvl2pPr>
            <a:lvl3pPr indent="0" algn="l" defTabSz="685800" rtl="0" eaLnBrk="1" latinLnBrk="0" hangingPunct="1">
              <a:lnSpc>
                <a:spcPct val="90000"/>
              </a:lnSpc>
              <a:buFont typeface="Arial" panose="020B0604020202020204" pitchFamily="34" charset="0"/>
              <a:buNone/>
              <a:defRPr lang="de-DE" sz="1500" kern="1200" smtClean="0">
                <a:solidFill>
                  <a:schemeClr val="tx1"/>
                </a:solidFill>
                <a:latin typeface="Arial" panose="020B0604020202020204" pitchFamily="34" charset="0"/>
                <a:ea typeface="+mn-ea"/>
                <a:cs typeface="Arial" panose="020B0604020202020204" pitchFamily="34" charset="0"/>
              </a:defRPr>
            </a:lvl3pPr>
            <a:lvl4pPr indent="0" algn="l" defTabSz="685800" rtl="0" eaLnBrk="1" latinLnBrk="0" hangingPunct="1">
              <a:lnSpc>
                <a:spcPct val="90000"/>
              </a:lnSpc>
              <a:buFont typeface="Arial" panose="020B0604020202020204" pitchFamily="34" charset="0"/>
              <a:buNone/>
              <a:defRPr lang="de-DE" sz="1500" kern="1200" smtClean="0">
                <a:solidFill>
                  <a:schemeClr val="tx1"/>
                </a:solidFill>
                <a:latin typeface="Arial" panose="020B0604020202020204" pitchFamily="34" charset="0"/>
                <a:ea typeface="+mn-ea"/>
                <a:cs typeface="Arial" panose="020B0604020202020204" pitchFamily="34" charset="0"/>
              </a:defRPr>
            </a:lvl4pPr>
            <a:lvl5pPr indent="0" algn="l" defTabSz="685800" rtl="0" eaLnBrk="1" latinLnBrk="0" hangingPunct="1">
              <a:lnSpc>
                <a:spcPct val="90000"/>
              </a:lnSpc>
              <a:buFont typeface="Arial" panose="020B0604020202020204" pitchFamily="34" charset="0"/>
              <a:buNone/>
              <a:defRPr lang="de-DE" sz="1500" kern="1200">
                <a:solidFill>
                  <a:schemeClr val="tx1"/>
                </a:solidFill>
                <a:latin typeface="Arial" panose="020B0604020202020204" pitchFamily="34" charset="0"/>
                <a:ea typeface="+mn-ea"/>
                <a:cs typeface="Arial" panose="020B0604020202020204" pitchFamily="34" charset="0"/>
              </a:defRPr>
            </a:lvl5pPr>
          </a:lstStyle>
          <a:p>
            <a:pPr lvl="0"/>
            <a:r>
              <a:rPr lang="de-DE"/>
              <a:t>Mastertextformat bearbeiten</a:t>
            </a:r>
          </a:p>
        </p:txBody>
      </p:sp>
      <p:pic>
        <p:nvPicPr>
          <p:cNvPr id="10" name="Grafik 9">
            <a:extLst>
              <a:ext uri="{FF2B5EF4-FFF2-40B4-BE49-F238E27FC236}">
                <a16:creationId xmlns:a16="http://schemas.microsoft.com/office/drawing/2014/main" id="{5357EF61-899A-44F8-8FF0-B6343C9D4572}"/>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250107" y="233362"/>
            <a:ext cx="530953" cy="867600"/>
          </a:xfrm>
          <a:prstGeom prst="rect">
            <a:avLst/>
          </a:prstGeom>
        </p:spPr>
      </p:pic>
    </p:spTree>
    <p:custDataLst>
      <p:tags r:id="rId1"/>
    </p:custDataLst>
    <p:extLst>
      <p:ext uri="{BB962C8B-B14F-4D97-AF65-F5344CB8AC3E}">
        <p14:creationId xmlns:p14="http://schemas.microsoft.com/office/powerpoint/2010/main" val="182468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Title, content and picture">
    <p:spTree>
      <p:nvGrpSpPr>
        <p:cNvPr id="1" name=""/>
        <p:cNvGrpSpPr/>
        <p:nvPr/>
      </p:nvGrpSpPr>
      <p:grpSpPr>
        <a:xfrm>
          <a:off x="0" y="0"/>
          <a:ext cx="0" cy="0"/>
          <a:chOff x="0" y="0"/>
          <a:chExt cx="0" cy="0"/>
        </a:xfrm>
      </p:grpSpPr>
      <p:sp>
        <p:nvSpPr>
          <p:cNvPr id="135" name="Rectangle 24"/>
          <p:cNvSpPr txBox="1"/>
          <p:nvPr/>
        </p:nvSpPr>
        <p:spPr>
          <a:xfrm>
            <a:off x="250824" y="4870349"/>
            <a:ext cx="4127212" cy="83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914377">
              <a:defRPr sz="600">
                <a:solidFill>
                  <a:schemeClr val="accent2"/>
                </a:solidFill>
              </a:defRPr>
            </a:lvl1pPr>
          </a:lstStyle>
          <a:p>
            <a:r>
              <a:rPr sz="600"/>
              <a:t>© MTU Friedrichshafen GmbH | Alle Rechte vorbehalten </a:t>
            </a:r>
          </a:p>
        </p:txBody>
      </p:sp>
      <p:pic>
        <p:nvPicPr>
          <p:cNvPr id="136" name="Grafik 9" descr="Grafik 9"/>
          <p:cNvPicPr>
            <a:picLocks noChangeAspect="1"/>
          </p:cNvPicPr>
          <p:nvPr/>
        </p:nvPicPr>
        <p:blipFill>
          <a:blip r:embed="rId2"/>
          <a:stretch>
            <a:fillRect/>
          </a:stretch>
        </p:blipFill>
        <p:spPr>
          <a:xfrm>
            <a:off x="8201949" y="4654290"/>
            <a:ext cx="707489" cy="299635"/>
          </a:xfrm>
          <a:prstGeom prst="rect">
            <a:avLst/>
          </a:prstGeom>
          <a:ln w="12700">
            <a:miter lim="400000"/>
          </a:ln>
        </p:spPr>
      </p:pic>
      <p:sp>
        <p:nvSpPr>
          <p:cNvPr id="137" name="Titeltext"/>
          <p:cNvSpPr txBox="1">
            <a:spLocks noGrp="1"/>
          </p:cNvSpPr>
          <p:nvPr>
            <p:ph type="title"/>
          </p:nvPr>
        </p:nvSpPr>
        <p:spPr>
          <a:xfrm>
            <a:off x="250828" y="399761"/>
            <a:ext cx="8642351" cy="877889"/>
          </a:xfrm>
          <a:prstGeom prst="rect">
            <a:avLst/>
          </a:prstGeom>
        </p:spPr>
        <p:txBody>
          <a:bodyPr/>
          <a:lstStyle>
            <a:lvl1pPr>
              <a:defRPr sz="2400">
                <a:solidFill>
                  <a:schemeClr val="accent4"/>
                </a:solidFill>
              </a:defRPr>
            </a:lvl1pPr>
          </a:lstStyle>
          <a:p>
            <a:r>
              <a:rPr lang="de-DE"/>
              <a:t>Mastertitelformat bearbeiten</a:t>
            </a:r>
            <a:endParaRPr/>
          </a:p>
        </p:txBody>
      </p:sp>
      <p:sp>
        <p:nvSpPr>
          <p:cNvPr id="138" name="Textebene 1…"/>
          <p:cNvSpPr txBox="1">
            <a:spLocks noGrp="1"/>
          </p:cNvSpPr>
          <p:nvPr>
            <p:ph type="body" sz="half" idx="1"/>
          </p:nvPr>
        </p:nvSpPr>
        <p:spPr>
          <a:xfrm>
            <a:off x="250828" y="1417498"/>
            <a:ext cx="5834063" cy="2990993"/>
          </a:xfrm>
          <a:prstGeom prst="rect">
            <a:avLst/>
          </a:prstGeo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139" name="Bildplatzhalter 9"/>
          <p:cNvSpPr>
            <a:spLocks noGrp="1"/>
          </p:cNvSpPr>
          <p:nvPr>
            <p:ph type="pic" sz="quarter" idx="21"/>
          </p:nvPr>
        </p:nvSpPr>
        <p:spPr>
          <a:xfrm>
            <a:off x="6156326" y="1455738"/>
            <a:ext cx="2987675" cy="2952751"/>
          </a:xfrm>
          <a:prstGeom prst="rect">
            <a:avLst/>
          </a:prstGeom>
        </p:spPr>
        <p:txBody>
          <a:bodyPr lIns="91439" tIns="45719" rIns="91439" bIns="45719"/>
          <a:lstStyle/>
          <a:p>
            <a:r>
              <a:rPr lang="de-DE"/>
              <a:t>Bild durch Klicken auf Symbol hinzufügen</a:t>
            </a:r>
            <a:endParaRPr/>
          </a:p>
        </p:txBody>
      </p:sp>
      <p:sp>
        <p:nvSpPr>
          <p:cNvPr id="14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227702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 Colbal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EA3BF635-DBEA-4AD1-A376-BAEBC765EFD2}"/>
              </a:ext>
            </a:extLst>
          </p:cNvPr>
          <p:cNvSpPr>
            <a:spLocks noGrp="1"/>
          </p:cNvSpPr>
          <p:nvPr>
            <p:ph type="ftr" sz="quarter" idx="14"/>
          </p:nvPr>
        </p:nvSpPr>
        <p:spPr bwMode="gray">
          <a:xfrm>
            <a:off x="5706538" y="4767263"/>
            <a:ext cx="3070746" cy="144462"/>
          </a:xfrm>
          <a:prstGeom prst="rect">
            <a:avLst/>
          </a:prstGeom>
        </p:spPr>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09B9E9D5-C575-4A00-9AC7-352F18DC6E74}"/>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8BAE79B4-5219-4BF4-974D-289B26E6416A}"/>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48F85971-7BE0-46CA-B0D6-52141D5A7787}"/>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7BB59D23-6447-4D20-8D19-C1405E703C1C}"/>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fik 20">
            <a:extLst>
              <a:ext uri="{FF2B5EF4-FFF2-40B4-BE49-F238E27FC236}">
                <a16:creationId xmlns:a16="http://schemas.microsoft.com/office/drawing/2014/main" id="{2711530F-D999-4E3C-941B-615F1472F57D}"/>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2" name="Grafik 11">
            <a:extLst>
              <a:ext uri="{FF2B5EF4-FFF2-40B4-BE49-F238E27FC236}">
                <a16:creationId xmlns:a16="http://schemas.microsoft.com/office/drawing/2014/main" id="{988884AB-B632-4166-9C1E-C7815BE8DC40}"/>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246694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3914BF-0AA9-BA6E-CFF8-7729DA72A6F4}"/>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3C8988B3-EAAD-E45A-76AD-81B8C287E72B}"/>
              </a:ext>
            </a:extLst>
          </p:cNvPr>
          <p:cNvSpPr>
            <a:spLocks noGrp="1"/>
          </p:cNvSpPr>
          <p:nvPr>
            <p:ph type="dt" sz="half" idx="10"/>
          </p:nvPr>
        </p:nvSpPr>
        <p:spPr/>
        <p:txBody>
          <a:bodyPr/>
          <a:lstStyle>
            <a:lvl1pPr>
              <a:defRPr/>
            </a:lvl1pPr>
          </a:lstStyle>
          <a:p>
            <a:endParaRPr lang="en-US" altLang="de-DE"/>
          </a:p>
        </p:txBody>
      </p:sp>
      <p:sp>
        <p:nvSpPr>
          <p:cNvPr id="4" name="Fußzeilenplatzhalter 3">
            <a:extLst>
              <a:ext uri="{FF2B5EF4-FFF2-40B4-BE49-F238E27FC236}">
                <a16:creationId xmlns:a16="http://schemas.microsoft.com/office/drawing/2014/main" id="{19B58111-4C70-20A3-70BD-A6D7ABC6B708}"/>
              </a:ext>
            </a:extLst>
          </p:cNvPr>
          <p:cNvSpPr>
            <a:spLocks noGrp="1"/>
          </p:cNvSpPr>
          <p:nvPr>
            <p:ph type="ftr" sz="quarter" idx="11"/>
          </p:nvPr>
        </p:nvSpPr>
        <p:spPr/>
        <p:txBody>
          <a:bodyPr/>
          <a:lstStyle>
            <a:lvl1pPr>
              <a:defRPr/>
            </a:lvl1pPr>
          </a:lstStyle>
          <a:p>
            <a:endParaRPr lang="de-AT" altLang="de-DE"/>
          </a:p>
        </p:txBody>
      </p:sp>
      <p:sp>
        <p:nvSpPr>
          <p:cNvPr id="5" name="Foliennummernplatzhalter 4">
            <a:extLst>
              <a:ext uri="{FF2B5EF4-FFF2-40B4-BE49-F238E27FC236}">
                <a16:creationId xmlns:a16="http://schemas.microsoft.com/office/drawing/2014/main" id="{0291DEBB-1605-451A-9786-2B68EF335A26}"/>
              </a:ext>
            </a:extLst>
          </p:cNvPr>
          <p:cNvSpPr>
            <a:spLocks noGrp="1"/>
          </p:cNvSpPr>
          <p:nvPr>
            <p:ph type="sldNum" sz="quarter" idx="12"/>
          </p:nvPr>
        </p:nvSpPr>
        <p:spPr/>
        <p:txBody>
          <a:bodyPr/>
          <a:lstStyle>
            <a:lvl1pPr>
              <a:defRPr/>
            </a:lvl1pPr>
          </a:lstStyle>
          <a:p>
            <a:fld id="{B88FDF73-84CB-4AFC-9726-E7D4C71C1018}" type="slidenum">
              <a:rPr lang="he-IL" altLang="de-DE"/>
              <a:pPr/>
              <a:t>‹Nr.›</a:t>
            </a:fld>
            <a:endParaRPr lang="de-AT" altLang="de-DE"/>
          </a:p>
        </p:txBody>
      </p:sp>
    </p:spTree>
    <p:extLst>
      <p:ext uri="{BB962C8B-B14F-4D97-AF65-F5344CB8AC3E}">
        <p14:creationId xmlns:p14="http://schemas.microsoft.com/office/powerpoint/2010/main" val="32293182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rgbClr val="336699"/>
                </a:solidFill>
                <a:latin typeface="Arial"/>
                <a:cs typeface="Arial"/>
              </a:defRPr>
            </a:lvl1pPr>
          </a:lstStyle>
          <a:p>
            <a:r>
              <a:rPr lang="de-DE"/>
              <a:t>Mastertitelformat bearbeiten</a:t>
            </a:r>
            <a:endParaRPr/>
          </a:p>
        </p:txBody>
      </p:sp>
      <p:sp>
        <p:nvSpPr>
          <p:cNvPr id="3" name="Holder 3"/>
          <p:cNvSpPr>
            <a:spLocks noGrp="1"/>
          </p:cNvSpPr>
          <p:nvPr>
            <p:ph type="body" idx="1"/>
          </p:nvPr>
        </p:nvSpPr>
        <p:spPr/>
        <p:txBody>
          <a:bodyPr lIns="0" tIns="0" rIns="0" bIns="0"/>
          <a:lstStyle>
            <a:lvl1pPr>
              <a:defRPr sz="2100" b="0" i="0">
                <a:solidFill>
                  <a:srgbClr val="7E7E7E"/>
                </a:solidFill>
                <a:latin typeface="Arial"/>
                <a:cs typeface="Arial"/>
              </a:defRPr>
            </a:lvl1pPr>
          </a:lstStyle>
          <a:p>
            <a:pPr lvl="0"/>
            <a:r>
              <a:rPr lang="de-DE"/>
              <a:t>Mastertextformat bearbeiten</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23073062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E41A143-FEF1-4C5C-B909-18452BE0C329}"/>
              </a:ext>
            </a:extLst>
          </p:cNvPr>
          <p:cNvGraphicFramePr>
            <a:graphicFrameLocks noChangeAspect="1"/>
          </p:cNvGraphicFramePr>
          <p:nvPr>
            <p:custDataLst>
              <p:tags r:id="rId2"/>
            </p:custDataLst>
            <p:extLst>
              <p:ext uri="{D42A27DB-BD31-4B8C-83A1-F6EECF244321}">
                <p14:modId xmlns:p14="http://schemas.microsoft.com/office/powerpoint/2010/main" val="28855327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7E41A143-FEF1-4C5C-B909-18452BE0C3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C0854ED-81D8-425B-900B-E0B65E45566D}"/>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3200" b="1" i="0" baseline="0" dirty="0">
              <a:latin typeface="RR Pioneer" panose="020B0503050201040103" pitchFamily="34" charset="0"/>
              <a:ea typeface="+mn-ea"/>
              <a:cs typeface="Arial" panose="020B0604020202020204" pitchFamily="34" charset="0"/>
              <a:sym typeface="RR Pioneer" panose="020B0503050201040103" pitchFamily="34" charset="0"/>
            </a:endParaRPr>
          </a:p>
        </p:txBody>
      </p:sp>
      <p:sp>
        <p:nvSpPr>
          <p:cNvPr id="2" name="Title 1">
            <a:extLst>
              <a:ext uri="{FF2B5EF4-FFF2-40B4-BE49-F238E27FC236}">
                <a16:creationId xmlns:a16="http://schemas.microsoft.com/office/drawing/2014/main" id="{EC81B7C0-FE1A-48FD-A049-65C14CC9675C}"/>
              </a:ext>
            </a:extLst>
          </p:cNvPr>
          <p:cNvSpPr>
            <a:spLocks noGrp="1"/>
          </p:cNvSpPr>
          <p:nvPr>
            <p:ph type="title" hasCustomPrompt="1"/>
          </p:nvPr>
        </p:nvSpPr>
        <p:spPr bwMode="gray">
          <a:xfrm>
            <a:off x="2735263" y="1633356"/>
            <a:ext cx="6084887" cy="425789"/>
          </a:xfrm>
        </p:spPr>
        <p:txBody>
          <a:bodyPr/>
          <a:lstStyle>
            <a:lvl1pPr>
              <a:defRPr lang="de-DE" sz="3200" b="1" kern="1200" dirty="0">
                <a:solidFill>
                  <a:schemeClr val="bg1">
                    <a:lumMod val="95000"/>
                  </a:schemeClr>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Präsentationstitel</a:t>
            </a:r>
          </a:p>
        </p:txBody>
      </p:sp>
      <p:sp>
        <p:nvSpPr>
          <p:cNvPr id="15" name="Text Placeholder 14">
            <a:extLst>
              <a:ext uri="{FF2B5EF4-FFF2-40B4-BE49-F238E27FC236}">
                <a16:creationId xmlns:a16="http://schemas.microsoft.com/office/drawing/2014/main" id="{58BA8D41-AE2B-4AB3-87F6-EFDAB05BA31D}"/>
              </a:ext>
            </a:extLst>
          </p:cNvPr>
          <p:cNvSpPr>
            <a:spLocks noGrp="1"/>
          </p:cNvSpPr>
          <p:nvPr>
            <p:ph type="body" sz="quarter" idx="12" hasCustomPrompt="1"/>
          </p:nvPr>
        </p:nvSpPr>
        <p:spPr bwMode="gray">
          <a:xfrm>
            <a:off x="2735263" y="2145020"/>
            <a:ext cx="6084887" cy="335217"/>
          </a:xfrm>
        </p:spPr>
        <p:txBody>
          <a:bodyPr/>
          <a:lstStyle>
            <a:lvl1pPr>
              <a:defRPr lang="de-DE" sz="2000" kern="1200" dirty="0" smtClean="0">
                <a:solidFill>
                  <a:schemeClr val="bg1"/>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Untertitel Präsentation</a:t>
            </a:r>
          </a:p>
        </p:txBody>
      </p:sp>
      <p:sp>
        <p:nvSpPr>
          <p:cNvPr id="17" name="Text Placeholder 16">
            <a:extLst>
              <a:ext uri="{FF2B5EF4-FFF2-40B4-BE49-F238E27FC236}">
                <a16:creationId xmlns:a16="http://schemas.microsoft.com/office/drawing/2014/main" id="{372CC380-7F81-4056-94C8-DF56EF02479F}"/>
              </a:ext>
            </a:extLst>
          </p:cNvPr>
          <p:cNvSpPr>
            <a:spLocks noGrp="1"/>
          </p:cNvSpPr>
          <p:nvPr>
            <p:ph type="body" sz="quarter" idx="13" hasCustomPrompt="1"/>
          </p:nvPr>
        </p:nvSpPr>
        <p:spPr bwMode="gray">
          <a:xfrm>
            <a:off x="2735263" y="2566112"/>
            <a:ext cx="6084887" cy="244184"/>
          </a:xfrm>
        </p:spPr>
        <p:txBody>
          <a:bodyPr/>
          <a:lstStyle>
            <a:lvl1pPr>
              <a:defRPr lang="de-DE" sz="1000" kern="1200" dirty="0" smtClean="0">
                <a:solidFill>
                  <a:schemeClr val="bg1">
                    <a:lumMod val="95000"/>
                  </a:schemeClr>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Name des Autors, Position</a:t>
            </a:r>
          </a:p>
        </p:txBody>
      </p:sp>
      <p:sp>
        <p:nvSpPr>
          <p:cNvPr id="19" name="Text Placeholder 18">
            <a:extLst>
              <a:ext uri="{FF2B5EF4-FFF2-40B4-BE49-F238E27FC236}">
                <a16:creationId xmlns:a16="http://schemas.microsoft.com/office/drawing/2014/main" id="{33F6E1CC-F2EC-44A4-B753-F19DCF4B5A84}"/>
              </a:ext>
            </a:extLst>
          </p:cNvPr>
          <p:cNvSpPr>
            <a:spLocks noGrp="1"/>
          </p:cNvSpPr>
          <p:nvPr>
            <p:ph type="body" sz="quarter" idx="14" hasCustomPrompt="1"/>
          </p:nvPr>
        </p:nvSpPr>
        <p:spPr bwMode="gray">
          <a:xfrm>
            <a:off x="2735263" y="2896171"/>
            <a:ext cx="6084887" cy="223958"/>
          </a:xfrm>
        </p:spPr>
        <p:txBody>
          <a:bodyPr/>
          <a:lstStyle>
            <a:lvl1pPr>
              <a:defRPr lang="de-DE" sz="1000" kern="1200" dirty="0" smtClean="0">
                <a:solidFill>
                  <a:schemeClr val="bg1">
                    <a:lumMod val="95000"/>
                  </a:schemeClr>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XX Monat XXXX</a:t>
            </a:r>
          </a:p>
        </p:txBody>
      </p:sp>
      <p:sp>
        <p:nvSpPr>
          <p:cNvPr id="21" name="Text Placeholder 20">
            <a:extLst>
              <a:ext uri="{FF2B5EF4-FFF2-40B4-BE49-F238E27FC236}">
                <a16:creationId xmlns:a16="http://schemas.microsoft.com/office/drawing/2014/main" id="{AE8841E9-563B-4D81-A277-46AB319AFB72}"/>
              </a:ext>
            </a:extLst>
          </p:cNvPr>
          <p:cNvSpPr>
            <a:spLocks noGrp="1"/>
          </p:cNvSpPr>
          <p:nvPr>
            <p:ph type="body" sz="quarter" idx="15" hasCustomPrompt="1"/>
          </p:nvPr>
        </p:nvSpPr>
        <p:spPr bwMode="gray">
          <a:xfrm>
            <a:off x="413228" y="3052916"/>
            <a:ext cx="1623613" cy="1260000"/>
          </a:xfrm>
        </p:spPr>
        <p:txBody>
          <a:bodyPr anchor="b"/>
          <a:lstStyle>
            <a:lvl1pPr marL="0" marR="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lang="de-DE" sz="800" b="0" i="0" kern="1200" dirty="0" smtClean="0">
                <a:solidFill>
                  <a:schemeClr val="bg1">
                    <a:lumMod val="95000"/>
                  </a:schemeClr>
                </a:solidFill>
                <a:latin typeface="RR Pioneer Light Condensed" panose="020B0306050201060103" pitchFamily="34" charset="0"/>
                <a:ea typeface="+mn-ea"/>
                <a:cs typeface="+mn-cs"/>
              </a:defRPr>
            </a:lvl1pPr>
          </a:lstStyle>
          <a:p>
            <a:pPr marL="0" marR="0" lvl="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a:pPr>
            <a:r>
              <a:rPr lang="de-DE" dirty="0"/>
              <a:t>BUSINESS STATEMENT: Insert </a:t>
            </a:r>
            <a:r>
              <a:rPr lang="de-DE" dirty="0" err="1"/>
              <a:t>mandatorystatement</a:t>
            </a:r>
            <a:r>
              <a:rPr lang="de-DE" dirty="0"/>
              <a:t>, </a:t>
            </a:r>
            <a:r>
              <a:rPr lang="de-DE" dirty="0" err="1"/>
              <a:t>thiscanbecopied</a:t>
            </a:r>
            <a:r>
              <a:rPr lang="de-DE" dirty="0"/>
              <a:t> and </a:t>
            </a:r>
            <a:r>
              <a:rPr lang="de-DE" dirty="0" err="1"/>
              <a:t>pastedfromthemarkingssummaryslide</a:t>
            </a:r>
            <a:r>
              <a:rPr lang="de-DE" dirty="0"/>
              <a:t>.</a:t>
            </a:r>
          </a:p>
        </p:txBody>
      </p:sp>
      <p:pic>
        <p:nvPicPr>
          <p:cNvPr id="16" name="Grafik 15">
            <a:extLst>
              <a:ext uri="{FF2B5EF4-FFF2-40B4-BE49-F238E27FC236}">
                <a16:creationId xmlns:a16="http://schemas.microsoft.com/office/drawing/2014/main" id="{A578FD0C-7032-40D8-8C19-AC617335B667}"/>
              </a:ext>
            </a:extLst>
          </p:cNvPr>
          <p:cNvPicPr>
            <a:picLocks noChangeAspect="1"/>
          </p:cNvPicPr>
          <p:nvPr/>
        </p:nvPicPr>
        <p:blipFill>
          <a:blip r:embed="rId7">
            <a:extLst>
              <a:ext uri="{BEBA8EAE-BF5A-486C-A8C5-ECC9F3942E4B}">
                <a14:imgProps xmlns:a14="http://schemas.microsoft.com/office/drawing/2010/main">
                  <a14:imgLayer r:embed="rId8">
                    <a14:imgEffect>
                      <a14:saturation sat="33000"/>
                    </a14:imgEffect>
                  </a14:imgLayer>
                </a14:imgProps>
              </a:ext>
            </a:extLst>
          </a:blip>
          <a:stretch>
            <a:fillRect/>
          </a:stretch>
        </p:blipFill>
        <p:spPr>
          <a:xfrm>
            <a:off x="7593435" y="523800"/>
            <a:ext cx="530953" cy="867600"/>
          </a:xfrm>
          <a:prstGeom prst="rect">
            <a:avLst/>
          </a:prstGeom>
          <a:noFill/>
        </p:spPr>
      </p:pic>
      <p:pic>
        <p:nvPicPr>
          <p:cNvPr id="6" name="Grafik 5">
            <a:extLst>
              <a:ext uri="{FF2B5EF4-FFF2-40B4-BE49-F238E27FC236}">
                <a16:creationId xmlns:a16="http://schemas.microsoft.com/office/drawing/2014/main" id="{3E6C672D-50B1-4E95-8A5E-378D9C36360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250400" y="4569902"/>
            <a:ext cx="1569600" cy="364905"/>
          </a:xfrm>
          <a:prstGeom prst="rect">
            <a:avLst/>
          </a:prstGeom>
        </p:spPr>
      </p:pic>
      <p:sp>
        <p:nvSpPr>
          <p:cNvPr id="14" name="Freihandform: Form 13">
            <a:extLst>
              <a:ext uri="{FF2B5EF4-FFF2-40B4-BE49-F238E27FC236}">
                <a16:creationId xmlns:a16="http://schemas.microsoft.com/office/drawing/2014/main" id="{80E4B39F-07E7-4889-A5A9-3DB36E765E40}"/>
              </a:ext>
            </a:extLst>
          </p:cNvPr>
          <p:cNvSpPr/>
          <p:nvPr userDrawn="1"/>
        </p:nvSpPr>
        <p:spPr bwMode="black">
          <a:xfrm>
            <a:off x="323850" y="957600"/>
            <a:ext cx="8496150" cy="3458689"/>
          </a:xfrm>
          <a:custGeom>
            <a:avLst/>
            <a:gdLst>
              <a:gd name="connsiteX0" fmla="*/ 11211023 w 11232623"/>
              <a:gd name="connsiteY0" fmla="*/ 0 h 4572678"/>
              <a:gd name="connsiteX1" fmla="*/ 11232623 w 11232623"/>
              <a:gd name="connsiteY1" fmla="*/ 0 h 4572678"/>
              <a:gd name="connsiteX2" fmla="*/ 11232623 w 11232623"/>
              <a:gd name="connsiteY2" fmla="*/ 0 h 4572678"/>
              <a:gd name="connsiteX3" fmla="*/ 11232623 w 11232623"/>
              <a:gd name="connsiteY3" fmla="*/ 21600 h 4572678"/>
              <a:gd name="connsiteX4" fmla="*/ 11232623 w 11232623"/>
              <a:gd name="connsiteY4" fmla="*/ 4551078 h 4572678"/>
              <a:gd name="connsiteX5" fmla="*/ 11232623 w 11232623"/>
              <a:gd name="connsiteY5" fmla="*/ 4572678 h 4572678"/>
              <a:gd name="connsiteX6" fmla="*/ 11211023 w 11232623"/>
              <a:gd name="connsiteY6" fmla="*/ 4572678 h 4572678"/>
              <a:gd name="connsiteX7" fmla="*/ 21600 w 11232623"/>
              <a:gd name="connsiteY7" fmla="*/ 4572678 h 4572678"/>
              <a:gd name="connsiteX8" fmla="*/ 624 w 11232623"/>
              <a:gd name="connsiteY8" fmla="*/ 4572678 h 4572678"/>
              <a:gd name="connsiteX9" fmla="*/ 0 w 11232623"/>
              <a:gd name="connsiteY9" fmla="*/ 4572678 h 4572678"/>
              <a:gd name="connsiteX10" fmla="*/ 0 w 11232623"/>
              <a:gd name="connsiteY10" fmla="*/ 21600 h 4572678"/>
              <a:gd name="connsiteX11" fmla="*/ 0 w 11232623"/>
              <a:gd name="connsiteY11" fmla="*/ 0 h 4572678"/>
              <a:gd name="connsiteX12" fmla="*/ 21600 w 11232623"/>
              <a:gd name="connsiteY12" fmla="*/ 0 h 4572678"/>
              <a:gd name="connsiteX13" fmla="*/ 9359999 w 11232623"/>
              <a:gd name="connsiteY13" fmla="*/ 0 h 4572678"/>
              <a:gd name="connsiteX14" fmla="*/ 9359999 w 11232623"/>
              <a:gd name="connsiteY14" fmla="*/ 21600 h 4572678"/>
              <a:gd name="connsiteX15" fmla="*/ 21600 w 11232623"/>
              <a:gd name="connsiteY15" fmla="*/ 21600 h 4572678"/>
              <a:gd name="connsiteX16" fmla="*/ 21600 w 11232623"/>
              <a:gd name="connsiteY16" fmla="*/ 4551078 h 4572678"/>
              <a:gd name="connsiteX17" fmla="*/ 11211023 w 11232623"/>
              <a:gd name="connsiteY17" fmla="*/ 4551078 h 4572678"/>
              <a:gd name="connsiteX18" fmla="*/ 11211023 w 11232623"/>
              <a:gd name="connsiteY18" fmla="*/ 21600 h 4572678"/>
              <a:gd name="connsiteX19" fmla="*/ 10595423 w 11232623"/>
              <a:gd name="connsiteY19" fmla="*/ 21600 h 4572678"/>
              <a:gd name="connsiteX20" fmla="*/ 10595423 w 11232623"/>
              <a:gd name="connsiteY20" fmla="*/ 0 h 4572678"/>
              <a:gd name="connsiteX21" fmla="*/ 11211023 w 11232623"/>
              <a:gd name="connsiteY21" fmla="*/ 0 h 45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232623" h="4572678">
                <a:moveTo>
                  <a:pt x="11211023" y="0"/>
                </a:moveTo>
                <a:lnTo>
                  <a:pt x="11232623" y="0"/>
                </a:lnTo>
                <a:lnTo>
                  <a:pt x="11232623" y="0"/>
                </a:lnTo>
                <a:lnTo>
                  <a:pt x="11232623" y="21600"/>
                </a:lnTo>
                <a:lnTo>
                  <a:pt x="11232623" y="4551078"/>
                </a:lnTo>
                <a:lnTo>
                  <a:pt x="11232623" y="4572678"/>
                </a:lnTo>
                <a:lnTo>
                  <a:pt x="11211023" y="4572678"/>
                </a:lnTo>
                <a:lnTo>
                  <a:pt x="21600" y="4572678"/>
                </a:lnTo>
                <a:lnTo>
                  <a:pt x="624" y="4572678"/>
                </a:lnTo>
                <a:lnTo>
                  <a:pt x="0" y="4572678"/>
                </a:lnTo>
                <a:lnTo>
                  <a:pt x="0" y="21600"/>
                </a:lnTo>
                <a:lnTo>
                  <a:pt x="0" y="0"/>
                </a:lnTo>
                <a:lnTo>
                  <a:pt x="21600" y="0"/>
                </a:lnTo>
                <a:lnTo>
                  <a:pt x="9359999" y="0"/>
                </a:lnTo>
                <a:lnTo>
                  <a:pt x="9359999" y="21600"/>
                </a:lnTo>
                <a:lnTo>
                  <a:pt x="21600" y="21600"/>
                </a:lnTo>
                <a:lnTo>
                  <a:pt x="21600" y="4551078"/>
                </a:lnTo>
                <a:lnTo>
                  <a:pt x="11211023" y="4551078"/>
                </a:lnTo>
                <a:lnTo>
                  <a:pt x="11211023" y="21600"/>
                </a:lnTo>
                <a:lnTo>
                  <a:pt x="10595423" y="21600"/>
                </a:lnTo>
                <a:lnTo>
                  <a:pt x="10595423" y="0"/>
                </a:lnTo>
                <a:lnTo>
                  <a:pt x="11211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252000" indent="-252000" algn="l">
              <a:spcBef>
                <a:spcPts val="400"/>
              </a:spcBef>
              <a:buFont typeface="Arial" panose="020B0604020202020204" pitchFamily="34" charset="0"/>
              <a:buChar char="•"/>
            </a:pPr>
            <a:endParaRPr lang="en-GB" sz="100" noProof="0">
              <a:solidFill>
                <a:schemeClr val="tx1"/>
              </a:solidFill>
            </a:endParaRPr>
          </a:p>
        </p:txBody>
      </p:sp>
    </p:spTree>
    <p:custDataLst>
      <p:tags r:id="rId1"/>
    </p:custDataLst>
    <p:extLst>
      <p:ext uri="{BB962C8B-B14F-4D97-AF65-F5344CB8AC3E}">
        <p14:creationId xmlns:p14="http://schemas.microsoft.com/office/powerpoint/2010/main" val="309398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1_Title Page">
    <p:bg>
      <p:bgPr>
        <a:solidFill>
          <a:srgbClr val="17214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E41A143-FEF1-4C5C-B909-18452BE0C329}"/>
              </a:ext>
            </a:extLst>
          </p:cNvPr>
          <p:cNvGraphicFramePr>
            <a:graphicFrameLocks noChangeAspect="1"/>
          </p:cNvGraphicFramePr>
          <p:nvPr>
            <p:custDataLst>
              <p:tags r:id="rId2"/>
            </p:custDataLst>
            <p:extLst>
              <p:ext uri="{D42A27DB-BD31-4B8C-83A1-F6EECF244321}">
                <p14:modId xmlns:p14="http://schemas.microsoft.com/office/powerpoint/2010/main" val="28855327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7E41A143-FEF1-4C5C-B909-18452BE0C3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C0854ED-81D8-425B-900B-E0B65E45566D}"/>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3200" b="1" i="0" baseline="0" dirty="0">
              <a:latin typeface="RR Pioneer" panose="020B0503050201040103" pitchFamily="34" charset="0"/>
              <a:ea typeface="+mn-ea"/>
              <a:cs typeface="Arial" panose="020B0604020202020204" pitchFamily="34" charset="0"/>
              <a:sym typeface="RR Pioneer" panose="020B0503050201040103" pitchFamily="34" charset="0"/>
            </a:endParaRPr>
          </a:p>
        </p:txBody>
      </p:sp>
      <p:sp>
        <p:nvSpPr>
          <p:cNvPr id="2" name="Title 1">
            <a:extLst>
              <a:ext uri="{FF2B5EF4-FFF2-40B4-BE49-F238E27FC236}">
                <a16:creationId xmlns:a16="http://schemas.microsoft.com/office/drawing/2014/main" id="{EC81B7C0-FE1A-48FD-A049-65C14CC9675C}"/>
              </a:ext>
            </a:extLst>
          </p:cNvPr>
          <p:cNvSpPr>
            <a:spLocks noGrp="1"/>
          </p:cNvSpPr>
          <p:nvPr>
            <p:ph type="title" hasCustomPrompt="1"/>
          </p:nvPr>
        </p:nvSpPr>
        <p:spPr bwMode="gray">
          <a:xfrm>
            <a:off x="2735263" y="1633356"/>
            <a:ext cx="6084887" cy="425789"/>
          </a:xfrm>
        </p:spPr>
        <p:txBody>
          <a:bodyPr/>
          <a:lstStyle>
            <a:lvl1pPr>
              <a:defRPr lang="de-DE" sz="3200" b="1" kern="1200" dirty="0">
                <a:solidFill>
                  <a:schemeClr val="bg1">
                    <a:lumMod val="95000"/>
                  </a:schemeClr>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Präsentationstitel</a:t>
            </a:r>
          </a:p>
        </p:txBody>
      </p:sp>
      <p:sp>
        <p:nvSpPr>
          <p:cNvPr id="15" name="Text Placeholder 14">
            <a:extLst>
              <a:ext uri="{FF2B5EF4-FFF2-40B4-BE49-F238E27FC236}">
                <a16:creationId xmlns:a16="http://schemas.microsoft.com/office/drawing/2014/main" id="{58BA8D41-AE2B-4AB3-87F6-EFDAB05BA31D}"/>
              </a:ext>
            </a:extLst>
          </p:cNvPr>
          <p:cNvSpPr>
            <a:spLocks noGrp="1"/>
          </p:cNvSpPr>
          <p:nvPr>
            <p:ph type="body" sz="quarter" idx="12" hasCustomPrompt="1"/>
          </p:nvPr>
        </p:nvSpPr>
        <p:spPr bwMode="gray">
          <a:xfrm>
            <a:off x="2735263" y="2145020"/>
            <a:ext cx="6084887" cy="335217"/>
          </a:xfrm>
        </p:spPr>
        <p:txBody>
          <a:bodyPr/>
          <a:lstStyle>
            <a:lvl1pPr>
              <a:defRPr lang="de-DE" sz="2000" kern="1200" dirty="0" smtClean="0">
                <a:solidFill>
                  <a:schemeClr val="bg1"/>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Untertitel Präsentation</a:t>
            </a:r>
          </a:p>
        </p:txBody>
      </p:sp>
      <p:sp>
        <p:nvSpPr>
          <p:cNvPr id="17" name="Text Placeholder 16">
            <a:extLst>
              <a:ext uri="{FF2B5EF4-FFF2-40B4-BE49-F238E27FC236}">
                <a16:creationId xmlns:a16="http://schemas.microsoft.com/office/drawing/2014/main" id="{372CC380-7F81-4056-94C8-DF56EF02479F}"/>
              </a:ext>
            </a:extLst>
          </p:cNvPr>
          <p:cNvSpPr>
            <a:spLocks noGrp="1"/>
          </p:cNvSpPr>
          <p:nvPr>
            <p:ph type="body" sz="quarter" idx="13" hasCustomPrompt="1"/>
          </p:nvPr>
        </p:nvSpPr>
        <p:spPr bwMode="gray">
          <a:xfrm>
            <a:off x="2735263" y="2566112"/>
            <a:ext cx="6084887" cy="244184"/>
          </a:xfrm>
        </p:spPr>
        <p:txBody>
          <a:bodyPr/>
          <a:lstStyle>
            <a:lvl1pPr>
              <a:defRPr lang="de-DE" sz="1000" kern="1200" dirty="0" smtClean="0">
                <a:solidFill>
                  <a:schemeClr val="bg1">
                    <a:lumMod val="95000"/>
                  </a:schemeClr>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Name des Autors, Position</a:t>
            </a:r>
          </a:p>
        </p:txBody>
      </p:sp>
      <p:sp>
        <p:nvSpPr>
          <p:cNvPr id="19" name="Text Placeholder 18">
            <a:extLst>
              <a:ext uri="{FF2B5EF4-FFF2-40B4-BE49-F238E27FC236}">
                <a16:creationId xmlns:a16="http://schemas.microsoft.com/office/drawing/2014/main" id="{33F6E1CC-F2EC-44A4-B753-F19DCF4B5A84}"/>
              </a:ext>
            </a:extLst>
          </p:cNvPr>
          <p:cNvSpPr>
            <a:spLocks noGrp="1"/>
          </p:cNvSpPr>
          <p:nvPr>
            <p:ph type="body" sz="quarter" idx="14" hasCustomPrompt="1"/>
          </p:nvPr>
        </p:nvSpPr>
        <p:spPr bwMode="gray">
          <a:xfrm>
            <a:off x="2735263" y="2896171"/>
            <a:ext cx="6084887" cy="223958"/>
          </a:xfrm>
        </p:spPr>
        <p:txBody>
          <a:bodyPr/>
          <a:lstStyle>
            <a:lvl1pPr>
              <a:defRPr lang="de-DE" sz="1000" kern="1200" dirty="0" smtClean="0">
                <a:solidFill>
                  <a:schemeClr val="bg1">
                    <a:lumMod val="95000"/>
                  </a:schemeClr>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XX Monat XXXX</a:t>
            </a:r>
          </a:p>
        </p:txBody>
      </p:sp>
      <p:sp>
        <p:nvSpPr>
          <p:cNvPr id="21" name="Text Placeholder 20">
            <a:extLst>
              <a:ext uri="{FF2B5EF4-FFF2-40B4-BE49-F238E27FC236}">
                <a16:creationId xmlns:a16="http://schemas.microsoft.com/office/drawing/2014/main" id="{AE8841E9-563B-4D81-A277-46AB319AFB72}"/>
              </a:ext>
            </a:extLst>
          </p:cNvPr>
          <p:cNvSpPr>
            <a:spLocks noGrp="1"/>
          </p:cNvSpPr>
          <p:nvPr>
            <p:ph type="body" sz="quarter" idx="15" hasCustomPrompt="1"/>
          </p:nvPr>
        </p:nvSpPr>
        <p:spPr bwMode="gray">
          <a:xfrm>
            <a:off x="413228" y="3052916"/>
            <a:ext cx="1623613" cy="1260000"/>
          </a:xfrm>
        </p:spPr>
        <p:txBody>
          <a:bodyPr anchor="b"/>
          <a:lstStyle>
            <a:lvl1pPr marL="0" marR="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lang="de-DE" sz="800" b="0" i="0" kern="1200" dirty="0" smtClean="0">
                <a:solidFill>
                  <a:schemeClr val="bg1">
                    <a:lumMod val="95000"/>
                  </a:schemeClr>
                </a:solidFill>
                <a:latin typeface="RR Pioneer Light Condensed" panose="020B0306050201060103" pitchFamily="34" charset="0"/>
                <a:ea typeface="+mn-ea"/>
                <a:cs typeface="+mn-cs"/>
              </a:defRPr>
            </a:lvl1pPr>
          </a:lstStyle>
          <a:p>
            <a:pPr marL="0" marR="0" lvl="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a:pPr>
            <a:r>
              <a:rPr lang="de-DE" dirty="0"/>
              <a:t>BUSINESS STATEMENT: Insert </a:t>
            </a:r>
            <a:r>
              <a:rPr lang="de-DE" dirty="0" err="1"/>
              <a:t>mandatorystatement</a:t>
            </a:r>
            <a:r>
              <a:rPr lang="de-DE" dirty="0"/>
              <a:t>, </a:t>
            </a:r>
            <a:r>
              <a:rPr lang="de-DE" dirty="0" err="1"/>
              <a:t>thiscanbecopied</a:t>
            </a:r>
            <a:r>
              <a:rPr lang="de-DE" dirty="0"/>
              <a:t> and </a:t>
            </a:r>
            <a:r>
              <a:rPr lang="de-DE" dirty="0" err="1"/>
              <a:t>pastedfromthemarkingssummaryslide</a:t>
            </a:r>
            <a:r>
              <a:rPr lang="de-DE" dirty="0"/>
              <a:t>.</a:t>
            </a:r>
          </a:p>
        </p:txBody>
      </p:sp>
      <p:pic>
        <p:nvPicPr>
          <p:cNvPr id="16" name="Grafik 15">
            <a:extLst>
              <a:ext uri="{FF2B5EF4-FFF2-40B4-BE49-F238E27FC236}">
                <a16:creationId xmlns:a16="http://schemas.microsoft.com/office/drawing/2014/main" id="{A578FD0C-7032-40D8-8C19-AC617335B667}"/>
              </a:ext>
            </a:extLst>
          </p:cNvPr>
          <p:cNvPicPr>
            <a:picLocks noChangeAspect="1"/>
          </p:cNvPicPr>
          <p:nvPr/>
        </p:nvPicPr>
        <p:blipFill>
          <a:blip r:embed="rId7">
            <a:extLst>
              <a:ext uri="{BEBA8EAE-BF5A-486C-A8C5-ECC9F3942E4B}">
                <a14:imgProps xmlns:a14="http://schemas.microsoft.com/office/drawing/2010/main">
                  <a14:imgLayer r:embed="rId8">
                    <a14:imgEffect>
                      <a14:saturation sat="33000"/>
                    </a14:imgEffect>
                  </a14:imgLayer>
                </a14:imgProps>
              </a:ext>
            </a:extLst>
          </a:blip>
          <a:stretch>
            <a:fillRect/>
          </a:stretch>
        </p:blipFill>
        <p:spPr>
          <a:xfrm>
            <a:off x="7593435" y="523800"/>
            <a:ext cx="530953" cy="867600"/>
          </a:xfrm>
          <a:prstGeom prst="rect">
            <a:avLst/>
          </a:prstGeom>
          <a:noFill/>
        </p:spPr>
      </p:pic>
      <p:pic>
        <p:nvPicPr>
          <p:cNvPr id="6" name="Grafik 5">
            <a:extLst>
              <a:ext uri="{FF2B5EF4-FFF2-40B4-BE49-F238E27FC236}">
                <a16:creationId xmlns:a16="http://schemas.microsoft.com/office/drawing/2014/main" id="{3E6C672D-50B1-4E95-8A5E-378D9C363607}"/>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250400" y="4569902"/>
            <a:ext cx="1569600" cy="364905"/>
          </a:xfrm>
          <a:prstGeom prst="rect">
            <a:avLst/>
          </a:prstGeom>
        </p:spPr>
      </p:pic>
      <p:sp>
        <p:nvSpPr>
          <p:cNvPr id="14" name="Freihandform: Form 13">
            <a:extLst>
              <a:ext uri="{FF2B5EF4-FFF2-40B4-BE49-F238E27FC236}">
                <a16:creationId xmlns:a16="http://schemas.microsoft.com/office/drawing/2014/main" id="{80E4B39F-07E7-4889-A5A9-3DB36E765E40}"/>
              </a:ext>
            </a:extLst>
          </p:cNvPr>
          <p:cNvSpPr/>
          <p:nvPr userDrawn="1"/>
        </p:nvSpPr>
        <p:spPr bwMode="black">
          <a:xfrm>
            <a:off x="323850" y="957600"/>
            <a:ext cx="8496150" cy="3458689"/>
          </a:xfrm>
          <a:custGeom>
            <a:avLst/>
            <a:gdLst>
              <a:gd name="connsiteX0" fmla="*/ 11211023 w 11232623"/>
              <a:gd name="connsiteY0" fmla="*/ 0 h 4572678"/>
              <a:gd name="connsiteX1" fmla="*/ 11232623 w 11232623"/>
              <a:gd name="connsiteY1" fmla="*/ 0 h 4572678"/>
              <a:gd name="connsiteX2" fmla="*/ 11232623 w 11232623"/>
              <a:gd name="connsiteY2" fmla="*/ 0 h 4572678"/>
              <a:gd name="connsiteX3" fmla="*/ 11232623 w 11232623"/>
              <a:gd name="connsiteY3" fmla="*/ 21600 h 4572678"/>
              <a:gd name="connsiteX4" fmla="*/ 11232623 w 11232623"/>
              <a:gd name="connsiteY4" fmla="*/ 4551078 h 4572678"/>
              <a:gd name="connsiteX5" fmla="*/ 11232623 w 11232623"/>
              <a:gd name="connsiteY5" fmla="*/ 4572678 h 4572678"/>
              <a:gd name="connsiteX6" fmla="*/ 11211023 w 11232623"/>
              <a:gd name="connsiteY6" fmla="*/ 4572678 h 4572678"/>
              <a:gd name="connsiteX7" fmla="*/ 21600 w 11232623"/>
              <a:gd name="connsiteY7" fmla="*/ 4572678 h 4572678"/>
              <a:gd name="connsiteX8" fmla="*/ 624 w 11232623"/>
              <a:gd name="connsiteY8" fmla="*/ 4572678 h 4572678"/>
              <a:gd name="connsiteX9" fmla="*/ 0 w 11232623"/>
              <a:gd name="connsiteY9" fmla="*/ 4572678 h 4572678"/>
              <a:gd name="connsiteX10" fmla="*/ 0 w 11232623"/>
              <a:gd name="connsiteY10" fmla="*/ 21600 h 4572678"/>
              <a:gd name="connsiteX11" fmla="*/ 0 w 11232623"/>
              <a:gd name="connsiteY11" fmla="*/ 0 h 4572678"/>
              <a:gd name="connsiteX12" fmla="*/ 21600 w 11232623"/>
              <a:gd name="connsiteY12" fmla="*/ 0 h 4572678"/>
              <a:gd name="connsiteX13" fmla="*/ 9359999 w 11232623"/>
              <a:gd name="connsiteY13" fmla="*/ 0 h 4572678"/>
              <a:gd name="connsiteX14" fmla="*/ 9359999 w 11232623"/>
              <a:gd name="connsiteY14" fmla="*/ 21600 h 4572678"/>
              <a:gd name="connsiteX15" fmla="*/ 21600 w 11232623"/>
              <a:gd name="connsiteY15" fmla="*/ 21600 h 4572678"/>
              <a:gd name="connsiteX16" fmla="*/ 21600 w 11232623"/>
              <a:gd name="connsiteY16" fmla="*/ 4551078 h 4572678"/>
              <a:gd name="connsiteX17" fmla="*/ 11211023 w 11232623"/>
              <a:gd name="connsiteY17" fmla="*/ 4551078 h 4572678"/>
              <a:gd name="connsiteX18" fmla="*/ 11211023 w 11232623"/>
              <a:gd name="connsiteY18" fmla="*/ 21600 h 4572678"/>
              <a:gd name="connsiteX19" fmla="*/ 10595423 w 11232623"/>
              <a:gd name="connsiteY19" fmla="*/ 21600 h 4572678"/>
              <a:gd name="connsiteX20" fmla="*/ 10595423 w 11232623"/>
              <a:gd name="connsiteY20" fmla="*/ 0 h 4572678"/>
              <a:gd name="connsiteX21" fmla="*/ 11211023 w 11232623"/>
              <a:gd name="connsiteY21" fmla="*/ 0 h 457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232623" h="4572678">
                <a:moveTo>
                  <a:pt x="11211023" y="0"/>
                </a:moveTo>
                <a:lnTo>
                  <a:pt x="11232623" y="0"/>
                </a:lnTo>
                <a:lnTo>
                  <a:pt x="11232623" y="0"/>
                </a:lnTo>
                <a:lnTo>
                  <a:pt x="11232623" y="21600"/>
                </a:lnTo>
                <a:lnTo>
                  <a:pt x="11232623" y="4551078"/>
                </a:lnTo>
                <a:lnTo>
                  <a:pt x="11232623" y="4572678"/>
                </a:lnTo>
                <a:lnTo>
                  <a:pt x="11211023" y="4572678"/>
                </a:lnTo>
                <a:lnTo>
                  <a:pt x="21600" y="4572678"/>
                </a:lnTo>
                <a:lnTo>
                  <a:pt x="624" y="4572678"/>
                </a:lnTo>
                <a:lnTo>
                  <a:pt x="0" y="4572678"/>
                </a:lnTo>
                <a:lnTo>
                  <a:pt x="0" y="21600"/>
                </a:lnTo>
                <a:lnTo>
                  <a:pt x="0" y="0"/>
                </a:lnTo>
                <a:lnTo>
                  <a:pt x="21600" y="0"/>
                </a:lnTo>
                <a:lnTo>
                  <a:pt x="9359999" y="0"/>
                </a:lnTo>
                <a:lnTo>
                  <a:pt x="9359999" y="21600"/>
                </a:lnTo>
                <a:lnTo>
                  <a:pt x="21600" y="21600"/>
                </a:lnTo>
                <a:lnTo>
                  <a:pt x="21600" y="4551078"/>
                </a:lnTo>
                <a:lnTo>
                  <a:pt x="11211023" y="4551078"/>
                </a:lnTo>
                <a:lnTo>
                  <a:pt x="11211023" y="21600"/>
                </a:lnTo>
                <a:lnTo>
                  <a:pt x="10595423" y="21600"/>
                </a:lnTo>
                <a:lnTo>
                  <a:pt x="10595423" y="0"/>
                </a:lnTo>
                <a:lnTo>
                  <a:pt x="1121102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252000" indent="-252000" algn="l">
              <a:spcBef>
                <a:spcPts val="400"/>
              </a:spcBef>
              <a:buFont typeface="Arial" panose="020B0604020202020204" pitchFamily="34" charset="0"/>
              <a:buChar char="•"/>
            </a:pPr>
            <a:endParaRPr lang="en-GB" sz="100" noProof="0">
              <a:solidFill>
                <a:schemeClr val="tx1"/>
              </a:solidFill>
            </a:endParaRPr>
          </a:p>
        </p:txBody>
      </p:sp>
    </p:spTree>
    <p:custDataLst>
      <p:tags r:id="rId1"/>
    </p:custDataLst>
    <p:extLst>
      <p:ext uri="{BB962C8B-B14F-4D97-AF65-F5344CB8AC3E}">
        <p14:creationId xmlns:p14="http://schemas.microsoft.com/office/powerpoint/2010/main" val="9481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Page - Export Control">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FCA98BA-03EB-4EBC-BFCF-E643DDB2B2E6}"/>
              </a:ext>
            </a:extLst>
          </p:cNvPr>
          <p:cNvGraphicFramePr>
            <a:graphicFrameLocks noChangeAspect="1"/>
          </p:cNvGraphicFramePr>
          <p:nvPr>
            <p:custDataLst>
              <p:tags r:id="rId2"/>
            </p:custDataLst>
            <p:extLst>
              <p:ext uri="{D42A27DB-BD31-4B8C-83A1-F6EECF244321}">
                <p14:modId xmlns:p14="http://schemas.microsoft.com/office/powerpoint/2010/main" val="27967921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9FCA98BA-03EB-4EBC-BFCF-E643DDB2B2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66A15F-43F5-4C51-8EEA-0830B4C7FC3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3200" b="1" i="0" baseline="0" dirty="0">
              <a:latin typeface="RR Pioneer" panose="020B0503050201040103" pitchFamily="34" charset="0"/>
              <a:ea typeface="+mn-ea"/>
              <a:cs typeface="Arial" panose="020B0604020202020204" pitchFamily="34" charset="0"/>
              <a:sym typeface="RR Pioneer" panose="020B0503050201040103" pitchFamily="34" charset="0"/>
            </a:endParaRPr>
          </a:p>
        </p:txBody>
      </p:sp>
      <p:sp>
        <p:nvSpPr>
          <p:cNvPr id="30" name="Rectangle 29">
            <a:extLst>
              <a:ext uri="{FF2B5EF4-FFF2-40B4-BE49-F238E27FC236}">
                <a16:creationId xmlns:a16="http://schemas.microsoft.com/office/drawing/2014/main" id="{D2F77AB9-A977-49C8-BDE1-270D89341220}"/>
              </a:ext>
            </a:extLst>
          </p:cNvPr>
          <p:cNvSpPr/>
          <p:nvPr/>
        </p:nvSpPr>
        <p:spPr>
          <a:xfrm>
            <a:off x="2274898" y="0"/>
            <a:ext cx="6869102"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EC81B7C0-FE1A-48FD-A049-65C14CC9675C}"/>
              </a:ext>
            </a:extLst>
          </p:cNvPr>
          <p:cNvSpPr>
            <a:spLocks noGrp="1"/>
          </p:cNvSpPr>
          <p:nvPr>
            <p:ph type="title" hasCustomPrompt="1"/>
          </p:nvPr>
        </p:nvSpPr>
        <p:spPr>
          <a:xfrm>
            <a:off x="2735263" y="862810"/>
            <a:ext cx="6084887" cy="886397"/>
          </a:xfrm>
        </p:spPr>
        <p:txBody>
          <a:bodyPr anchor="b">
            <a:noAutofit/>
          </a:bodyPr>
          <a:lstStyle>
            <a:lvl1pPr>
              <a:defRPr lang="de-DE" sz="3200" b="1" kern="1200" dirty="0">
                <a:solidFill>
                  <a:schemeClr val="accent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Anklicken um Präsentationstitel einzufügen</a:t>
            </a:r>
          </a:p>
        </p:txBody>
      </p:sp>
      <p:sp>
        <p:nvSpPr>
          <p:cNvPr id="15" name="Text Placeholder 14">
            <a:extLst>
              <a:ext uri="{FF2B5EF4-FFF2-40B4-BE49-F238E27FC236}">
                <a16:creationId xmlns:a16="http://schemas.microsoft.com/office/drawing/2014/main" id="{58BA8D41-AE2B-4AB3-87F6-EFDAB05BA31D}"/>
              </a:ext>
            </a:extLst>
          </p:cNvPr>
          <p:cNvSpPr>
            <a:spLocks noGrp="1"/>
          </p:cNvSpPr>
          <p:nvPr>
            <p:ph type="body" sz="quarter" idx="12" hasCustomPrompt="1"/>
          </p:nvPr>
        </p:nvSpPr>
        <p:spPr>
          <a:xfrm>
            <a:off x="2735263" y="1797681"/>
            <a:ext cx="6084887" cy="335217"/>
          </a:xfrm>
        </p:spPr>
        <p:txBody>
          <a:bodyPr/>
          <a:lstStyle>
            <a:lvl1pPr>
              <a:defRPr lang="de-DE" sz="20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Untertitel Präsentation</a:t>
            </a:r>
          </a:p>
        </p:txBody>
      </p:sp>
      <p:sp>
        <p:nvSpPr>
          <p:cNvPr id="17" name="Text Placeholder 16">
            <a:extLst>
              <a:ext uri="{FF2B5EF4-FFF2-40B4-BE49-F238E27FC236}">
                <a16:creationId xmlns:a16="http://schemas.microsoft.com/office/drawing/2014/main" id="{372CC380-7F81-4056-94C8-DF56EF02479F}"/>
              </a:ext>
            </a:extLst>
          </p:cNvPr>
          <p:cNvSpPr>
            <a:spLocks noGrp="1"/>
          </p:cNvSpPr>
          <p:nvPr>
            <p:ph type="body" sz="quarter" idx="13" hasCustomPrompt="1"/>
          </p:nvPr>
        </p:nvSpPr>
        <p:spPr>
          <a:xfrm>
            <a:off x="2735263" y="2181372"/>
            <a:ext cx="6084887" cy="244184"/>
          </a:xfrm>
        </p:spPr>
        <p:txBody>
          <a:bodyPr/>
          <a:lstStyle>
            <a:lvl1pPr>
              <a:defRPr lang="de-DE" sz="1000" kern="1200" dirty="0" smtClean="0">
                <a:solidFill>
                  <a:schemeClr val="tx1"/>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Name des Autors, Position</a:t>
            </a:r>
          </a:p>
        </p:txBody>
      </p:sp>
      <p:sp>
        <p:nvSpPr>
          <p:cNvPr id="19" name="Text Placeholder 18">
            <a:extLst>
              <a:ext uri="{FF2B5EF4-FFF2-40B4-BE49-F238E27FC236}">
                <a16:creationId xmlns:a16="http://schemas.microsoft.com/office/drawing/2014/main" id="{33F6E1CC-F2EC-44A4-B753-F19DCF4B5A84}"/>
              </a:ext>
            </a:extLst>
          </p:cNvPr>
          <p:cNvSpPr>
            <a:spLocks noGrp="1"/>
          </p:cNvSpPr>
          <p:nvPr>
            <p:ph type="body" sz="quarter" idx="14" hasCustomPrompt="1"/>
          </p:nvPr>
        </p:nvSpPr>
        <p:spPr>
          <a:xfrm>
            <a:off x="2735263" y="2474030"/>
            <a:ext cx="6084887" cy="237918"/>
          </a:xfrm>
        </p:spPr>
        <p:txBody>
          <a:bodyPr/>
          <a:lstStyle>
            <a:lvl1pPr>
              <a:defRPr lang="de-DE" sz="1000" kern="1200" dirty="0" smtClean="0">
                <a:solidFill>
                  <a:schemeClr val="tx1"/>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XX Monat XXXX</a:t>
            </a:r>
          </a:p>
        </p:txBody>
      </p:sp>
      <p:graphicFrame>
        <p:nvGraphicFramePr>
          <p:cNvPr id="13" name="Table 12">
            <a:extLst>
              <a:ext uri="{FF2B5EF4-FFF2-40B4-BE49-F238E27FC236}">
                <a16:creationId xmlns:a16="http://schemas.microsoft.com/office/drawing/2014/main" id="{6143EB74-C5CB-4837-89C8-097C48133A96}"/>
              </a:ext>
            </a:extLst>
          </p:cNvPr>
          <p:cNvGraphicFramePr>
            <a:graphicFrameLocks noGrp="1"/>
          </p:cNvGraphicFramePr>
          <p:nvPr>
            <p:extLst>
              <p:ext uri="{D42A27DB-BD31-4B8C-83A1-F6EECF244321}">
                <p14:modId xmlns:p14="http://schemas.microsoft.com/office/powerpoint/2010/main" val="98540179"/>
              </p:ext>
            </p:extLst>
          </p:nvPr>
        </p:nvGraphicFramePr>
        <p:xfrm>
          <a:off x="2735262" y="2855690"/>
          <a:ext cx="6084888" cy="1095160"/>
        </p:xfrm>
        <a:graphic>
          <a:graphicData uri="http://schemas.openxmlformats.org/drawingml/2006/table">
            <a:tbl>
              <a:tblPr firstRow="1" bandRow="1">
                <a:tableStyleId>{2D5ABB26-0587-4C30-8999-92F81FD0307C}</a:tableStyleId>
              </a:tblPr>
              <a:tblGrid>
                <a:gridCol w="2028296">
                  <a:extLst>
                    <a:ext uri="{9D8B030D-6E8A-4147-A177-3AD203B41FA5}">
                      <a16:colId xmlns:a16="http://schemas.microsoft.com/office/drawing/2014/main" val="1311732103"/>
                    </a:ext>
                  </a:extLst>
                </a:gridCol>
                <a:gridCol w="2028296">
                  <a:extLst>
                    <a:ext uri="{9D8B030D-6E8A-4147-A177-3AD203B41FA5}">
                      <a16:colId xmlns:a16="http://schemas.microsoft.com/office/drawing/2014/main" val="2932825049"/>
                    </a:ext>
                  </a:extLst>
                </a:gridCol>
                <a:gridCol w="2028296">
                  <a:extLst>
                    <a:ext uri="{9D8B030D-6E8A-4147-A177-3AD203B41FA5}">
                      <a16:colId xmlns:a16="http://schemas.microsoft.com/office/drawing/2014/main" val="1377039470"/>
                    </a:ext>
                  </a:extLst>
                </a:gridCol>
              </a:tblGrid>
              <a:tr h="224068">
                <a:tc gridSpan="3">
                  <a:txBody>
                    <a:bodyPr/>
                    <a:lstStyle/>
                    <a:p>
                      <a:pPr algn="ctr"/>
                      <a:r>
                        <a:rPr lang="de-DE" sz="900" dirty="0">
                          <a:solidFill>
                            <a:schemeClr val="tx1"/>
                          </a:solidFill>
                          <a:latin typeface="RR Pioneer" panose="020B0503050201040103" pitchFamily="34" charset="0"/>
                        </a:rPr>
                        <a:t>Dieses </a:t>
                      </a:r>
                      <a:r>
                        <a:rPr lang="de-DE" sz="900" dirty="0">
                          <a:solidFill>
                            <a:schemeClr val="tx1"/>
                          </a:solidFill>
                          <a:latin typeface="+mn-lt"/>
                        </a:rPr>
                        <a:t>Dokument</a:t>
                      </a:r>
                      <a:r>
                        <a:rPr lang="de-DE" sz="900" dirty="0">
                          <a:solidFill>
                            <a:schemeClr val="tx1"/>
                          </a:solidFill>
                          <a:latin typeface="RR Pioneer" panose="020B0503050201040103" pitchFamily="34" charset="0"/>
                        </a:rPr>
                        <a:t> ist Gegenstand der Export Control Information</a:t>
                      </a:r>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2711746911"/>
                  </a:ext>
                </a:extLst>
              </a:tr>
              <a:tr h="184654">
                <a:tc>
                  <a:txBody>
                    <a:bodyPr/>
                    <a:lstStyle/>
                    <a:p>
                      <a:pPr algn="ctr"/>
                      <a:r>
                        <a:rPr lang="de-DE" sz="900" dirty="0">
                          <a:solidFill>
                            <a:schemeClr val="tx1"/>
                          </a:solidFill>
                          <a:latin typeface="RR Pioneer" panose="020B0503050201040103" pitchFamily="34" charset="0"/>
                        </a:rPr>
                        <a:t>Land</a:t>
                      </a:r>
                    </a:p>
                  </a:txBody>
                  <a:tcPr/>
                </a:tc>
                <a:tc>
                  <a:txBody>
                    <a:bodyPr/>
                    <a:lstStyle/>
                    <a:p>
                      <a:pPr algn="ctr"/>
                      <a:r>
                        <a:rPr lang="de-DE" sz="900" dirty="0">
                          <a:solidFill>
                            <a:schemeClr val="tx1"/>
                          </a:solidFill>
                          <a:latin typeface="RR Pioneer" panose="020B0503050201040103" pitchFamily="34" charset="0"/>
                        </a:rPr>
                        <a:t>Einstufung Export</a:t>
                      </a:r>
                    </a:p>
                  </a:txBody>
                  <a:tcPr/>
                </a:tc>
                <a:tc>
                  <a:txBody>
                    <a:bodyPr/>
                    <a:lstStyle/>
                    <a:p>
                      <a:pPr algn="ctr"/>
                      <a:r>
                        <a:rPr lang="de-DE" sz="900" dirty="0">
                          <a:solidFill>
                            <a:schemeClr val="tx1"/>
                          </a:solidFill>
                          <a:latin typeface="RR Pioneer" panose="020B0503050201040103" pitchFamily="34" charset="0"/>
                        </a:rPr>
                        <a:t>Datum</a:t>
                      </a:r>
                    </a:p>
                  </a:txBody>
                  <a:tcPr/>
                </a:tc>
                <a:extLst>
                  <a:ext uri="{0D108BD9-81ED-4DB2-BD59-A6C34878D82A}">
                    <a16:rowId xmlns:a16="http://schemas.microsoft.com/office/drawing/2014/main" val="2274109106"/>
                  </a:ext>
                </a:extLst>
              </a:tr>
              <a:tr h="318980">
                <a:tc>
                  <a:txBody>
                    <a:bodyPr/>
                    <a:lstStyle/>
                    <a:p>
                      <a:endParaRPr lang="de-DE" dirty="0">
                        <a:latin typeface="RR Pioneer" panose="020B0503050201040103" pitchFamily="34" charset="0"/>
                      </a:endParaRPr>
                    </a:p>
                  </a:txBody>
                  <a:tcPr/>
                </a:tc>
                <a:tc>
                  <a:txBody>
                    <a:bodyPr/>
                    <a:lstStyle/>
                    <a:p>
                      <a:endParaRPr lang="de-DE" dirty="0">
                        <a:latin typeface="RR Pioneer" panose="020B0503050201040103" pitchFamily="34" charset="0"/>
                      </a:endParaRPr>
                    </a:p>
                  </a:txBody>
                  <a:tcPr/>
                </a:tc>
                <a:tc>
                  <a:txBody>
                    <a:bodyPr/>
                    <a:lstStyle/>
                    <a:p>
                      <a:endParaRPr lang="de-DE" dirty="0">
                        <a:latin typeface="RR Pioneer" panose="020B0503050201040103" pitchFamily="34" charset="0"/>
                      </a:endParaRPr>
                    </a:p>
                  </a:txBody>
                  <a:tcPr/>
                </a:tc>
                <a:extLst>
                  <a:ext uri="{0D108BD9-81ED-4DB2-BD59-A6C34878D82A}">
                    <a16:rowId xmlns:a16="http://schemas.microsoft.com/office/drawing/2014/main" val="3283941994"/>
                  </a:ext>
                </a:extLst>
              </a:tr>
              <a:tr h="318980">
                <a:tc>
                  <a:txBody>
                    <a:bodyPr/>
                    <a:lstStyle/>
                    <a:p>
                      <a:endParaRPr lang="de-DE" dirty="0">
                        <a:latin typeface="RR Pioneer" panose="020B0503050201040103" pitchFamily="34" charset="0"/>
                      </a:endParaRPr>
                    </a:p>
                  </a:txBody>
                  <a:tcPr/>
                </a:tc>
                <a:tc>
                  <a:txBody>
                    <a:bodyPr/>
                    <a:lstStyle/>
                    <a:p>
                      <a:endParaRPr lang="de-DE" dirty="0">
                        <a:latin typeface="RR Pioneer" panose="020B0503050201040103" pitchFamily="34" charset="0"/>
                      </a:endParaRPr>
                    </a:p>
                  </a:txBody>
                  <a:tcPr/>
                </a:tc>
                <a:tc>
                  <a:txBody>
                    <a:bodyPr/>
                    <a:lstStyle/>
                    <a:p>
                      <a:endParaRPr lang="de-DE" dirty="0">
                        <a:latin typeface="RR Pioneer" panose="020B0503050201040103" pitchFamily="34" charset="0"/>
                      </a:endParaRPr>
                    </a:p>
                  </a:txBody>
                  <a:tcPr/>
                </a:tc>
                <a:extLst>
                  <a:ext uri="{0D108BD9-81ED-4DB2-BD59-A6C34878D82A}">
                    <a16:rowId xmlns:a16="http://schemas.microsoft.com/office/drawing/2014/main" val="2204885933"/>
                  </a:ext>
                </a:extLst>
              </a:tr>
            </a:tbl>
          </a:graphicData>
        </a:graphic>
      </p:graphicFrame>
      <p:sp>
        <p:nvSpPr>
          <p:cNvPr id="5" name="Text Placeholder 4">
            <a:extLst>
              <a:ext uri="{FF2B5EF4-FFF2-40B4-BE49-F238E27FC236}">
                <a16:creationId xmlns:a16="http://schemas.microsoft.com/office/drawing/2014/main" id="{0C580992-E7F0-4053-8966-882CBCE07743}"/>
              </a:ext>
            </a:extLst>
          </p:cNvPr>
          <p:cNvSpPr>
            <a:spLocks noGrp="1"/>
          </p:cNvSpPr>
          <p:nvPr>
            <p:ph type="body" sz="quarter" idx="28" hasCustomPrompt="1"/>
          </p:nvPr>
        </p:nvSpPr>
        <p:spPr>
          <a:xfrm>
            <a:off x="2735263" y="4048125"/>
            <a:ext cx="6084887" cy="474663"/>
          </a:xfrm>
        </p:spPr>
        <p:txBody>
          <a:bodyPr/>
          <a:lstStyle>
            <a:lvl1pPr>
              <a:defRPr lang="de-DE" sz="900" kern="1200" dirty="0" smtClean="0">
                <a:solidFill>
                  <a:schemeClr val="tx1"/>
                </a:solidFill>
                <a:latin typeface="+mn-lt"/>
                <a:ea typeface="+mn-ea"/>
                <a:cs typeface="+mn-cs"/>
              </a:defRPr>
            </a:lvl1pPr>
            <a:lvl2pPr marL="0" indent="0">
              <a:buNone/>
              <a:defRPr>
                <a:solidFill>
                  <a:schemeClr val="tx1"/>
                </a:solidFill>
                <a:latin typeface="+mn-lt"/>
              </a:defRPr>
            </a:lvl2pPr>
          </a:lstStyle>
          <a:p>
            <a:pPr marL="0" lvl="0" indent="0" algn="l" defTabSz="685800" rtl="0" eaLnBrk="1" latinLnBrk="0" hangingPunct="1">
              <a:lnSpc>
                <a:spcPct val="90000"/>
              </a:lnSpc>
              <a:spcBef>
                <a:spcPts val="0"/>
              </a:spcBef>
              <a:buClr>
                <a:schemeClr val="bg2"/>
              </a:buClr>
              <a:buFont typeface="Wingdings" pitchFamily="2" charset="2"/>
              <a:buNone/>
            </a:pPr>
            <a:r>
              <a:rPr lang="de-DE" dirty="0"/>
              <a:t>Insert relevant Freedom </a:t>
            </a:r>
            <a:r>
              <a:rPr lang="de-DE" dirty="0" err="1"/>
              <a:t>of</a:t>
            </a:r>
            <a:r>
              <a:rPr lang="de-DE" dirty="0"/>
              <a:t> </a:t>
            </a:r>
            <a:r>
              <a:rPr lang="de-DE" dirty="0" err="1"/>
              <a:t>information</a:t>
            </a:r>
            <a:r>
              <a:rPr lang="de-DE" dirty="0"/>
              <a:t> </a:t>
            </a:r>
            <a:r>
              <a:rPr lang="de-DE" dirty="0" err="1"/>
              <a:t>statement</a:t>
            </a:r>
            <a:r>
              <a:rPr lang="de-DE" dirty="0"/>
              <a:t> – This </a:t>
            </a:r>
            <a:r>
              <a:rPr lang="de-DE" dirty="0" err="1"/>
              <a:t>text</a:t>
            </a:r>
            <a:r>
              <a:rPr lang="de-DE" dirty="0"/>
              <a:t> </a:t>
            </a:r>
            <a:r>
              <a:rPr lang="de-DE" dirty="0" err="1"/>
              <a:t>can</a:t>
            </a:r>
            <a:r>
              <a:rPr lang="de-DE" dirty="0"/>
              <a:t> </a:t>
            </a:r>
            <a:r>
              <a:rPr lang="de-DE" dirty="0" err="1"/>
              <a:t>be</a:t>
            </a:r>
            <a:r>
              <a:rPr lang="de-DE" dirty="0"/>
              <a:t> </a:t>
            </a:r>
            <a:r>
              <a:rPr lang="de-DE" dirty="0" err="1"/>
              <a:t>copied</a:t>
            </a:r>
            <a:r>
              <a:rPr lang="de-DE" dirty="0"/>
              <a:t> and </a:t>
            </a:r>
            <a:r>
              <a:rPr lang="de-DE" dirty="0" err="1"/>
              <a:t>paste</a:t>
            </a:r>
            <a:r>
              <a:rPr lang="de-DE" dirty="0"/>
              <a:t> </a:t>
            </a:r>
            <a:r>
              <a:rPr lang="de-DE" dirty="0" err="1"/>
              <a:t>from</a:t>
            </a:r>
            <a:r>
              <a:rPr lang="de-DE" dirty="0"/>
              <a:t> </a:t>
            </a:r>
            <a:r>
              <a:rPr lang="de-DE" dirty="0" err="1"/>
              <a:t>the</a:t>
            </a:r>
            <a:r>
              <a:rPr lang="de-DE" dirty="0"/>
              <a:t> Export Control</a:t>
            </a:r>
            <a:br>
              <a:rPr lang="de-DE" dirty="0"/>
            </a:br>
            <a:r>
              <a:rPr lang="de-DE" dirty="0"/>
              <a:t>&amp; FOI </a:t>
            </a:r>
            <a:r>
              <a:rPr lang="de-DE" dirty="0" err="1"/>
              <a:t>Guidanceslide</a:t>
            </a:r>
            <a:r>
              <a:rPr lang="de-DE" dirty="0"/>
              <a:t>.</a:t>
            </a:r>
          </a:p>
          <a:p>
            <a:pPr lvl="1"/>
            <a:endParaRPr lang="de-DE" dirty="0"/>
          </a:p>
        </p:txBody>
      </p:sp>
      <p:sp>
        <p:nvSpPr>
          <p:cNvPr id="18" name="Text Placeholder 9">
            <a:extLst>
              <a:ext uri="{FF2B5EF4-FFF2-40B4-BE49-F238E27FC236}">
                <a16:creationId xmlns:a16="http://schemas.microsoft.com/office/drawing/2014/main" id="{F7D90B1E-4608-4897-876F-7581F198AE2B}"/>
              </a:ext>
            </a:extLst>
          </p:cNvPr>
          <p:cNvSpPr>
            <a:spLocks noGrp="1"/>
          </p:cNvSpPr>
          <p:nvPr>
            <p:ph type="body" sz="quarter" idx="29"/>
          </p:nvPr>
        </p:nvSpPr>
        <p:spPr>
          <a:xfrm>
            <a:off x="2735263" y="3358381"/>
            <a:ext cx="2004261" cy="592469"/>
          </a:xfrm>
        </p:spPr>
        <p:txBody>
          <a:bodyPr/>
          <a:lstStyle>
            <a:lvl1pPr algn="ctr">
              <a:defRPr sz="800">
                <a:solidFill>
                  <a:schemeClr val="tx1"/>
                </a:solidFill>
                <a:latin typeface="+mn-lt"/>
              </a:defRPr>
            </a:lvl1pPr>
          </a:lstStyle>
          <a:p>
            <a:pPr lvl="0"/>
            <a:r>
              <a:rPr lang="de-DE"/>
              <a:t>Mastertextformat bearbeiten</a:t>
            </a:r>
          </a:p>
        </p:txBody>
      </p:sp>
      <p:sp>
        <p:nvSpPr>
          <p:cNvPr id="20" name="Text Placeholder 9">
            <a:extLst>
              <a:ext uri="{FF2B5EF4-FFF2-40B4-BE49-F238E27FC236}">
                <a16:creationId xmlns:a16="http://schemas.microsoft.com/office/drawing/2014/main" id="{E8F896F8-29B4-491A-B885-683C1C1516B0}"/>
              </a:ext>
            </a:extLst>
          </p:cNvPr>
          <p:cNvSpPr>
            <a:spLocks noGrp="1"/>
          </p:cNvSpPr>
          <p:nvPr>
            <p:ph type="body" sz="quarter" idx="30"/>
          </p:nvPr>
        </p:nvSpPr>
        <p:spPr>
          <a:xfrm>
            <a:off x="4788385" y="3358381"/>
            <a:ext cx="1989342" cy="592469"/>
          </a:xfrm>
        </p:spPr>
        <p:txBody>
          <a:bodyPr/>
          <a:lstStyle>
            <a:lvl1pPr algn="ctr">
              <a:defRPr sz="800">
                <a:solidFill>
                  <a:schemeClr val="tx1"/>
                </a:solidFill>
                <a:latin typeface="+mn-lt"/>
              </a:defRPr>
            </a:lvl1pPr>
          </a:lstStyle>
          <a:p>
            <a:pPr lvl="0"/>
            <a:r>
              <a:rPr lang="de-DE"/>
              <a:t>Mastertextformat bearbeiten</a:t>
            </a:r>
          </a:p>
        </p:txBody>
      </p:sp>
      <p:sp>
        <p:nvSpPr>
          <p:cNvPr id="21" name="Text Placeholder 9">
            <a:extLst>
              <a:ext uri="{FF2B5EF4-FFF2-40B4-BE49-F238E27FC236}">
                <a16:creationId xmlns:a16="http://schemas.microsoft.com/office/drawing/2014/main" id="{6979588B-13FC-4DB5-B6DB-008E3D5E6C15}"/>
              </a:ext>
            </a:extLst>
          </p:cNvPr>
          <p:cNvSpPr>
            <a:spLocks noGrp="1"/>
          </p:cNvSpPr>
          <p:nvPr>
            <p:ph type="body" sz="quarter" idx="31"/>
          </p:nvPr>
        </p:nvSpPr>
        <p:spPr>
          <a:xfrm>
            <a:off x="6812629" y="3358381"/>
            <a:ext cx="2007521" cy="592469"/>
          </a:xfrm>
        </p:spPr>
        <p:txBody>
          <a:bodyPr/>
          <a:lstStyle>
            <a:lvl1pPr algn="ctr">
              <a:defRPr sz="800">
                <a:solidFill>
                  <a:schemeClr val="tx1"/>
                </a:solidFill>
                <a:latin typeface="+mn-lt"/>
              </a:defRPr>
            </a:lvl1pPr>
          </a:lstStyle>
          <a:p>
            <a:pPr lvl="0"/>
            <a:r>
              <a:rPr lang="de-DE"/>
              <a:t>Mastertextformat bearbeiten</a:t>
            </a:r>
          </a:p>
        </p:txBody>
      </p:sp>
      <p:sp>
        <p:nvSpPr>
          <p:cNvPr id="24" name="Text Placeholder 20">
            <a:extLst>
              <a:ext uri="{FF2B5EF4-FFF2-40B4-BE49-F238E27FC236}">
                <a16:creationId xmlns:a16="http://schemas.microsoft.com/office/drawing/2014/main" id="{4D78F0F7-613A-44F0-BDBA-25D8BA1787A4}"/>
              </a:ext>
            </a:extLst>
          </p:cNvPr>
          <p:cNvSpPr>
            <a:spLocks noGrp="1"/>
          </p:cNvSpPr>
          <p:nvPr>
            <p:ph type="body" sz="quarter" idx="15" hasCustomPrompt="1"/>
          </p:nvPr>
        </p:nvSpPr>
        <p:spPr>
          <a:xfrm>
            <a:off x="323850" y="3052916"/>
            <a:ext cx="1623613" cy="1260000"/>
          </a:xfrm>
        </p:spPr>
        <p:txBody>
          <a:bodyPr anchor="b"/>
          <a:lstStyle>
            <a:lvl1pPr>
              <a:defRPr lang="de-DE" sz="800" b="0" i="0" kern="1200" dirty="0" smtClean="0">
                <a:solidFill>
                  <a:schemeClr val="tx1">
                    <a:lumMod val="65000"/>
                    <a:lumOff val="35000"/>
                  </a:schemeClr>
                </a:solidFill>
                <a:latin typeface="RR Pioneer Light Condensed" panose="020B0306050201060103" pitchFamily="34" charset="0"/>
                <a:ea typeface="+mn-ea"/>
                <a:cs typeface="+mn-cs"/>
              </a:defRPr>
            </a:lvl1pPr>
          </a:lstStyle>
          <a:p>
            <a:pPr lvl="0"/>
            <a:r>
              <a:rPr lang="de-DE" dirty="0"/>
              <a:t>BUSINESS STATEMENT: Insert </a:t>
            </a:r>
            <a:r>
              <a:rPr lang="de-DE" dirty="0" err="1"/>
              <a:t>mandatorystatement</a:t>
            </a:r>
            <a:r>
              <a:rPr lang="de-DE" dirty="0"/>
              <a:t>, </a:t>
            </a:r>
            <a:r>
              <a:rPr lang="de-DE" dirty="0" err="1"/>
              <a:t>thiscanbecopied</a:t>
            </a:r>
            <a:r>
              <a:rPr lang="de-DE" dirty="0"/>
              <a:t> and </a:t>
            </a:r>
            <a:r>
              <a:rPr lang="de-DE" dirty="0" err="1"/>
              <a:t>pastedfromthemarkingssummaryslide</a:t>
            </a:r>
            <a:r>
              <a:rPr lang="de-DE" dirty="0"/>
              <a:t>.</a:t>
            </a:r>
          </a:p>
        </p:txBody>
      </p:sp>
      <p:pic>
        <p:nvPicPr>
          <p:cNvPr id="26" name="Grafik 25">
            <a:extLst>
              <a:ext uri="{FF2B5EF4-FFF2-40B4-BE49-F238E27FC236}">
                <a16:creationId xmlns:a16="http://schemas.microsoft.com/office/drawing/2014/main" id="{A691AA43-BFDC-4C18-8E93-03DCD8ADDDCB}"/>
              </a:ext>
            </a:extLst>
          </p:cNvPr>
          <p:cNvPicPr>
            <a:picLocks noChangeAspect="1"/>
          </p:cNvPicPr>
          <p:nvPr/>
        </p:nvPicPr>
        <p:blipFill>
          <a:blip r:embed="rId7"/>
          <a:stretch>
            <a:fillRect/>
          </a:stretch>
        </p:blipFill>
        <p:spPr>
          <a:xfrm>
            <a:off x="868427" y="1642585"/>
            <a:ext cx="530953" cy="867600"/>
          </a:xfrm>
          <a:prstGeom prst="rect">
            <a:avLst/>
          </a:prstGeom>
        </p:spPr>
      </p:pic>
      <p:pic>
        <p:nvPicPr>
          <p:cNvPr id="16" name="Grafik 15">
            <a:extLst>
              <a:ext uri="{FF2B5EF4-FFF2-40B4-BE49-F238E27FC236}">
                <a16:creationId xmlns:a16="http://schemas.microsoft.com/office/drawing/2014/main" id="{6F0661B2-7EC3-423A-990A-3065B3DC94CF}"/>
              </a:ext>
            </a:extLst>
          </p:cNvPr>
          <p:cNvPicPr>
            <a:picLocks noChangeAspect="1"/>
          </p:cNvPicPr>
          <p:nvPr/>
        </p:nvPicPr>
        <p:blipFill>
          <a:blip r:embed="rId8"/>
          <a:srcRect/>
          <a:stretch/>
        </p:blipFill>
        <p:spPr>
          <a:xfrm>
            <a:off x="7250906" y="4569902"/>
            <a:ext cx="1569600" cy="364398"/>
          </a:xfrm>
          <a:prstGeom prst="rect">
            <a:avLst/>
          </a:prstGeom>
        </p:spPr>
      </p:pic>
    </p:spTree>
    <p:custDataLst>
      <p:tags r:id="rId1"/>
    </p:custDataLst>
    <p:extLst>
      <p:ext uri="{BB962C8B-B14F-4D97-AF65-F5344CB8AC3E}">
        <p14:creationId xmlns:p14="http://schemas.microsoft.com/office/powerpoint/2010/main" val="371811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Page - Imag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962C534-4CC0-41E3-B0B9-B4BFCB2E2556}"/>
              </a:ext>
            </a:extLst>
          </p:cNvPr>
          <p:cNvGraphicFramePr>
            <a:graphicFrameLocks noChangeAspect="1"/>
          </p:cNvGraphicFramePr>
          <p:nvPr>
            <p:custDataLst>
              <p:tags r:id="rId2"/>
            </p:custDataLst>
            <p:extLst>
              <p:ext uri="{D42A27DB-BD31-4B8C-83A1-F6EECF244321}">
                <p14:modId xmlns:p14="http://schemas.microsoft.com/office/powerpoint/2010/main" val="34143939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B962C534-4CC0-41E3-B0B9-B4BFCB2E255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1573752-FC9E-410C-B2F0-C5C54B2608F2}"/>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2800" b="1" i="0" baseline="0" dirty="0">
              <a:latin typeface="RR Pioneer" panose="020B0503050201040103" pitchFamily="34" charset="0"/>
              <a:ea typeface="+mn-ea"/>
              <a:cs typeface="Arial" panose="020B0604020202020204" pitchFamily="34" charset="0"/>
              <a:sym typeface="RR Pioneer" panose="020B0503050201040103" pitchFamily="34" charset="0"/>
            </a:endParaRPr>
          </a:p>
        </p:txBody>
      </p:sp>
      <p:sp>
        <p:nvSpPr>
          <p:cNvPr id="28" name="Rectangle 29">
            <a:extLst>
              <a:ext uri="{FF2B5EF4-FFF2-40B4-BE49-F238E27FC236}">
                <a16:creationId xmlns:a16="http://schemas.microsoft.com/office/drawing/2014/main" id="{CC4C5496-D53F-497E-832B-597B4C9158E0}"/>
              </a:ext>
            </a:extLst>
          </p:cNvPr>
          <p:cNvSpPr/>
          <p:nvPr/>
        </p:nvSpPr>
        <p:spPr bwMode="gray">
          <a:xfrm>
            <a:off x="2274898" y="0"/>
            <a:ext cx="6869102"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2" name="Picture Placeholder 11">
            <a:extLst>
              <a:ext uri="{FF2B5EF4-FFF2-40B4-BE49-F238E27FC236}">
                <a16:creationId xmlns:a16="http://schemas.microsoft.com/office/drawing/2014/main" id="{2B1297B6-09C2-433B-8553-C1CDCCBF064C}"/>
              </a:ext>
            </a:extLst>
          </p:cNvPr>
          <p:cNvSpPr>
            <a:spLocks noGrp="1"/>
          </p:cNvSpPr>
          <p:nvPr>
            <p:ph type="pic" sz="quarter" idx="16" hasCustomPrompt="1"/>
          </p:nvPr>
        </p:nvSpPr>
        <p:spPr bwMode="gray">
          <a:xfrm>
            <a:off x="2268538" y="0"/>
            <a:ext cx="6875462" cy="2956560"/>
          </a:xfrm>
          <a:solidFill>
            <a:srgbClr val="7F7F7F"/>
          </a:solidFill>
        </p:spPr>
        <p:txBody>
          <a:bodyPr anchor="ctr"/>
          <a:lstStyle>
            <a:lvl1pPr algn="ctr">
              <a:defRPr>
                <a:solidFill>
                  <a:schemeClr val="tx1"/>
                </a:solidFill>
                <a:latin typeface="+mn-lt"/>
              </a:defRPr>
            </a:lvl1pPr>
          </a:lstStyle>
          <a:p>
            <a:r>
              <a:rPr lang="de-DE" dirty="0"/>
              <a:t>Icon anklicken um ein Bild einzufügen</a:t>
            </a:r>
          </a:p>
        </p:txBody>
      </p:sp>
      <p:sp>
        <p:nvSpPr>
          <p:cNvPr id="2" name="Title 1">
            <a:extLst>
              <a:ext uri="{FF2B5EF4-FFF2-40B4-BE49-F238E27FC236}">
                <a16:creationId xmlns:a16="http://schemas.microsoft.com/office/drawing/2014/main" id="{EC81B7C0-FE1A-48FD-A049-65C14CC9675C}"/>
              </a:ext>
            </a:extLst>
          </p:cNvPr>
          <p:cNvSpPr>
            <a:spLocks noGrp="1"/>
          </p:cNvSpPr>
          <p:nvPr>
            <p:ph type="title" hasCustomPrompt="1"/>
          </p:nvPr>
        </p:nvSpPr>
        <p:spPr bwMode="gray">
          <a:xfrm>
            <a:off x="2735263" y="3041100"/>
            <a:ext cx="6084888" cy="569556"/>
          </a:xfrm>
          <a:noFill/>
        </p:spPr>
        <p:txBody>
          <a:bodyPr lIns="0" tIns="180000" rIns="0" bIns="0" anchor="t">
            <a:noAutofit/>
          </a:bodyPr>
          <a:lstStyle>
            <a:lvl1pPr marL="0" indent="0" algn="l" defTabSz="685800" rtl="0" eaLnBrk="1" latinLnBrk="0" hangingPunct="1">
              <a:lnSpc>
                <a:spcPct val="90000"/>
              </a:lnSpc>
              <a:spcBef>
                <a:spcPts val="750"/>
              </a:spcBef>
              <a:buClr>
                <a:schemeClr val="bg2"/>
              </a:buClr>
              <a:buFont typeface="Wingdings" pitchFamily="2" charset="2"/>
              <a:buNone/>
              <a:defRPr lang="de-DE" sz="2800" b="1" kern="1200" dirty="0">
                <a:solidFill>
                  <a:schemeClr val="accent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Präsentationstitel</a:t>
            </a:r>
          </a:p>
        </p:txBody>
      </p:sp>
      <p:sp>
        <p:nvSpPr>
          <p:cNvPr id="15" name="Text Placeholder 14">
            <a:extLst>
              <a:ext uri="{FF2B5EF4-FFF2-40B4-BE49-F238E27FC236}">
                <a16:creationId xmlns:a16="http://schemas.microsoft.com/office/drawing/2014/main" id="{58BA8D41-AE2B-4AB3-87F6-EFDAB05BA31D}"/>
              </a:ext>
            </a:extLst>
          </p:cNvPr>
          <p:cNvSpPr>
            <a:spLocks noGrp="1"/>
          </p:cNvSpPr>
          <p:nvPr>
            <p:ph type="body" sz="quarter" idx="12" hasCustomPrompt="1"/>
          </p:nvPr>
        </p:nvSpPr>
        <p:spPr bwMode="gray">
          <a:xfrm>
            <a:off x="2735263" y="3686309"/>
            <a:ext cx="6084887" cy="310446"/>
          </a:xfrm>
        </p:spPr>
        <p:txBody>
          <a:bodyPr/>
          <a:lstStyle>
            <a:lvl1pPr>
              <a:defRPr lang="de-DE" sz="18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Untertitel Präsentation</a:t>
            </a:r>
          </a:p>
        </p:txBody>
      </p:sp>
      <p:sp>
        <p:nvSpPr>
          <p:cNvPr id="17" name="Text Placeholder 16">
            <a:extLst>
              <a:ext uri="{FF2B5EF4-FFF2-40B4-BE49-F238E27FC236}">
                <a16:creationId xmlns:a16="http://schemas.microsoft.com/office/drawing/2014/main" id="{372CC380-7F81-4056-94C8-DF56EF02479F}"/>
              </a:ext>
            </a:extLst>
          </p:cNvPr>
          <p:cNvSpPr>
            <a:spLocks noGrp="1"/>
          </p:cNvSpPr>
          <p:nvPr>
            <p:ph type="body" sz="quarter" idx="13" hasCustomPrompt="1"/>
          </p:nvPr>
        </p:nvSpPr>
        <p:spPr bwMode="gray">
          <a:xfrm>
            <a:off x="2735263" y="4042078"/>
            <a:ext cx="6084887" cy="244184"/>
          </a:xfrm>
        </p:spPr>
        <p:txBody>
          <a:bodyPr/>
          <a:lstStyle>
            <a:lvl1pPr>
              <a:defRPr lang="de-DE" sz="1000" kern="1200" dirty="0" smtClean="0">
                <a:solidFill>
                  <a:schemeClr val="tx1"/>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Name des Autors, Position</a:t>
            </a:r>
          </a:p>
        </p:txBody>
      </p:sp>
      <p:sp>
        <p:nvSpPr>
          <p:cNvPr id="19" name="Text Placeholder 18">
            <a:extLst>
              <a:ext uri="{FF2B5EF4-FFF2-40B4-BE49-F238E27FC236}">
                <a16:creationId xmlns:a16="http://schemas.microsoft.com/office/drawing/2014/main" id="{33F6E1CC-F2EC-44A4-B753-F19DCF4B5A84}"/>
              </a:ext>
            </a:extLst>
          </p:cNvPr>
          <p:cNvSpPr>
            <a:spLocks noGrp="1"/>
          </p:cNvSpPr>
          <p:nvPr>
            <p:ph type="body" sz="quarter" idx="14" hasCustomPrompt="1"/>
          </p:nvPr>
        </p:nvSpPr>
        <p:spPr bwMode="gray">
          <a:xfrm>
            <a:off x="2735263" y="4324822"/>
            <a:ext cx="6084887" cy="164070"/>
          </a:xfrm>
        </p:spPr>
        <p:txBody>
          <a:bodyPr/>
          <a:lstStyle>
            <a:lvl1pPr>
              <a:defRPr lang="de-DE" sz="1000" kern="1200" dirty="0" smtClean="0">
                <a:solidFill>
                  <a:schemeClr val="tx1"/>
                </a:solidFill>
                <a:latin typeface="+mn-lt"/>
                <a:ea typeface="+mn-ea"/>
                <a:cs typeface="+mn-cs"/>
              </a:defRPr>
            </a:lvl1pPr>
          </a:lstStyle>
          <a:p>
            <a:pPr marL="0" lvl="0" indent="0" algn="l" defTabSz="685800" rtl="0" eaLnBrk="1" latinLnBrk="0" hangingPunct="1">
              <a:lnSpc>
                <a:spcPct val="90000"/>
              </a:lnSpc>
              <a:spcBef>
                <a:spcPts val="750"/>
              </a:spcBef>
              <a:buClr>
                <a:schemeClr val="bg2"/>
              </a:buClr>
              <a:buFont typeface="Wingdings" pitchFamily="2" charset="2"/>
              <a:buNone/>
            </a:pPr>
            <a:r>
              <a:rPr lang="de-DE" dirty="0"/>
              <a:t>XX Monat XXXX</a:t>
            </a:r>
          </a:p>
        </p:txBody>
      </p:sp>
      <p:sp>
        <p:nvSpPr>
          <p:cNvPr id="18" name="Text Placeholder 20">
            <a:extLst>
              <a:ext uri="{FF2B5EF4-FFF2-40B4-BE49-F238E27FC236}">
                <a16:creationId xmlns:a16="http://schemas.microsoft.com/office/drawing/2014/main" id="{0CBA4F14-96BB-44C7-9C54-E7B925EBBF48}"/>
              </a:ext>
            </a:extLst>
          </p:cNvPr>
          <p:cNvSpPr>
            <a:spLocks noGrp="1"/>
          </p:cNvSpPr>
          <p:nvPr>
            <p:ph type="body" sz="quarter" idx="15" hasCustomPrompt="1"/>
          </p:nvPr>
        </p:nvSpPr>
        <p:spPr bwMode="gray">
          <a:xfrm>
            <a:off x="323850" y="3052916"/>
            <a:ext cx="1623613" cy="1260000"/>
          </a:xfrm>
        </p:spPr>
        <p:txBody>
          <a:bodyPr anchor="b"/>
          <a:lstStyle>
            <a:lvl1pPr>
              <a:defRPr lang="de-DE" sz="800" b="0" i="0" kern="1200" dirty="0" smtClean="0">
                <a:solidFill>
                  <a:schemeClr val="tx1">
                    <a:lumMod val="65000"/>
                    <a:lumOff val="35000"/>
                  </a:schemeClr>
                </a:solidFill>
                <a:latin typeface="RR Pioneer Light Condensed" panose="020B0306050201060103" pitchFamily="34" charset="0"/>
                <a:ea typeface="+mn-ea"/>
                <a:cs typeface="+mn-cs"/>
              </a:defRPr>
            </a:lvl1pPr>
          </a:lstStyle>
          <a:p>
            <a:pPr lvl="0"/>
            <a:r>
              <a:rPr lang="de-DE" dirty="0"/>
              <a:t>BUSINESS STATEMENT: Insert </a:t>
            </a:r>
            <a:r>
              <a:rPr lang="de-DE" dirty="0" err="1"/>
              <a:t>mandatorystatement</a:t>
            </a:r>
            <a:r>
              <a:rPr lang="de-DE" dirty="0"/>
              <a:t>, </a:t>
            </a:r>
            <a:r>
              <a:rPr lang="de-DE" dirty="0" err="1"/>
              <a:t>thiscanbecopied</a:t>
            </a:r>
            <a:r>
              <a:rPr lang="de-DE" dirty="0"/>
              <a:t> and </a:t>
            </a:r>
            <a:r>
              <a:rPr lang="de-DE" dirty="0" err="1"/>
              <a:t>pastedfromthemarkingssummaryslide</a:t>
            </a:r>
            <a:r>
              <a:rPr lang="de-DE" dirty="0"/>
              <a:t>.</a:t>
            </a:r>
          </a:p>
        </p:txBody>
      </p:sp>
      <p:pic>
        <p:nvPicPr>
          <p:cNvPr id="21" name="Grafik 20">
            <a:extLst>
              <a:ext uri="{FF2B5EF4-FFF2-40B4-BE49-F238E27FC236}">
                <a16:creationId xmlns:a16="http://schemas.microsoft.com/office/drawing/2014/main" id="{FE6E7E7A-149A-4946-BA0F-3F774621BD7E}"/>
              </a:ext>
            </a:extLst>
          </p:cNvPr>
          <p:cNvPicPr>
            <a:picLocks noChangeAspect="1"/>
          </p:cNvPicPr>
          <p:nvPr/>
        </p:nvPicPr>
        <p:blipFill>
          <a:blip r:embed="rId7"/>
          <a:stretch>
            <a:fillRect/>
          </a:stretch>
        </p:blipFill>
        <p:spPr>
          <a:xfrm>
            <a:off x="868427" y="1642585"/>
            <a:ext cx="530953" cy="867600"/>
          </a:xfrm>
          <a:prstGeom prst="rect">
            <a:avLst/>
          </a:prstGeom>
        </p:spPr>
      </p:pic>
      <p:pic>
        <p:nvPicPr>
          <p:cNvPr id="13" name="Grafik 12">
            <a:extLst>
              <a:ext uri="{FF2B5EF4-FFF2-40B4-BE49-F238E27FC236}">
                <a16:creationId xmlns:a16="http://schemas.microsoft.com/office/drawing/2014/main" id="{3B6C484E-F603-4123-82F7-6D99587DDC44}"/>
              </a:ext>
            </a:extLst>
          </p:cNvPr>
          <p:cNvPicPr>
            <a:picLocks noChangeAspect="1"/>
          </p:cNvPicPr>
          <p:nvPr/>
        </p:nvPicPr>
        <p:blipFill>
          <a:blip r:embed="rId8"/>
          <a:srcRect/>
          <a:stretch/>
        </p:blipFill>
        <p:spPr>
          <a:xfrm>
            <a:off x="7250906" y="4569902"/>
            <a:ext cx="1569600" cy="364398"/>
          </a:xfrm>
          <a:prstGeom prst="rect">
            <a:avLst/>
          </a:prstGeom>
        </p:spPr>
      </p:pic>
    </p:spTree>
    <p:custDataLst>
      <p:tags r:id="rId1"/>
    </p:custDataLst>
    <p:extLst>
      <p:ext uri="{BB962C8B-B14F-4D97-AF65-F5344CB8AC3E}">
        <p14:creationId xmlns:p14="http://schemas.microsoft.com/office/powerpoint/2010/main" val="16648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Divider Page - Colbal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EA3BF635-DBEA-4AD1-A376-BAEBC765EFD2}"/>
              </a:ext>
            </a:extLst>
          </p:cNvPr>
          <p:cNvSpPr>
            <a:spLocks noGrp="1"/>
          </p:cNvSpPr>
          <p:nvPr>
            <p:ph type="ftr" sz="quarter" idx="14"/>
          </p:nvPr>
        </p:nvSpPr>
        <p:spPr bwMode="gray">
          <a:xfrm>
            <a:off x="5706538" y="4767263"/>
            <a:ext cx="3070746" cy="144462"/>
          </a:xfrm>
          <a:prstGeom prst="rect">
            <a:avLst/>
          </a:prstGeom>
        </p:spPr>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09B9E9D5-C575-4A00-9AC7-352F18DC6E74}"/>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8BAE79B4-5219-4BF4-974D-289B26E6416A}"/>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48F85971-7BE0-46CA-B0D6-52141D5A7787}"/>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7BB59D23-6447-4D20-8D19-C1405E703C1C}"/>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fik 20">
            <a:extLst>
              <a:ext uri="{FF2B5EF4-FFF2-40B4-BE49-F238E27FC236}">
                <a16:creationId xmlns:a16="http://schemas.microsoft.com/office/drawing/2014/main" id="{2711530F-D999-4E3C-941B-615F1472F57D}"/>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2" name="Grafik 11">
            <a:extLst>
              <a:ext uri="{FF2B5EF4-FFF2-40B4-BE49-F238E27FC236}">
                <a16:creationId xmlns:a16="http://schemas.microsoft.com/office/drawing/2014/main" id="{988884AB-B632-4166-9C1E-C7815BE8DC40}"/>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184780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Page -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13" name="Fußzeilenplatzhalter 12">
            <a:extLst>
              <a:ext uri="{FF2B5EF4-FFF2-40B4-BE49-F238E27FC236}">
                <a16:creationId xmlns:a16="http://schemas.microsoft.com/office/drawing/2014/main" id="{0AF03DC4-6DFE-4CE2-A62C-C2F5C4F3FF87}"/>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5" name="Foliennummernplatzhalter 14">
            <a:extLst>
              <a:ext uri="{FF2B5EF4-FFF2-40B4-BE49-F238E27FC236}">
                <a16:creationId xmlns:a16="http://schemas.microsoft.com/office/drawing/2014/main" id="{EBF77945-B17E-4CCE-9B07-4430FC2246FA}"/>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2B8AE569-86A0-4989-9E70-A55E287C0170}"/>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FB3A9A0-420E-4628-9DB3-E38793EF4F34}"/>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63FBEED0-0431-47C6-AEB5-6EB36AAD76BA}"/>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fik 18">
            <a:extLst>
              <a:ext uri="{FF2B5EF4-FFF2-40B4-BE49-F238E27FC236}">
                <a16:creationId xmlns:a16="http://schemas.microsoft.com/office/drawing/2014/main" id="{C02EB5E1-204B-4661-BCAD-A2AC509B0674}"/>
              </a:ext>
            </a:extLst>
          </p:cNvPr>
          <p:cNvPicPr>
            <a:picLocks noChangeAspect="1"/>
          </p:cNvPicPr>
          <p:nvPr/>
        </p:nvPicPr>
        <p:blipFill>
          <a:blip r:embed="rId3"/>
          <a:stretch>
            <a:fillRect/>
          </a:stretch>
        </p:blipFill>
        <p:spPr>
          <a:xfrm>
            <a:off x="323850" y="231775"/>
            <a:ext cx="318931" cy="521147"/>
          </a:xfrm>
          <a:prstGeom prst="rect">
            <a:avLst/>
          </a:prstGeom>
        </p:spPr>
      </p:pic>
      <p:pic>
        <p:nvPicPr>
          <p:cNvPr id="20" name="Grafik 19">
            <a:extLst>
              <a:ext uri="{FF2B5EF4-FFF2-40B4-BE49-F238E27FC236}">
                <a16:creationId xmlns:a16="http://schemas.microsoft.com/office/drawing/2014/main" id="{7D438E66-97A2-40D8-A0A3-08507F95265A}"/>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292299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vider Page - Aqu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CD8371D8-EB70-4A15-87A8-8BDB087EBAE3}"/>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3BF7E72E-7328-47CC-85C2-A4BB57A5DB53}"/>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570B82C4-B21C-4381-B191-AC1F1DAFC22A}"/>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7C3A73A1-551C-4921-B79B-BFF0659D3A2D}"/>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194C3BE1-EB5D-4694-A97E-6CB657D2A74C}"/>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83FC9460-6C02-4650-847F-67790B20F452}"/>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8" name="Grafik 17">
            <a:extLst>
              <a:ext uri="{FF2B5EF4-FFF2-40B4-BE49-F238E27FC236}">
                <a16:creationId xmlns:a16="http://schemas.microsoft.com/office/drawing/2014/main" id="{7815A8B1-EAEA-45C9-8C0C-DD30128FD4D7}"/>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38131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Page - L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5725B3A2-BD28-48FC-B448-E39A30B85E08}"/>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137494CB-A00E-418F-991A-E8BFEE825580}"/>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75D32621-EA25-4E15-862A-FE6B5C328B77}"/>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52BD071-743D-41E9-B7BE-0CF2C57F92C5}"/>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614C60C7-DE15-499E-95F4-FBF559931454}"/>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DFACD9C2-EAD4-44FA-AA60-91C687F80A7D}"/>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8" name="Grafik 17">
            <a:extLst>
              <a:ext uri="{FF2B5EF4-FFF2-40B4-BE49-F238E27FC236}">
                <a16:creationId xmlns:a16="http://schemas.microsoft.com/office/drawing/2014/main" id="{9EAE8C31-55AA-488D-A710-F6334EF8FD58}"/>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382180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Page -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13" name="Fußzeilenplatzhalter 12">
            <a:extLst>
              <a:ext uri="{FF2B5EF4-FFF2-40B4-BE49-F238E27FC236}">
                <a16:creationId xmlns:a16="http://schemas.microsoft.com/office/drawing/2014/main" id="{0AF03DC4-6DFE-4CE2-A62C-C2F5C4F3FF87}"/>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5" name="Foliennummernplatzhalter 14">
            <a:extLst>
              <a:ext uri="{FF2B5EF4-FFF2-40B4-BE49-F238E27FC236}">
                <a16:creationId xmlns:a16="http://schemas.microsoft.com/office/drawing/2014/main" id="{EBF77945-B17E-4CCE-9B07-4430FC2246FA}"/>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2B8AE569-86A0-4989-9E70-A55E287C0170}"/>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FB3A9A0-420E-4628-9DB3-E38793EF4F34}"/>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63FBEED0-0431-47C6-AEB5-6EB36AAD76BA}"/>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fik 18">
            <a:extLst>
              <a:ext uri="{FF2B5EF4-FFF2-40B4-BE49-F238E27FC236}">
                <a16:creationId xmlns:a16="http://schemas.microsoft.com/office/drawing/2014/main" id="{C02EB5E1-204B-4661-BCAD-A2AC509B0674}"/>
              </a:ext>
            </a:extLst>
          </p:cNvPr>
          <p:cNvPicPr>
            <a:picLocks noChangeAspect="1"/>
          </p:cNvPicPr>
          <p:nvPr/>
        </p:nvPicPr>
        <p:blipFill>
          <a:blip r:embed="rId3"/>
          <a:stretch>
            <a:fillRect/>
          </a:stretch>
        </p:blipFill>
        <p:spPr>
          <a:xfrm>
            <a:off x="323850" y="231775"/>
            <a:ext cx="318931" cy="521147"/>
          </a:xfrm>
          <a:prstGeom prst="rect">
            <a:avLst/>
          </a:prstGeom>
        </p:spPr>
      </p:pic>
      <p:pic>
        <p:nvPicPr>
          <p:cNvPr id="20" name="Grafik 19">
            <a:extLst>
              <a:ext uri="{FF2B5EF4-FFF2-40B4-BE49-F238E27FC236}">
                <a16:creationId xmlns:a16="http://schemas.microsoft.com/office/drawing/2014/main" id="{7D438E66-97A2-40D8-A0A3-08507F95265A}"/>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296375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Page - Lilac">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cxnSp>
        <p:nvCxnSpPr>
          <p:cNvPr id="17" name="Gerader Verbinder 16">
            <a:extLst>
              <a:ext uri="{FF2B5EF4-FFF2-40B4-BE49-F238E27FC236}">
                <a16:creationId xmlns:a16="http://schemas.microsoft.com/office/drawing/2014/main" id="{3E5DEC21-AEDF-4FF0-AFD4-FA2C8F2EA565}"/>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D8DFC51-A6BF-42C0-99A9-915DC4000808}"/>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221CBC98-210C-4AA5-A904-CE28FCE681EE}"/>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23" name="Gerader Verbinder 22">
            <a:extLst>
              <a:ext uri="{FF2B5EF4-FFF2-40B4-BE49-F238E27FC236}">
                <a16:creationId xmlns:a16="http://schemas.microsoft.com/office/drawing/2014/main" id="{F0E50CA7-263E-4CB5-ACEB-181D3BCDD008}"/>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56BB3F71-50E2-4243-8F6F-513001CEB2E0}"/>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0E42DD36-8E9B-4C89-8F1C-8CC012C4820E}"/>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8" name="Grafik 17">
            <a:extLst>
              <a:ext uri="{FF2B5EF4-FFF2-40B4-BE49-F238E27FC236}">
                <a16:creationId xmlns:a16="http://schemas.microsoft.com/office/drawing/2014/main" id="{BFF9A66B-5BF6-4878-B938-74A76743C209}"/>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147584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vider Page -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FD890873-87E4-4CAE-80E2-06DD3EE13A45}"/>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20718D41-F6C1-42E9-9522-E79AA855563A}"/>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B4C55757-AA47-40FD-BC0E-7946F43D5FFB}"/>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8766EE25-2970-4A76-A94E-F1DFE6577358}"/>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72F7B2-9BB0-4452-B21F-BE7BC71530B8}"/>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9D6A9040-12EC-48C2-9971-1B2FDD0E5752}"/>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5" name="Grafik 14">
            <a:extLst>
              <a:ext uri="{FF2B5EF4-FFF2-40B4-BE49-F238E27FC236}">
                <a16:creationId xmlns:a16="http://schemas.microsoft.com/office/drawing/2014/main" id="{E857F0F3-6FB1-4454-9509-81FF44E2D558}"/>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294111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ivider Page - Gre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FD890873-87E4-4CAE-80E2-06DD3EE13A45}"/>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20718D41-F6C1-42E9-9522-E79AA855563A}"/>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B4C55757-AA47-40FD-BC0E-7946F43D5FFB}"/>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8766EE25-2970-4A76-A94E-F1DFE6577358}"/>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72F7B2-9BB0-4452-B21F-BE7BC71530B8}"/>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9D6A9040-12EC-48C2-9971-1B2FDD0E5752}"/>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5" name="Grafik 14">
            <a:extLst>
              <a:ext uri="{FF2B5EF4-FFF2-40B4-BE49-F238E27FC236}">
                <a16:creationId xmlns:a16="http://schemas.microsoft.com/office/drawing/2014/main" id="{E857F0F3-6FB1-4454-9509-81FF44E2D558}"/>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171011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ivider Page - Purp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FD890873-87E4-4CAE-80E2-06DD3EE13A45}"/>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20718D41-F6C1-42E9-9522-E79AA855563A}"/>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B4C55757-AA47-40FD-BC0E-7946F43D5FFB}"/>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8766EE25-2970-4A76-A94E-F1DFE6577358}"/>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AD72F7B2-9BB0-4452-B21F-BE7BC71530B8}"/>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9D6A9040-12EC-48C2-9971-1B2FDD0E5752}"/>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5" name="Grafik 14">
            <a:extLst>
              <a:ext uri="{FF2B5EF4-FFF2-40B4-BE49-F238E27FC236}">
                <a16:creationId xmlns:a16="http://schemas.microsoft.com/office/drawing/2014/main" id="{E857F0F3-6FB1-4454-9509-81FF44E2D558}"/>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401776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 Fou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98FF555-FA0A-480A-A4B7-BD030E09AC6A}"/>
              </a:ext>
            </a:extLst>
          </p:cNvPr>
          <p:cNvGraphicFramePr>
            <a:graphicFrameLocks noChangeAspect="1"/>
          </p:cNvGraphicFramePr>
          <p:nvPr>
            <p:custDataLst>
              <p:tags r:id="rId2"/>
            </p:custDataLst>
            <p:extLst>
              <p:ext uri="{D42A27DB-BD31-4B8C-83A1-F6EECF244321}">
                <p14:modId xmlns:p14="http://schemas.microsoft.com/office/powerpoint/2010/main" val="6738569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398FF555-FA0A-480A-A4B7-BD030E09AC6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1FCCBD9-20B6-4F34-AB18-96C86311392E}"/>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0" name="Rectangle 9">
            <a:extLst>
              <a:ext uri="{FF2B5EF4-FFF2-40B4-BE49-F238E27FC236}">
                <a16:creationId xmlns:a16="http://schemas.microsoft.com/office/drawing/2014/main" id="{89C7A7FB-8B59-479B-9C7E-6E290AD871CF}"/>
              </a:ext>
            </a:extLst>
          </p:cNvPr>
          <p:cNvSpPr/>
          <p:nvPr/>
        </p:nvSpPr>
        <p:spPr bwMode="gray">
          <a:xfrm>
            <a:off x="2268539" y="0"/>
            <a:ext cx="687546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9" name="Rectangle 8">
            <a:extLst>
              <a:ext uri="{FF2B5EF4-FFF2-40B4-BE49-F238E27FC236}">
                <a16:creationId xmlns:a16="http://schemas.microsoft.com/office/drawing/2014/main" id="{D2CCD6EA-BB28-4340-9222-016A7826198C}"/>
              </a:ext>
            </a:extLst>
          </p:cNvPr>
          <p:cNvSpPr/>
          <p:nvPr/>
        </p:nvSpPr>
        <p:spPr bwMode="gray">
          <a:xfrm>
            <a:off x="0" y="0"/>
            <a:ext cx="2268538"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6" name="Text Placeholder 5">
            <a:extLst>
              <a:ext uri="{FF2B5EF4-FFF2-40B4-BE49-F238E27FC236}">
                <a16:creationId xmlns:a16="http://schemas.microsoft.com/office/drawing/2014/main" id="{2C7D9880-554E-45C7-83E0-EC09477727E0}"/>
              </a:ext>
            </a:extLst>
          </p:cNvPr>
          <p:cNvSpPr>
            <a:spLocks noGrp="1"/>
          </p:cNvSpPr>
          <p:nvPr>
            <p:ph type="body" sz="quarter" idx="12" hasCustomPrompt="1"/>
          </p:nvPr>
        </p:nvSpPr>
        <p:spPr bwMode="gray">
          <a:xfrm>
            <a:off x="2714013" y="3710309"/>
            <a:ext cx="766382" cy="675631"/>
          </a:xfrm>
        </p:spPr>
        <p:txBody>
          <a:bodyPr anchor="ctr"/>
          <a:lstStyle>
            <a:lvl1pPr algn="l">
              <a:defRPr lang="de-DE" sz="4400" kern="3200" spc="400" baseline="0" dirty="0" smtClean="0">
                <a:solidFill>
                  <a:schemeClr val="accent4"/>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2" name="Text Placeholder 11">
            <a:extLst>
              <a:ext uri="{FF2B5EF4-FFF2-40B4-BE49-F238E27FC236}">
                <a16:creationId xmlns:a16="http://schemas.microsoft.com/office/drawing/2014/main" id="{688AB411-D9AC-424F-8738-FD57B838FAF3}"/>
              </a:ext>
            </a:extLst>
          </p:cNvPr>
          <p:cNvSpPr>
            <a:spLocks noGrp="1"/>
          </p:cNvSpPr>
          <p:nvPr>
            <p:ph type="body" sz="quarter" idx="14" hasCustomPrompt="1"/>
          </p:nvPr>
        </p:nvSpPr>
        <p:spPr bwMode="gray">
          <a:xfrm>
            <a:off x="3603025" y="3800635"/>
            <a:ext cx="5217125"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5" name="Text Placeholder 5">
            <a:extLst>
              <a:ext uri="{FF2B5EF4-FFF2-40B4-BE49-F238E27FC236}">
                <a16:creationId xmlns:a16="http://schemas.microsoft.com/office/drawing/2014/main" id="{34771DC4-E117-4DE8-A55F-2A16D3BB94F8}"/>
              </a:ext>
            </a:extLst>
          </p:cNvPr>
          <p:cNvSpPr>
            <a:spLocks noGrp="1"/>
          </p:cNvSpPr>
          <p:nvPr>
            <p:ph type="body" sz="quarter" idx="15" hasCustomPrompt="1"/>
          </p:nvPr>
        </p:nvSpPr>
        <p:spPr bwMode="gray">
          <a:xfrm>
            <a:off x="2714013" y="891562"/>
            <a:ext cx="766382" cy="675631"/>
          </a:xfrm>
        </p:spPr>
        <p:txBody>
          <a:bodyPr anchor="ctr"/>
          <a:lstStyle>
            <a:lvl1pPr algn="l">
              <a:defRPr lang="de-DE" sz="4400" kern="3200" spc="400" baseline="0" dirty="0" smtClean="0">
                <a:solidFill>
                  <a:schemeClr val="accent1"/>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6" name="Text Placeholder 11">
            <a:extLst>
              <a:ext uri="{FF2B5EF4-FFF2-40B4-BE49-F238E27FC236}">
                <a16:creationId xmlns:a16="http://schemas.microsoft.com/office/drawing/2014/main" id="{CE1631D3-F5F9-4C77-8507-70B8F07FFCB5}"/>
              </a:ext>
            </a:extLst>
          </p:cNvPr>
          <p:cNvSpPr>
            <a:spLocks noGrp="1"/>
          </p:cNvSpPr>
          <p:nvPr>
            <p:ph type="body" sz="quarter" idx="16" hasCustomPrompt="1"/>
          </p:nvPr>
        </p:nvSpPr>
        <p:spPr bwMode="gray">
          <a:xfrm>
            <a:off x="3603025" y="987423"/>
            <a:ext cx="5217125" cy="648000"/>
          </a:xfrm>
        </p:spPr>
        <p:txBody>
          <a:bodyPr/>
          <a:lstStyle>
            <a:lvl1pPr marL="0" indent="0">
              <a:spcBef>
                <a:spcPts val="0"/>
              </a:spcBef>
              <a:spcAft>
                <a:spcPts val="600"/>
              </a:spcAft>
              <a:buNone/>
              <a:defRPr sz="1600">
                <a:solidFill>
                  <a:schemeClr val="accent1"/>
                </a:solidFill>
                <a:latin typeface="+mj-lt"/>
              </a:defRPr>
            </a:lvl1pPr>
            <a:lvl2pPr marL="0" indent="0">
              <a:spcBef>
                <a:spcPts val="0"/>
              </a:spcBef>
              <a:buNone/>
              <a:defRPr sz="1600">
                <a:solidFill>
                  <a:schemeClr val="accent1"/>
                </a:solidFill>
                <a:latin typeface="+mn-lt"/>
              </a:defRPr>
            </a:lvl2pPr>
          </a:lstStyle>
          <a:p>
            <a:pPr lvl="0"/>
            <a:r>
              <a:rPr lang="de-DE" dirty="0"/>
              <a:t>Thema</a:t>
            </a:r>
          </a:p>
          <a:p>
            <a:pPr lvl="1"/>
            <a:r>
              <a:rPr lang="de-DE" dirty="0"/>
              <a:t>Sprecher</a:t>
            </a:r>
          </a:p>
        </p:txBody>
      </p:sp>
      <p:sp>
        <p:nvSpPr>
          <p:cNvPr id="17" name="Text Placeholder 5">
            <a:extLst>
              <a:ext uri="{FF2B5EF4-FFF2-40B4-BE49-F238E27FC236}">
                <a16:creationId xmlns:a16="http://schemas.microsoft.com/office/drawing/2014/main" id="{62D17A43-801A-42B2-BD50-BE86F211CF4C}"/>
              </a:ext>
            </a:extLst>
          </p:cNvPr>
          <p:cNvSpPr>
            <a:spLocks noGrp="1"/>
          </p:cNvSpPr>
          <p:nvPr>
            <p:ph type="body" sz="quarter" idx="17" hasCustomPrompt="1"/>
          </p:nvPr>
        </p:nvSpPr>
        <p:spPr bwMode="gray">
          <a:xfrm>
            <a:off x="2714013" y="1831144"/>
            <a:ext cx="766382" cy="675631"/>
          </a:xfrm>
        </p:spPr>
        <p:txBody>
          <a:bodyPr anchor="ctr"/>
          <a:lstStyle>
            <a:lvl1pPr algn="l">
              <a:defRPr lang="de-DE" sz="4400" kern="3200" spc="400" baseline="0" dirty="0" smtClean="0">
                <a:solidFill>
                  <a:schemeClr val="accent2"/>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8" name="Text Placeholder 11">
            <a:extLst>
              <a:ext uri="{FF2B5EF4-FFF2-40B4-BE49-F238E27FC236}">
                <a16:creationId xmlns:a16="http://schemas.microsoft.com/office/drawing/2014/main" id="{3CCFE74B-0E21-44BD-94F7-3B042DA9201D}"/>
              </a:ext>
            </a:extLst>
          </p:cNvPr>
          <p:cNvSpPr>
            <a:spLocks noGrp="1"/>
          </p:cNvSpPr>
          <p:nvPr>
            <p:ph type="body" sz="quarter" idx="18" hasCustomPrompt="1"/>
          </p:nvPr>
        </p:nvSpPr>
        <p:spPr bwMode="gray">
          <a:xfrm>
            <a:off x="3603025" y="1925160"/>
            <a:ext cx="5217125"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9" name="Text Placeholder 5">
            <a:extLst>
              <a:ext uri="{FF2B5EF4-FFF2-40B4-BE49-F238E27FC236}">
                <a16:creationId xmlns:a16="http://schemas.microsoft.com/office/drawing/2014/main" id="{448D47B5-0318-4F8E-A6E2-158F81C55F39}"/>
              </a:ext>
            </a:extLst>
          </p:cNvPr>
          <p:cNvSpPr>
            <a:spLocks noGrp="1"/>
          </p:cNvSpPr>
          <p:nvPr>
            <p:ph type="body" sz="quarter" idx="19" hasCustomPrompt="1"/>
          </p:nvPr>
        </p:nvSpPr>
        <p:spPr bwMode="gray">
          <a:xfrm>
            <a:off x="2714013" y="2770726"/>
            <a:ext cx="766382" cy="675631"/>
          </a:xfrm>
        </p:spPr>
        <p:txBody>
          <a:bodyPr anchor="ctr"/>
          <a:lstStyle>
            <a:lvl1pPr algn="l">
              <a:defRPr lang="de-DE" sz="4400" kern="3200" spc="400" baseline="0" dirty="0" smtClean="0">
                <a:solidFill>
                  <a:schemeClr val="accent3"/>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0" name="Text Placeholder 11">
            <a:extLst>
              <a:ext uri="{FF2B5EF4-FFF2-40B4-BE49-F238E27FC236}">
                <a16:creationId xmlns:a16="http://schemas.microsoft.com/office/drawing/2014/main" id="{EE96B62C-7002-4955-BF37-AEC90CF5AAAA}"/>
              </a:ext>
            </a:extLst>
          </p:cNvPr>
          <p:cNvSpPr>
            <a:spLocks noGrp="1"/>
          </p:cNvSpPr>
          <p:nvPr>
            <p:ph type="body" sz="quarter" idx="20" hasCustomPrompt="1"/>
          </p:nvPr>
        </p:nvSpPr>
        <p:spPr bwMode="gray">
          <a:xfrm>
            <a:off x="3603025" y="2862897"/>
            <a:ext cx="5217125"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7" name="Fußzeilenplatzhalter 6">
            <a:extLst>
              <a:ext uri="{FF2B5EF4-FFF2-40B4-BE49-F238E27FC236}">
                <a16:creationId xmlns:a16="http://schemas.microsoft.com/office/drawing/2014/main" id="{D0BF8FEA-56A7-4265-B8AD-1426D61AAFF9}"/>
              </a:ext>
            </a:extLst>
          </p:cNvPr>
          <p:cNvSpPr>
            <a:spLocks noGrp="1"/>
          </p:cNvSpPr>
          <p:nvPr>
            <p:ph type="ftr" sz="quarter" idx="21"/>
          </p:nvPr>
        </p:nvSpPr>
        <p:spPr bwMode="gray"/>
        <p:txBody>
          <a:bodyPr/>
          <a:lstStyle/>
          <a:p>
            <a:r>
              <a:rPr lang="de-DE"/>
              <a:t>Vertraulich © 2022 Rolls-Royce Unterliegt nicht der Exportkontrolle</a:t>
            </a:r>
            <a:endParaRPr lang="de-DE" dirty="0"/>
          </a:p>
        </p:txBody>
      </p:sp>
      <p:sp>
        <p:nvSpPr>
          <p:cNvPr id="8" name="Foliennummernplatzhalter 7">
            <a:extLst>
              <a:ext uri="{FF2B5EF4-FFF2-40B4-BE49-F238E27FC236}">
                <a16:creationId xmlns:a16="http://schemas.microsoft.com/office/drawing/2014/main" id="{056D7340-F62A-4727-93C7-6024FCE7C31F}"/>
              </a:ext>
            </a:extLst>
          </p:cNvPr>
          <p:cNvSpPr>
            <a:spLocks noGrp="1"/>
          </p:cNvSpPr>
          <p:nvPr>
            <p:ph type="sldNum" sz="quarter" idx="22"/>
          </p:nvPr>
        </p:nvSpPr>
        <p:spPr bwMode="gray"/>
        <p:txBody>
          <a:bodyPr/>
          <a:lstStyle/>
          <a:p>
            <a:fld id="{6D11FE4E-4FB7-451D-AC48-A0B381E4258D}" type="slidenum">
              <a:rPr lang="de-DE" smtClean="0"/>
              <a:pPr/>
              <a:t>‹Nr.›</a:t>
            </a:fld>
            <a:endParaRPr lang="de-DE" dirty="0"/>
          </a:p>
        </p:txBody>
      </p:sp>
      <p:cxnSp>
        <p:nvCxnSpPr>
          <p:cNvPr id="30" name="Gerader Verbinder 29">
            <a:extLst>
              <a:ext uri="{FF2B5EF4-FFF2-40B4-BE49-F238E27FC236}">
                <a16:creationId xmlns:a16="http://schemas.microsoft.com/office/drawing/2014/main" id="{253187E2-E855-49A0-84D3-C46E7CECE64E}"/>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Grafik 22">
            <a:extLst>
              <a:ext uri="{FF2B5EF4-FFF2-40B4-BE49-F238E27FC236}">
                <a16:creationId xmlns:a16="http://schemas.microsoft.com/office/drawing/2014/main" id="{50C2014F-3892-45A8-B63A-DA70FD242056}"/>
              </a:ext>
            </a:extLst>
          </p:cNvPr>
          <p:cNvPicPr>
            <a:picLocks noChangeAspect="1"/>
          </p:cNvPicPr>
          <p:nvPr/>
        </p:nvPicPr>
        <p:blipFill>
          <a:blip r:embed="rId7"/>
          <a:stretch>
            <a:fillRect/>
          </a:stretch>
        </p:blipFill>
        <p:spPr>
          <a:xfrm>
            <a:off x="323850" y="231775"/>
            <a:ext cx="318931" cy="521147"/>
          </a:xfrm>
          <a:prstGeom prst="rect">
            <a:avLst/>
          </a:prstGeom>
        </p:spPr>
      </p:pic>
      <p:pic>
        <p:nvPicPr>
          <p:cNvPr id="22" name="Grafik 21">
            <a:extLst>
              <a:ext uri="{FF2B5EF4-FFF2-40B4-BE49-F238E27FC236}">
                <a16:creationId xmlns:a16="http://schemas.microsoft.com/office/drawing/2014/main" id="{08200B83-62DF-4841-B9F6-ACFB4F9A9A60}"/>
              </a:ext>
            </a:extLst>
          </p:cNvPr>
          <p:cNvPicPr>
            <a:picLocks noChangeAspect="1"/>
          </p:cNvPicPr>
          <p:nvPr/>
        </p:nvPicPr>
        <p:blipFill>
          <a:blip r:embed="rId8"/>
          <a:srcRect/>
          <a:stretch/>
        </p:blipFill>
        <p:spPr>
          <a:xfrm>
            <a:off x="1068021" y="4698029"/>
            <a:ext cx="957600" cy="222316"/>
          </a:xfrm>
          <a:prstGeom prst="rect">
            <a:avLst/>
          </a:prstGeom>
        </p:spPr>
      </p:pic>
    </p:spTree>
    <p:custDataLst>
      <p:tags r:id="rId1"/>
    </p:custDataLst>
    <p:extLst>
      <p:ext uri="{BB962C8B-B14F-4D97-AF65-F5344CB8AC3E}">
        <p14:creationId xmlns:p14="http://schemas.microsoft.com/office/powerpoint/2010/main" val="162725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 Eigh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EF938A0-F62F-4FF2-84ED-78AE8A1AE10F}"/>
              </a:ext>
            </a:extLst>
          </p:cNvPr>
          <p:cNvGraphicFramePr>
            <a:graphicFrameLocks noChangeAspect="1"/>
          </p:cNvGraphicFramePr>
          <p:nvPr>
            <p:custDataLst>
              <p:tags r:id="rId2"/>
            </p:custDataLst>
            <p:extLst>
              <p:ext uri="{D42A27DB-BD31-4B8C-83A1-F6EECF244321}">
                <p14:modId xmlns:p14="http://schemas.microsoft.com/office/powerpoint/2010/main" val="1726030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AEF938A0-F62F-4FF2-84ED-78AE8A1AE1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4597289-CC02-4ABE-97E8-EB5A48D0D1D0}"/>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0" name="Rectangle 9">
            <a:extLst>
              <a:ext uri="{FF2B5EF4-FFF2-40B4-BE49-F238E27FC236}">
                <a16:creationId xmlns:a16="http://schemas.microsoft.com/office/drawing/2014/main" id="{89C7A7FB-8B59-479B-9C7E-6E290AD871CF}"/>
              </a:ext>
            </a:extLst>
          </p:cNvPr>
          <p:cNvSpPr/>
          <p:nvPr/>
        </p:nvSpPr>
        <p:spPr bwMode="gray">
          <a:xfrm>
            <a:off x="2268539" y="0"/>
            <a:ext cx="687546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9" name="Rectangle 8">
            <a:extLst>
              <a:ext uri="{FF2B5EF4-FFF2-40B4-BE49-F238E27FC236}">
                <a16:creationId xmlns:a16="http://schemas.microsoft.com/office/drawing/2014/main" id="{D2CCD6EA-BB28-4340-9222-016A7826198C}"/>
              </a:ext>
            </a:extLst>
          </p:cNvPr>
          <p:cNvSpPr/>
          <p:nvPr/>
        </p:nvSpPr>
        <p:spPr bwMode="gray">
          <a:xfrm>
            <a:off x="0" y="0"/>
            <a:ext cx="2268538"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6" name="Text Placeholder 5">
            <a:extLst>
              <a:ext uri="{FF2B5EF4-FFF2-40B4-BE49-F238E27FC236}">
                <a16:creationId xmlns:a16="http://schemas.microsoft.com/office/drawing/2014/main" id="{2C7D9880-554E-45C7-83E0-EC09477727E0}"/>
              </a:ext>
            </a:extLst>
          </p:cNvPr>
          <p:cNvSpPr>
            <a:spLocks noGrp="1"/>
          </p:cNvSpPr>
          <p:nvPr>
            <p:ph type="body" sz="quarter" idx="12" hasCustomPrompt="1"/>
          </p:nvPr>
        </p:nvSpPr>
        <p:spPr bwMode="gray">
          <a:xfrm>
            <a:off x="5720111" y="3666468"/>
            <a:ext cx="741706" cy="675631"/>
          </a:xfrm>
        </p:spPr>
        <p:txBody>
          <a:bodyPr anchor="ctr"/>
          <a:lstStyle>
            <a:lvl1pPr>
              <a:defRPr lang="de-DE" sz="3200" kern="3200" spc="400" baseline="0" dirty="0" smtClean="0">
                <a:solidFill>
                  <a:schemeClr val="accent1">
                    <a:lumMod val="40000"/>
                    <a:lumOff val="60000"/>
                  </a:schemeClr>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2" name="Text Placeholder 11">
            <a:extLst>
              <a:ext uri="{FF2B5EF4-FFF2-40B4-BE49-F238E27FC236}">
                <a16:creationId xmlns:a16="http://schemas.microsoft.com/office/drawing/2014/main" id="{688AB411-D9AC-424F-8738-FD57B838FAF3}"/>
              </a:ext>
            </a:extLst>
          </p:cNvPr>
          <p:cNvSpPr>
            <a:spLocks noGrp="1"/>
          </p:cNvSpPr>
          <p:nvPr>
            <p:ph type="body" sz="quarter" idx="14" hasCustomPrompt="1"/>
          </p:nvPr>
        </p:nvSpPr>
        <p:spPr bwMode="gray">
          <a:xfrm>
            <a:off x="6564158" y="3800635"/>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5" name="Text Placeholder 5">
            <a:extLst>
              <a:ext uri="{FF2B5EF4-FFF2-40B4-BE49-F238E27FC236}">
                <a16:creationId xmlns:a16="http://schemas.microsoft.com/office/drawing/2014/main" id="{34771DC4-E117-4DE8-A55F-2A16D3BB94F8}"/>
              </a:ext>
            </a:extLst>
          </p:cNvPr>
          <p:cNvSpPr>
            <a:spLocks noGrp="1"/>
          </p:cNvSpPr>
          <p:nvPr>
            <p:ph type="body" sz="quarter" idx="15" hasCustomPrompt="1"/>
          </p:nvPr>
        </p:nvSpPr>
        <p:spPr bwMode="gray">
          <a:xfrm>
            <a:off x="5720111" y="841690"/>
            <a:ext cx="741706" cy="675631"/>
          </a:xfrm>
        </p:spPr>
        <p:txBody>
          <a:bodyPr anchor="ctr"/>
          <a:lstStyle>
            <a:lvl1pPr>
              <a:defRPr lang="de-DE" sz="3200" kern="3200" spc="400" baseline="0" dirty="0" smtClean="0">
                <a:solidFill>
                  <a:schemeClr val="accent5"/>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6" name="Text Placeholder 11">
            <a:extLst>
              <a:ext uri="{FF2B5EF4-FFF2-40B4-BE49-F238E27FC236}">
                <a16:creationId xmlns:a16="http://schemas.microsoft.com/office/drawing/2014/main" id="{CE1631D3-F5F9-4C77-8507-70B8F07FFCB5}"/>
              </a:ext>
            </a:extLst>
          </p:cNvPr>
          <p:cNvSpPr>
            <a:spLocks noGrp="1"/>
          </p:cNvSpPr>
          <p:nvPr>
            <p:ph type="body" sz="quarter" idx="16" hasCustomPrompt="1"/>
          </p:nvPr>
        </p:nvSpPr>
        <p:spPr bwMode="gray">
          <a:xfrm>
            <a:off x="6564158" y="987423"/>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7" name="Text Placeholder 5">
            <a:extLst>
              <a:ext uri="{FF2B5EF4-FFF2-40B4-BE49-F238E27FC236}">
                <a16:creationId xmlns:a16="http://schemas.microsoft.com/office/drawing/2014/main" id="{62D17A43-801A-42B2-BD50-BE86F211CF4C}"/>
              </a:ext>
            </a:extLst>
          </p:cNvPr>
          <p:cNvSpPr>
            <a:spLocks noGrp="1"/>
          </p:cNvSpPr>
          <p:nvPr>
            <p:ph type="body" sz="quarter" idx="17" hasCustomPrompt="1"/>
          </p:nvPr>
        </p:nvSpPr>
        <p:spPr bwMode="gray">
          <a:xfrm>
            <a:off x="5720111" y="1781040"/>
            <a:ext cx="741706" cy="675631"/>
          </a:xfrm>
        </p:spPr>
        <p:txBody>
          <a:bodyPr anchor="ctr"/>
          <a:lstStyle>
            <a:lvl1pPr>
              <a:defRPr lang="de-DE" sz="3200" kern="3200" spc="400" baseline="0" dirty="0" smtClean="0">
                <a:solidFill>
                  <a:schemeClr val="accent6"/>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18" name="Text Placeholder 11">
            <a:extLst>
              <a:ext uri="{FF2B5EF4-FFF2-40B4-BE49-F238E27FC236}">
                <a16:creationId xmlns:a16="http://schemas.microsoft.com/office/drawing/2014/main" id="{3CCFE74B-0E21-44BD-94F7-3B042DA9201D}"/>
              </a:ext>
            </a:extLst>
          </p:cNvPr>
          <p:cNvSpPr>
            <a:spLocks noGrp="1"/>
          </p:cNvSpPr>
          <p:nvPr>
            <p:ph type="body" sz="quarter" idx="18" hasCustomPrompt="1"/>
          </p:nvPr>
        </p:nvSpPr>
        <p:spPr bwMode="gray">
          <a:xfrm>
            <a:off x="6564158" y="1925160"/>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19" name="Text Placeholder 5">
            <a:extLst>
              <a:ext uri="{FF2B5EF4-FFF2-40B4-BE49-F238E27FC236}">
                <a16:creationId xmlns:a16="http://schemas.microsoft.com/office/drawing/2014/main" id="{448D47B5-0318-4F8E-A6E2-158F81C55F39}"/>
              </a:ext>
            </a:extLst>
          </p:cNvPr>
          <p:cNvSpPr>
            <a:spLocks noGrp="1"/>
          </p:cNvSpPr>
          <p:nvPr>
            <p:ph type="body" sz="quarter" idx="19" hasCustomPrompt="1"/>
          </p:nvPr>
        </p:nvSpPr>
        <p:spPr bwMode="gray">
          <a:xfrm>
            <a:off x="5720111" y="2726885"/>
            <a:ext cx="741706" cy="675631"/>
          </a:xfrm>
        </p:spPr>
        <p:txBody>
          <a:bodyPr anchor="ctr"/>
          <a:lstStyle>
            <a:lvl1pPr>
              <a:defRPr lang="de-DE" sz="3200" kern="3200" spc="400" baseline="0" dirty="0" smtClean="0">
                <a:solidFill>
                  <a:schemeClr val="bg2"/>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0" name="Text Placeholder 11">
            <a:extLst>
              <a:ext uri="{FF2B5EF4-FFF2-40B4-BE49-F238E27FC236}">
                <a16:creationId xmlns:a16="http://schemas.microsoft.com/office/drawing/2014/main" id="{EE96B62C-7002-4955-BF37-AEC90CF5AAAA}"/>
              </a:ext>
            </a:extLst>
          </p:cNvPr>
          <p:cNvSpPr>
            <a:spLocks noGrp="1"/>
          </p:cNvSpPr>
          <p:nvPr>
            <p:ph type="body" sz="quarter" idx="20" hasCustomPrompt="1"/>
          </p:nvPr>
        </p:nvSpPr>
        <p:spPr bwMode="gray">
          <a:xfrm>
            <a:off x="6564158" y="2862897"/>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21" name="Text Placeholder 5">
            <a:extLst>
              <a:ext uri="{FF2B5EF4-FFF2-40B4-BE49-F238E27FC236}">
                <a16:creationId xmlns:a16="http://schemas.microsoft.com/office/drawing/2014/main" id="{1DD7DFAB-A06B-46B7-85DF-F46CAB756C75}"/>
              </a:ext>
            </a:extLst>
          </p:cNvPr>
          <p:cNvSpPr>
            <a:spLocks noGrp="1"/>
          </p:cNvSpPr>
          <p:nvPr>
            <p:ph type="body" sz="quarter" idx="21" hasCustomPrompt="1"/>
          </p:nvPr>
        </p:nvSpPr>
        <p:spPr bwMode="gray">
          <a:xfrm>
            <a:off x="2486723" y="3666468"/>
            <a:ext cx="741706" cy="675631"/>
          </a:xfrm>
        </p:spPr>
        <p:txBody>
          <a:bodyPr anchor="ctr"/>
          <a:lstStyle>
            <a:lvl1pPr>
              <a:defRPr lang="de-DE" sz="3200" kern="3200" spc="400" baseline="0" dirty="0" smtClean="0">
                <a:solidFill>
                  <a:schemeClr val="accent4"/>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2" name="Text Placeholder 11">
            <a:extLst>
              <a:ext uri="{FF2B5EF4-FFF2-40B4-BE49-F238E27FC236}">
                <a16:creationId xmlns:a16="http://schemas.microsoft.com/office/drawing/2014/main" id="{4018DA5C-031C-4034-BCF6-031B3E16F60D}"/>
              </a:ext>
            </a:extLst>
          </p:cNvPr>
          <p:cNvSpPr>
            <a:spLocks noGrp="1"/>
          </p:cNvSpPr>
          <p:nvPr>
            <p:ph type="body" sz="quarter" idx="22" hasCustomPrompt="1"/>
          </p:nvPr>
        </p:nvSpPr>
        <p:spPr bwMode="gray">
          <a:xfrm>
            <a:off x="3330770" y="3800635"/>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23" name="Text Placeholder 5">
            <a:extLst>
              <a:ext uri="{FF2B5EF4-FFF2-40B4-BE49-F238E27FC236}">
                <a16:creationId xmlns:a16="http://schemas.microsoft.com/office/drawing/2014/main" id="{B516F99E-720D-4346-97B1-C8FF42D2B85E}"/>
              </a:ext>
            </a:extLst>
          </p:cNvPr>
          <p:cNvSpPr>
            <a:spLocks noGrp="1"/>
          </p:cNvSpPr>
          <p:nvPr>
            <p:ph type="body" sz="quarter" idx="23" hasCustomPrompt="1"/>
          </p:nvPr>
        </p:nvSpPr>
        <p:spPr bwMode="gray">
          <a:xfrm>
            <a:off x="2486723" y="841690"/>
            <a:ext cx="741706" cy="675631"/>
          </a:xfrm>
        </p:spPr>
        <p:txBody>
          <a:bodyPr anchor="ctr"/>
          <a:lstStyle>
            <a:lvl1pPr>
              <a:defRPr lang="de-DE" sz="3200" kern="3200" spc="400" baseline="0" dirty="0" smtClean="0">
                <a:solidFill>
                  <a:schemeClr val="accent1"/>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4" name="Text Placeholder 11">
            <a:extLst>
              <a:ext uri="{FF2B5EF4-FFF2-40B4-BE49-F238E27FC236}">
                <a16:creationId xmlns:a16="http://schemas.microsoft.com/office/drawing/2014/main" id="{8A1A9E04-5D02-4892-90FB-785AA1DE745E}"/>
              </a:ext>
            </a:extLst>
          </p:cNvPr>
          <p:cNvSpPr>
            <a:spLocks noGrp="1"/>
          </p:cNvSpPr>
          <p:nvPr>
            <p:ph type="body" sz="quarter" idx="24" hasCustomPrompt="1"/>
          </p:nvPr>
        </p:nvSpPr>
        <p:spPr bwMode="gray">
          <a:xfrm>
            <a:off x="3330770" y="987423"/>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25" name="Text Placeholder 5">
            <a:extLst>
              <a:ext uri="{FF2B5EF4-FFF2-40B4-BE49-F238E27FC236}">
                <a16:creationId xmlns:a16="http://schemas.microsoft.com/office/drawing/2014/main" id="{68141342-2F1D-42F8-9D5F-5B61E8AA193D}"/>
              </a:ext>
            </a:extLst>
          </p:cNvPr>
          <p:cNvSpPr>
            <a:spLocks noGrp="1"/>
          </p:cNvSpPr>
          <p:nvPr>
            <p:ph type="body" sz="quarter" idx="25" hasCustomPrompt="1"/>
          </p:nvPr>
        </p:nvSpPr>
        <p:spPr bwMode="gray">
          <a:xfrm>
            <a:off x="2486723" y="1781040"/>
            <a:ext cx="741706" cy="675631"/>
          </a:xfrm>
        </p:spPr>
        <p:txBody>
          <a:bodyPr anchor="ctr"/>
          <a:lstStyle>
            <a:lvl1pPr>
              <a:defRPr lang="de-DE" sz="3200" kern="3200" spc="400" baseline="0" dirty="0" smtClean="0">
                <a:solidFill>
                  <a:schemeClr val="accent2"/>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6" name="Text Placeholder 11">
            <a:extLst>
              <a:ext uri="{FF2B5EF4-FFF2-40B4-BE49-F238E27FC236}">
                <a16:creationId xmlns:a16="http://schemas.microsoft.com/office/drawing/2014/main" id="{4E26143F-D108-4325-A4CD-4629153D418B}"/>
              </a:ext>
            </a:extLst>
          </p:cNvPr>
          <p:cNvSpPr>
            <a:spLocks noGrp="1"/>
          </p:cNvSpPr>
          <p:nvPr>
            <p:ph type="body" sz="quarter" idx="26" hasCustomPrompt="1"/>
          </p:nvPr>
        </p:nvSpPr>
        <p:spPr bwMode="gray">
          <a:xfrm>
            <a:off x="3330770" y="1925160"/>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27" name="Text Placeholder 5">
            <a:extLst>
              <a:ext uri="{FF2B5EF4-FFF2-40B4-BE49-F238E27FC236}">
                <a16:creationId xmlns:a16="http://schemas.microsoft.com/office/drawing/2014/main" id="{3B303868-C659-4FFA-A219-527DFE08437D}"/>
              </a:ext>
            </a:extLst>
          </p:cNvPr>
          <p:cNvSpPr>
            <a:spLocks noGrp="1"/>
          </p:cNvSpPr>
          <p:nvPr>
            <p:ph type="body" sz="quarter" idx="27" hasCustomPrompt="1"/>
          </p:nvPr>
        </p:nvSpPr>
        <p:spPr bwMode="gray">
          <a:xfrm>
            <a:off x="2486723" y="2726885"/>
            <a:ext cx="741706" cy="675631"/>
          </a:xfrm>
        </p:spPr>
        <p:txBody>
          <a:bodyPr anchor="ctr"/>
          <a:lstStyle>
            <a:lvl1pPr>
              <a:defRPr lang="de-DE" sz="3200" kern="3200" spc="400" baseline="0" dirty="0" smtClean="0">
                <a:solidFill>
                  <a:schemeClr val="accent3"/>
                </a:solidFill>
                <a:latin typeface="RR Pioneer Light Condensed" panose="020B0604020202020204" charset="0"/>
                <a:ea typeface="+mn-ea"/>
                <a:cs typeface="+mn-cs"/>
              </a:defRPr>
            </a:lvl1pPr>
          </a:lstStyle>
          <a:p>
            <a:pPr marL="0" lvl="0" indent="0" algn="r" defTabSz="685800" rtl="0" eaLnBrk="1" latinLnBrk="0" hangingPunct="1">
              <a:lnSpc>
                <a:spcPct val="90000"/>
              </a:lnSpc>
              <a:spcBef>
                <a:spcPts val="750"/>
              </a:spcBef>
              <a:buClr>
                <a:schemeClr val="bg2"/>
              </a:buClr>
              <a:buFont typeface="Wingdings" pitchFamily="2" charset="2"/>
              <a:buNone/>
            </a:pPr>
            <a:r>
              <a:rPr lang="de-DE" dirty="0"/>
              <a:t>XX</a:t>
            </a:r>
          </a:p>
        </p:txBody>
      </p:sp>
      <p:sp>
        <p:nvSpPr>
          <p:cNvPr id="28" name="Text Placeholder 11">
            <a:extLst>
              <a:ext uri="{FF2B5EF4-FFF2-40B4-BE49-F238E27FC236}">
                <a16:creationId xmlns:a16="http://schemas.microsoft.com/office/drawing/2014/main" id="{BAC00976-3726-4347-BC17-08C4EF81AE7E}"/>
              </a:ext>
            </a:extLst>
          </p:cNvPr>
          <p:cNvSpPr>
            <a:spLocks noGrp="1"/>
          </p:cNvSpPr>
          <p:nvPr>
            <p:ph type="body" sz="quarter" idx="28" hasCustomPrompt="1"/>
          </p:nvPr>
        </p:nvSpPr>
        <p:spPr bwMode="gray">
          <a:xfrm>
            <a:off x="3330770" y="2862897"/>
            <a:ext cx="2255992" cy="648000"/>
          </a:xfrm>
        </p:spPr>
        <p:txBody>
          <a:bodyPr/>
          <a:lstStyle>
            <a:lvl1pPr marL="0" indent="0">
              <a:spcBef>
                <a:spcPts val="0"/>
              </a:spcBef>
              <a:spcAft>
                <a:spcPts val="600"/>
              </a:spcAft>
              <a:buFontTx/>
              <a:buNone/>
              <a:defRPr sz="1600">
                <a:solidFill>
                  <a:schemeClr val="accent1"/>
                </a:solidFill>
                <a:latin typeface="+mj-lt"/>
              </a:defRPr>
            </a:lvl1pPr>
            <a:lvl2pPr marL="0" indent="0">
              <a:spcBef>
                <a:spcPts val="0"/>
              </a:spcBef>
              <a:buFontTx/>
              <a:buNone/>
              <a:defRPr sz="1600">
                <a:solidFill>
                  <a:schemeClr val="accent1"/>
                </a:solidFill>
                <a:latin typeface="+mn-lt"/>
              </a:defRPr>
            </a:lvl2pPr>
          </a:lstStyle>
          <a:p>
            <a:pPr lvl="0"/>
            <a:r>
              <a:rPr lang="de-DE" dirty="0"/>
              <a:t>Thema</a:t>
            </a:r>
          </a:p>
          <a:p>
            <a:pPr lvl="1"/>
            <a:r>
              <a:rPr lang="de-DE" dirty="0"/>
              <a:t>Sprecher</a:t>
            </a:r>
          </a:p>
        </p:txBody>
      </p:sp>
      <p:sp>
        <p:nvSpPr>
          <p:cNvPr id="5" name="Fußzeilenplatzhalter 4">
            <a:extLst>
              <a:ext uri="{FF2B5EF4-FFF2-40B4-BE49-F238E27FC236}">
                <a16:creationId xmlns:a16="http://schemas.microsoft.com/office/drawing/2014/main" id="{7987C262-861B-4818-B26B-2680DBED37FF}"/>
              </a:ext>
            </a:extLst>
          </p:cNvPr>
          <p:cNvSpPr>
            <a:spLocks noGrp="1"/>
          </p:cNvSpPr>
          <p:nvPr>
            <p:ph type="ftr" sz="quarter" idx="29"/>
          </p:nvPr>
        </p:nvSpPr>
        <p:spPr bwMode="gray"/>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D28FE96B-331B-4461-8DE2-4AF52B1F2754}"/>
              </a:ext>
            </a:extLst>
          </p:cNvPr>
          <p:cNvSpPr>
            <a:spLocks noGrp="1"/>
          </p:cNvSpPr>
          <p:nvPr>
            <p:ph type="sldNum" sz="quarter" idx="30"/>
          </p:nvPr>
        </p:nvSpPr>
        <p:spPr bwMode="gray"/>
        <p:txBody>
          <a:bodyPr/>
          <a:lstStyle/>
          <a:p>
            <a:fld id="{6D11FE4E-4FB7-451D-AC48-A0B381E4258D}" type="slidenum">
              <a:rPr lang="de-DE" smtClean="0"/>
              <a:pPr/>
              <a:t>‹Nr.›</a:t>
            </a:fld>
            <a:endParaRPr lang="de-DE" dirty="0"/>
          </a:p>
        </p:txBody>
      </p:sp>
      <p:cxnSp>
        <p:nvCxnSpPr>
          <p:cNvPr id="39" name="Gerader Verbinder 38">
            <a:extLst>
              <a:ext uri="{FF2B5EF4-FFF2-40B4-BE49-F238E27FC236}">
                <a16:creationId xmlns:a16="http://schemas.microsoft.com/office/drawing/2014/main" id="{793BDF1A-F594-4237-A80D-62155EF6358F}"/>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fik 28">
            <a:extLst>
              <a:ext uri="{FF2B5EF4-FFF2-40B4-BE49-F238E27FC236}">
                <a16:creationId xmlns:a16="http://schemas.microsoft.com/office/drawing/2014/main" id="{F239ADE7-AC4F-4911-B154-9EA846855F22}"/>
              </a:ext>
            </a:extLst>
          </p:cNvPr>
          <p:cNvPicPr>
            <a:picLocks noChangeAspect="1"/>
          </p:cNvPicPr>
          <p:nvPr/>
        </p:nvPicPr>
        <p:blipFill>
          <a:blip r:embed="rId7"/>
          <a:stretch>
            <a:fillRect/>
          </a:stretch>
        </p:blipFill>
        <p:spPr>
          <a:xfrm>
            <a:off x="323850" y="231775"/>
            <a:ext cx="318931" cy="521147"/>
          </a:xfrm>
          <a:prstGeom prst="rect">
            <a:avLst/>
          </a:prstGeom>
        </p:spPr>
      </p:pic>
      <p:pic>
        <p:nvPicPr>
          <p:cNvPr id="32" name="Grafik 31">
            <a:extLst>
              <a:ext uri="{FF2B5EF4-FFF2-40B4-BE49-F238E27FC236}">
                <a16:creationId xmlns:a16="http://schemas.microsoft.com/office/drawing/2014/main" id="{16DA5C60-C32F-40BE-AEC1-A0DAAEFE1555}"/>
              </a:ext>
            </a:extLst>
          </p:cNvPr>
          <p:cNvPicPr>
            <a:picLocks noChangeAspect="1"/>
          </p:cNvPicPr>
          <p:nvPr/>
        </p:nvPicPr>
        <p:blipFill>
          <a:blip r:embed="rId8"/>
          <a:srcRect/>
          <a:stretch/>
        </p:blipFill>
        <p:spPr>
          <a:xfrm>
            <a:off x="1068021" y="4698029"/>
            <a:ext cx="957600" cy="222316"/>
          </a:xfrm>
          <a:prstGeom prst="rect">
            <a:avLst/>
          </a:prstGeom>
        </p:spPr>
      </p:pic>
    </p:spTree>
    <p:custDataLst>
      <p:tags r:id="rId1"/>
    </p:custDataLst>
    <p:extLst>
      <p:ext uri="{BB962C8B-B14F-4D97-AF65-F5344CB8AC3E}">
        <p14:creationId xmlns:p14="http://schemas.microsoft.com/office/powerpoint/2010/main" val="38031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Tim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7660DA1-C723-4A11-8479-19F58BE0BF42}"/>
              </a:ext>
            </a:extLst>
          </p:cNvPr>
          <p:cNvGraphicFramePr>
            <a:graphicFrameLocks noChangeAspect="1"/>
          </p:cNvGraphicFramePr>
          <p:nvPr>
            <p:custDataLst>
              <p:tags r:id="rId2"/>
            </p:custDataLst>
            <p:extLst>
              <p:ext uri="{D42A27DB-BD31-4B8C-83A1-F6EECF244321}">
                <p14:modId xmlns:p14="http://schemas.microsoft.com/office/powerpoint/2010/main" val="15723221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F7660DA1-C723-4A11-8479-19F58BE0BF4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FA931AB-49DC-4CB8-B18F-875BEAC896F0}"/>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0" name="Rectangle 9">
            <a:extLst>
              <a:ext uri="{FF2B5EF4-FFF2-40B4-BE49-F238E27FC236}">
                <a16:creationId xmlns:a16="http://schemas.microsoft.com/office/drawing/2014/main" id="{89C7A7FB-8B59-479B-9C7E-6E290AD871CF}"/>
              </a:ext>
            </a:extLst>
          </p:cNvPr>
          <p:cNvSpPr/>
          <p:nvPr/>
        </p:nvSpPr>
        <p:spPr bwMode="gray">
          <a:xfrm>
            <a:off x="2268539" y="0"/>
            <a:ext cx="687546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9" name="Rectangle 8">
            <a:extLst>
              <a:ext uri="{FF2B5EF4-FFF2-40B4-BE49-F238E27FC236}">
                <a16:creationId xmlns:a16="http://schemas.microsoft.com/office/drawing/2014/main" id="{D2CCD6EA-BB28-4340-9222-016A7826198C}"/>
              </a:ext>
            </a:extLst>
          </p:cNvPr>
          <p:cNvSpPr/>
          <p:nvPr/>
        </p:nvSpPr>
        <p:spPr bwMode="gray">
          <a:xfrm>
            <a:off x="0" y="0"/>
            <a:ext cx="2268538"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29" name="Text Placeholder 3">
            <a:extLst>
              <a:ext uri="{FF2B5EF4-FFF2-40B4-BE49-F238E27FC236}">
                <a16:creationId xmlns:a16="http://schemas.microsoft.com/office/drawing/2014/main" id="{A3A85AEA-1012-4994-8426-90D51B1EF48F}"/>
              </a:ext>
            </a:extLst>
          </p:cNvPr>
          <p:cNvSpPr>
            <a:spLocks noGrp="1"/>
          </p:cNvSpPr>
          <p:nvPr>
            <p:ph type="body" sz="quarter" idx="31" hasCustomPrompt="1"/>
          </p:nvPr>
        </p:nvSpPr>
        <p:spPr bwMode="gray">
          <a:xfrm>
            <a:off x="2735263" y="922677"/>
            <a:ext cx="914400" cy="493870"/>
          </a:xfrm>
          <a:prstGeom prst="rect">
            <a:avLst/>
          </a:prstGeom>
        </p:spPr>
        <p:txBody>
          <a:bodyPr anchor="ctr"/>
          <a:lstStyle>
            <a:lvl1pPr marL="0" indent="0">
              <a:buNone/>
              <a:defRPr lang="en-US" sz="2800" kern="3200" spc="200" baseline="0" dirty="0" smtClean="0">
                <a:solidFill>
                  <a:schemeClr val="accent1"/>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30" name="Text Placeholder 3">
            <a:extLst>
              <a:ext uri="{FF2B5EF4-FFF2-40B4-BE49-F238E27FC236}">
                <a16:creationId xmlns:a16="http://schemas.microsoft.com/office/drawing/2014/main" id="{9B61284A-23BD-446A-A0BE-D1408F573343}"/>
              </a:ext>
            </a:extLst>
          </p:cNvPr>
          <p:cNvSpPr>
            <a:spLocks noGrp="1"/>
          </p:cNvSpPr>
          <p:nvPr>
            <p:ph type="body" sz="quarter" idx="32" hasCustomPrompt="1"/>
          </p:nvPr>
        </p:nvSpPr>
        <p:spPr bwMode="gray">
          <a:xfrm>
            <a:off x="3643980" y="922677"/>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31" name="Text Placeholder 3">
            <a:extLst>
              <a:ext uri="{FF2B5EF4-FFF2-40B4-BE49-F238E27FC236}">
                <a16:creationId xmlns:a16="http://schemas.microsoft.com/office/drawing/2014/main" id="{74776D2F-7CB6-4209-A4F9-4797E9AAA983}"/>
              </a:ext>
            </a:extLst>
          </p:cNvPr>
          <p:cNvSpPr>
            <a:spLocks noGrp="1"/>
          </p:cNvSpPr>
          <p:nvPr>
            <p:ph type="body" sz="quarter" idx="33" hasCustomPrompt="1"/>
          </p:nvPr>
        </p:nvSpPr>
        <p:spPr bwMode="gray">
          <a:xfrm>
            <a:off x="5152570" y="922732"/>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32" name="Text Placeholder 3">
            <a:extLst>
              <a:ext uri="{FF2B5EF4-FFF2-40B4-BE49-F238E27FC236}">
                <a16:creationId xmlns:a16="http://schemas.microsoft.com/office/drawing/2014/main" id="{7EF5CF44-E457-4DD2-A6D5-48F40928102C}"/>
              </a:ext>
            </a:extLst>
          </p:cNvPr>
          <p:cNvSpPr>
            <a:spLocks noGrp="1"/>
          </p:cNvSpPr>
          <p:nvPr>
            <p:ph type="body" sz="quarter" idx="34" hasCustomPrompt="1"/>
          </p:nvPr>
        </p:nvSpPr>
        <p:spPr bwMode="gray">
          <a:xfrm>
            <a:off x="2735263" y="1416546"/>
            <a:ext cx="914400" cy="493870"/>
          </a:xfrm>
          <a:prstGeom prst="rect">
            <a:avLst/>
          </a:prstGeom>
        </p:spPr>
        <p:txBody>
          <a:bodyPr anchor="ctr"/>
          <a:lstStyle>
            <a:lvl1pPr marL="0" indent="0">
              <a:buNone/>
              <a:defRPr lang="en-US" sz="2800" kern="1200" dirty="0" smtClean="0">
                <a:solidFill>
                  <a:schemeClr val="accent2"/>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33" name="Text Placeholder 3">
            <a:extLst>
              <a:ext uri="{FF2B5EF4-FFF2-40B4-BE49-F238E27FC236}">
                <a16:creationId xmlns:a16="http://schemas.microsoft.com/office/drawing/2014/main" id="{E7E74E5E-38CE-4FA3-99BD-44393A7991A4}"/>
              </a:ext>
            </a:extLst>
          </p:cNvPr>
          <p:cNvSpPr>
            <a:spLocks noGrp="1"/>
          </p:cNvSpPr>
          <p:nvPr>
            <p:ph type="body" sz="quarter" idx="35" hasCustomPrompt="1"/>
          </p:nvPr>
        </p:nvSpPr>
        <p:spPr bwMode="gray">
          <a:xfrm>
            <a:off x="3643980" y="1416546"/>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34" name="Text Placeholder 3">
            <a:extLst>
              <a:ext uri="{FF2B5EF4-FFF2-40B4-BE49-F238E27FC236}">
                <a16:creationId xmlns:a16="http://schemas.microsoft.com/office/drawing/2014/main" id="{D4EF4587-7F98-4082-88FC-2F6186E01CF1}"/>
              </a:ext>
            </a:extLst>
          </p:cNvPr>
          <p:cNvSpPr>
            <a:spLocks noGrp="1"/>
          </p:cNvSpPr>
          <p:nvPr>
            <p:ph type="body" sz="quarter" idx="36" hasCustomPrompt="1"/>
          </p:nvPr>
        </p:nvSpPr>
        <p:spPr bwMode="gray">
          <a:xfrm>
            <a:off x="5152570" y="1416601"/>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35" name="Text Placeholder 3">
            <a:extLst>
              <a:ext uri="{FF2B5EF4-FFF2-40B4-BE49-F238E27FC236}">
                <a16:creationId xmlns:a16="http://schemas.microsoft.com/office/drawing/2014/main" id="{9D9E9994-9A67-435E-8A6E-446EDD702960}"/>
              </a:ext>
            </a:extLst>
          </p:cNvPr>
          <p:cNvSpPr>
            <a:spLocks noGrp="1"/>
          </p:cNvSpPr>
          <p:nvPr>
            <p:ph type="body" sz="quarter" idx="37" hasCustomPrompt="1"/>
          </p:nvPr>
        </p:nvSpPr>
        <p:spPr bwMode="gray">
          <a:xfrm>
            <a:off x="2735263" y="1910360"/>
            <a:ext cx="914400" cy="493870"/>
          </a:xfrm>
          <a:prstGeom prst="rect">
            <a:avLst/>
          </a:prstGeom>
        </p:spPr>
        <p:txBody>
          <a:bodyPr anchor="ctr"/>
          <a:lstStyle>
            <a:lvl1pPr marL="0" indent="0">
              <a:buNone/>
              <a:defRPr lang="en-US" sz="2800" kern="1200" dirty="0" smtClean="0">
                <a:solidFill>
                  <a:schemeClr val="accent3"/>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36" name="Text Placeholder 3">
            <a:extLst>
              <a:ext uri="{FF2B5EF4-FFF2-40B4-BE49-F238E27FC236}">
                <a16:creationId xmlns:a16="http://schemas.microsoft.com/office/drawing/2014/main" id="{863CA9BA-5BAE-411E-9091-562EE9CACB1F}"/>
              </a:ext>
            </a:extLst>
          </p:cNvPr>
          <p:cNvSpPr>
            <a:spLocks noGrp="1"/>
          </p:cNvSpPr>
          <p:nvPr>
            <p:ph type="body" sz="quarter" idx="38" hasCustomPrompt="1"/>
          </p:nvPr>
        </p:nvSpPr>
        <p:spPr bwMode="gray">
          <a:xfrm>
            <a:off x="3643980" y="1910360"/>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37" name="Text Placeholder 3">
            <a:extLst>
              <a:ext uri="{FF2B5EF4-FFF2-40B4-BE49-F238E27FC236}">
                <a16:creationId xmlns:a16="http://schemas.microsoft.com/office/drawing/2014/main" id="{4972902B-33BC-482F-A93B-CA5C676A9299}"/>
              </a:ext>
            </a:extLst>
          </p:cNvPr>
          <p:cNvSpPr>
            <a:spLocks noGrp="1"/>
          </p:cNvSpPr>
          <p:nvPr>
            <p:ph type="body" sz="quarter" idx="39" hasCustomPrompt="1"/>
          </p:nvPr>
        </p:nvSpPr>
        <p:spPr bwMode="gray">
          <a:xfrm>
            <a:off x="5152570" y="1910415"/>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38" name="Text Placeholder 3">
            <a:extLst>
              <a:ext uri="{FF2B5EF4-FFF2-40B4-BE49-F238E27FC236}">
                <a16:creationId xmlns:a16="http://schemas.microsoft.com/office/drawing/2014/main" id="{DFF32DB6-6B37-4487-B2FA-9F67D8A9311A}"/>
              </a:ext>
            </a:extLst>
          </p:cNvPr>
          <p:cNvSpPr>
            <a:spLocks noGrp="1"/>
          </p:cNvSpPr>
          <p:nvPr>
            <p:ph type="body" sz="quarter" idx="40" hasCustomPrompt="1"/>
          </p:nvPr>
        </p:nvSpPr>
        <p:spPr bwMode="gray">
          <a:xfrm>
            <a:off x="2735263" y="2404174"/>
            <a:ext cx="914400" cy="493870"/>
          </a:xfrm>
          <a:prstGeom prst="rect">
            <a:avLst/>
          </a:prstGeom>
        </p:spPr>
        <p:txBody>
          <a:bodyPr anchor="ctr"/>
          <a:lstStyle>
            <a:lvl1pPr marL="0" indent="0">
              <a:buNone/>
              <a:defRPr lang="en-US" sz="2800" kern="1200" dirty="0" smtClean="0">
                <a:solidFill>
                  <a:schemeClr val="accent4"/>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39" name="Text Placeholder 3">
            <a:extLst>
              <a:ext uri="{FF2B5EF4-FFF2-40B4-BE49-F238E27FC236}">
                <a16:creationId xmlns:a16="http://schemas.microsoft.com/office/drawing/2014/main" id="{86692C37-CF49-45EA-8CC7-62BB8A5F87EA}"/>
              </a:ext>
            </a:extLst>
          </p:cNvPr>
          <p:cNvSpPr>
            <a:spLocks noGrp="1"/>
          </p:cNvSpPr>
          <p:nvPr>
            <p:ph type="body" sz="quarter" idx="41" hasCustomPrompt="1"/>
          </p:nvPr>
        </p:nvSpPr>
        <p:spPr bwMode="gray">
          <a:xfrm>
            <a:off x="3643980" y="2404174"/>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40" name="Text Placeholder 3">
            <a:extLst>
              <a:ext uri="{FF2B5EF4-FFF2-40B4-BE49-F238E27FC236}">
                <a16:creationId xmlns:a16="http://schemas.microsoft.com/office/drawing/2014/main" id="{746A16A8-4DD3-4133-BB16-DD272FE5F1BC}"/>
              </a:ext>
            </a:extLst>
          </p:cNvPr>
          <p:cNvSpPr>
            <a:spLocks noGrp="1"/>
          </p:cNvSpPr>
          <p:nvPr>
            <p:ph type="body" sz="quarter" idx="42" hasCustomPrompt="1"/>
          </p:nvPr>
        </p:nvSpPr>
        <p:spPr bwMode="gray">
          <a:xfrm>
            <a:off x="5152570" y="2404229"/>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41" name="Text Placeholder 3">
            <a:extLst>
              <a:ext uri="{FF2B5EF4-FFF2-40B4-BE49-F238E27FC236}">
                <a16:creationId xmlns:a16="http://schemas.microsoft.com/office/drawing/2014/main" id="{44637BC7-C268-4EAD-9E29-1C0125D9C425}"/>
              </a:ext>
            </a:extLst>
          </p:cNvPr>
          <p:cNvSpPr>
            <a:spLocks noGrp="1"/>
          </p:cNvSpPr>
          <p:nvPr>
            <p:ph type="body" sz="quarter" idx="43" hasCustomPrompt="1"/>
          </p:nvPr>
        </p:nvSpPr>
        <p:spPr bwMode="gray">
          <a:xfrm>
            <a:off x="2735263" y="2897933"/>
            <a:ext cx="914400" cy="493870"/>
          </a:xfrm>
          <a:prstGeom prst="rect">
            <a:avLst/>
          </a:prstGeom>
        </p:spPr>
        <p:txBody>
          <a:bodyPr anchor="ctr"/>
          <a:lstStyle>
            <a:lvl1pPr marL="0" indent="0">
              <a:buNone/>
              <a:defRPr lang="en-US" sz="2800" kern="1200" dirty="0" smtClean="0">
                <a:solidFill>
                  <a:schemeClr val="accent5"/>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42" name="Text Placeholder 3">
            <a:extLst>
              <a:ext uri="{FF2B5EF4-FFF2-40B4-BE49-F238E27FC236}">
                <a16:creationId xmlns:a16="http://schemas.microsoft.com/office/drawing/2014/main" id="{6F12504C-B369-4933-A5C6-398F7BA07E89}"/>
              </a:ext>
            </a:extLst>
          </p:cNvPr>
          <p:cNvSpPr>
            <a:spLocks noGrp="1"/>
          </p:cNvSpPr>
          <p:nvPr>
            <p:ph type="body" sz="quarter" idx="44" hasCustomPrompt="1"/>
          </p:nvPr>
        </p:nvSpPr>
        <p:spPr bwMode="gray">
          <a:xfrm>
            <a:off x="3643980" y="2897933"/>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43" name="Text Placeholder 3">
            <a:extLst>
              <a:ext uri="{FF2B5EF4-FFF2-40B4-BE49-F238E27FC236}">
                <a16:creationId xmlns:a16="http://schemas.microsoft.com/office/drawing/2014/main" id="{AF46A1D5-EE68-4330-B3CC-066141ADCE4E}"/>
              </a:ext>
            </a:extLst>
          </p:cNvPr>
          <p:cNvSpPr>
            <a:spLocks noGrp="1"/>
          </p:cNvSpPr>
          <p:nvPr>
            <p:ph type="body" sz="quarter" idx="45" hasCustomPrompt="1"/>
          </p:nvPr>
        </p:nvSpPr>
        <p:spPr bwMode="gray">
          <a:xfrm>
            <a:off x="5152570" y="2897988"/>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44" name="Text Placeholder 3">
            <a:extLst>
              <a:ext uri="{FF2B5EF4-FFF2-40B4-BE49-F238E27FC236}">
                <a16:creationId xmlns:a16="http://schemas.microsoft.com/office/drawing/2014/main" id="{9DE2A86A-9233-4FB2-BA09-753BBD33888F}"/>
              </a:ext>
            </a:extLst>
          </p:cNvPr>
          <p:cNvSpPr>
            <a:spLocks noGrp="1"/>
          </p:cNvSpPr>
          <p:nvPr>
            <p:ph type="body" sz="quarter" idx="46" hasCustomPrompt="1"/>
          </p:nvPr>
        </p:nvSpPr>
        <p:spPr bwMode="gray">
          <a:xfrm>
            <a:off x="2735263" y="3391692"/>
            <a:ext cx="914400" cy="493870"/>
          </a:xfrm>
          <a:prstGeom prst="rect">
            <a:avLst/>
          </a:prstGeom>
        </p:spPr>
        <p:txBody>
          <a:bodyPr anchor="ctr"/>
          <a:lstStyle>
            <a:lvl1pPr marL="0" indent="0">
              <a:buNone/>
              <a:defRPr lang="en-US" sz="2800" kern="1200" dirty="0" smtClean="0">
                <a:solidFill>
                  <a:schemeClr val="accent6"/>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45" name="Text Placeholder 3">
            <a:extLst>
              <a:ext uri="{FF2B5EF4-FFF2-40B4-BE49-F238E27FC236}">
                <a16:creationId xmlns:a16="http://schemas.microsoft.com/office/drawing/2014/main" id="{96DBD4F0-81F0-4263-A3DD-1BC9E9CC1E22}"/>
              </a:ext>
            </a:extLst>
          </p:cNvPr>
          <p:cNvSpPr>
            <a:spLocks noGrp="1"/>
          </p:cNvSpPr>
          <p:nvPr>
            <p:ph type="body" sz="quarter" idx="47" hasCustomPrompt="1"/>
          </p:nvPr>
        </p:nvSpPr>
        <p:spPr bwMode="gray">
          <a:xfrm>
            <a:off x="3643980" y="3391692"/>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46" name="Text Placeholder 3">
            <a:extLst>
              <a:ext uri="{FF2B5EF4-FFF2-40B4-BE49-F238E27FC236}">
                <a16:creationId xmlns:a16="http://schemas.microsoft.com/office/drawing/2014/main" id="{4FAF032A-78F8-40D7-AA9D-84956A16C7B9}"/>
              </a:ext>
            </a:extLst>
          </p:cNvPr>
          <p:cNvSpPr>
            <a:spLocks noGrp="1"/>
          </p:cNvSpPr>
          <p:nvPr>
            <p:ph type="body" sz="quarter" idx="48" hasCustomPrompt="1"/>
          </p:nvPr>
        </p:nvSpPr>
        <p:spPr bwMode="gray">
          <a:xfrm>
            <a:off x="5152570" y="3391747"/>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47" name="Text Placeholder 3">
            <a:extLst>
              <a:ext uri="{FF2B5EF4-FFF2-40B4-BE49-F238E27FC236}">
                <a16:creationId xmlns:a16="http://schemas.microsoft.com/office/drawing/2014/main" id="{F2024E3A-6DCC-4383-BA62-B51523DD9125}"/>
              </a:ext>
            </a:extLst>
          </p:cNvPr>
          <p:cNvSpPr>
            <a:spLocks noGrp="1"/>
          </p:cNvSpPr>
          <p:nvPr>
            <p:ph type="body" sz="quarter" idx="49" hasCustomPrompt="1"/>
          </p:nvPr>
        </p:nvSpPr>
        <p:spPr bwMode="gray">
          <a:xfrm>
            <a:off x="2735263" y="3885451"/>
            <a:ext cx="914400" cy="493870"/>
          </a:xfrm>
          <a:prstGeom prst="rect">
            <a:avLst/>
          </a:prstGeom>
        </p:spPr>
        <p:txBody>
          <a:bodyPr anchor="ctr"/>
          <a:lstStyle>
            <a:lvl1pPr marL="0" indent="0">
              <a:buNone/>
              <a:defRPr lang="en-US" sz="2800" kern="1200" dirty="0" smtClean="0">
                <a:solidFill>
                  <a:schemeClr val="bg2"/>
                </a:solidFill>
                <a:latin typeface="RR Pioneer Light Condensed" panose="020B0306050201060103" pitchFamily="34" charset="0"/>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a:t>
            </a:r>
          </a:p>
        </p:txBody>
      </p:sp>
      <p:sp>
        <p:nvSpPr>
          <p:cNvPr id="48" name="Text Placeholder 3">
            <a:extLst>
              <a:ext uri="{FF2B5EF4-FFF2-40B4-BE49-F238E27FC236}">
                <a16:creationId xmlns:a16="http://schemas.microsoft.com/office/drawing/2014/main" id="{1734CB7F-6728-453C-9867-FFB466C235D0}"/>
              </a:ext>
            </a:extLst>
          </p:cNvPr>
          <p:cNvSpPr>
            <a:spLocks noGrp="1"/>
          </p:cNvSpPr>
          <p:nvPr>
            <p:ph type="body" sz="quarter" idx="50" hasCustomPrompt="1"/>
          </p:nvPr>
        </p:nvSpPr>
        <p:spPr bwMode="gray">
          <a:xfrm>
            <a:off x="3643980" y="3885451"/>
            <a:ext cx="1319906" cy="493869"/>
          </a:xfrm>
          <a:prstGeom prst="rect">
            <a:avLst/>
          </a:prstGeom>
        </p:spPr>
        <p:txBody>
          <a:bodyPr wrap="none" lIns="0" anchor="ctr"/>
          <a:lstStyle>
            <a:lvl1pPr marL="0" indent="0" algn="l" defTabSz="685800" rtl="0" eaLnBrk="1" latinLnBrk="0" hangingPunct="1">
              <a:buNone/>
              <a:defRPr lang="en-GB" sz="1200" kern="1200" dirty="0">
                <a:solidFill>
                  <a:schemeClr val="tx1">
                    <a:lumMod val="65000"/>
                    <a:lumOff val="35000"/>
                  </a:schemeClr>
                </a:solidFill>
                <a:latin typeface="+mn-lt"/>
                <a:ea typeface="+mn-ea"/>
                <a:cs typeface="+mn-cs"/>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00:00 – 00:00</a:t>
            </a:r>
          </a:p>
        </p:txBody>
      </p:sp>
      <p:sp>
        <p:nvSpPr>
          <p:cNvPr id="49" name="Text Placeholder 3">
            <a:extLst>
              <a:ext uri="{FF2B5EF4-FFF2-40B4-BE49-F238E27FC236}">
                <a16:creationId xmlns:a16="http://schemas.microsoft.com/office/drawing/2014/main" id="{9CA65F12-1692-478A-BD69-C8ED4E3DECF4}"/>
              </a:ext>
            </a:extLst>
          </p:cNvPr>
          <p:cNvSpPr>
            <a:spLocks noGrp="1"/>
          </p:cNvSpPr>
          <p:nvPr>
            <p:ph type="body" sz="quarter" idx="51" hasCustomPrompt="1"/>
          </p:nvPr>
        </p:nvSpPr>
        <p:spPr bwMode="gray">
          <a:xfrm>
            <a:off x="5152570" y="3885506"/>
            <a:ext cx="3667579" cy="493869"/>
          </a:xfrm>
          <a:prstGeom prst="rect">
            <a:avLst/>
          </a:prstGeom>
        </p:spPr>
        <p:txBody>
          <a:bodyPr anchor="ctr"/>
          <a:lstStyle>
            <a:lvl1pPr marL="0" indent="0" algn="l" defTabSz="685800" rtl="0" eaLnBrk="1" latinLnBrk="0" hangingPunct="1">
              <a:buNone/>
              <a:defRPr lang="en-GB" sz="1500" kern="1200" dirty="0">
                <a:solidFill>
                  <a:schemeClr val="tx1">
                    <a:lumMod val="65000"/>
                    <a:lumOff val="35000"/>
                  </a:schemeClr>
                </a:solidFill>
                <a:latin typeface="+mj-lt"/>
                <a:ea typeface="+mj-ea"/>
                <a:cs typeface="Arial" panose="020B0604020202020204" pitchFamily="34" charset="0"/>
              </a:defRPr>
            </a:lvl1pPr>
            <a:lvl2pPr>
              <a:defRPr lang="en-US" sz="2800" kern="1200" dirty="0" smtClean="0">
                <a:solidFill>
                  <a:schemeClr val="accent1"/>
                </a:solidFill>
                <a:latin typeface="RR Pioneer Light Condensed" panose="020B0306050201060103" pitchFamily="34" charset="0"/>
                <a:ea typeface="+mn-ea"/>
                <a:cs typeface="+mn-cs"/>
              </a:defRPr>
            </a:lvl2pPr>
            <a:lvl3pPr>
              <a:defRPr lang="en-US" sz="2800" kern="1200" dirty="0" smtClean="0">
                <a:solidFill>
                  <a:schemeClr val="accent1"/>
                </a:solidFill>
                <a:latin typeface="RR Pioneer Light Condensed" panose="020B0306050201060103" pitchFamily="34" charset="0"/>
                <a:ea typeface="+mn-ea"/>
                <a:cs typeface="+mn-cs"/>
              </a:defRPr>
            </a:lvl3pPr>
            <a:lvl4pPr>
              <a:defRPr lang="en-US" sz="2800" kern="1200" dirty="0" smtClean="0">
                <a:solidFill>
                  <a:schemeClr val="accent1"/>
                </a:solidFill>
                <a:latin typeface="RR Pioneer Light Condensed" panose="020B0306050201060103" pitchFamily="34" charset="0"/>
                <a:ea typeface="+mn-ea"/>
                <a:cs typeface="+mn-cs"/>
              </a:defRPr>
            </a:lvl4pPr>
            <a:lvl5pPr>
              <a:defRPr lang="en-GB" sz="2800" kern="1200" dirty="0">
                <a:solidFill>
                  <a:schemeClr val="accent1"/>
                </a:solidFill>
                <a:latin typeface="RR Pioneer Light Condensed" panose="020B0306050201060103" pitchFamily="34" charset="0"/>
                <a:ea typeface="+mn-ea"/>
                <a:cs typeface="+mn-cs"/>
              </a:defRPr>
            </a:lvl5pPr>
          </a:lstStyle>
          <a:p>
            <a:pPr lvl="0"/>
            <a:r>
              <a:rPr lang="de-DE" noProof="0" dirty="0"/>
              <a:t>Thema</a:t>
            </a:r>
          </a:p>
        </p:txBody>
      </p:sp>
      <p:sp>
        <p:nvSpPr>
          <p:cNvPr id="5" name="Fußzeilenplatzhalter 4">
            <a:extLst>
              <a:ext uri="{FF2B5EF4-FFF2-40B4-BE49-F238E27FC236}">
                <a16:creationId xmlns:a16="http://schemas.microsoft.com/office/drawing/2014/main" id="{96DD3FE9-0C26-4549-971B-BA9782DCC620}"/>
              </a:ext>
            </a:extLst>
          </p:cNvPr>
          <p:cNvSpPr>
            <a:spLocks noGrp="1"/>
          </p:cNvSpPr>
          <p:nvPr>
            <p:ph type="ftr" sz="quarter" idx="52"/>
          </p:nvPr>
        </p:nvSpPr>
        <p:spPr bwMode="gray"/>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E21D7D6A-702C-4CA0-93AA-710DF7F4B10E}"/>
              </a:ext>
            </a:extLst>
          </p:cNvPr>
          <p:cNvSpPr>
            <a:spLocks noGrp="1"/>
          </p:cNvSpPr>
          <p:nvPr>
            <p:ph type="sldNum" sz="quarter" idx="53"/>
          </p:nvPr>
        </p:nvSpPr>
        <p:spPr bwMode="gray"/>
        <p:txBody>
          <a:bodyPr/>
          <a:lstStyle/>
          <a:p>
            <a:fld id="{6D11FE4E-4FB7-451D-AC48-A0B381E4258D}" type="slidenum">
              <a:rPr lang="de-DE" smtClean="0"/>
              <a:pPr/>
              <a:t>‹Nr.›</a:t>
            </a:fld>
            <a:endParaRPr lang="de-DE" dirty="0"/>
          </a:p>
        </p:txBody>
      </p:sp>
      <p:cxnSp>
        <p:nvCxnSpPr>
          <p:cNvPr id="60" name="Gerader Verbinder 59">
            <a:extLst>
              <a:ext uri="{FF2B5EF4-FFF2-40B4-BE49-F238E27FC236}">
                <a16:creationId xmlns:a16="http://schemas.microsoft.com/office/drawing/2014/main" id="{C10D76AC-B097-441A-89E6-41EC098B4DF3}"/>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50" name="Grafik 49">
            <a:extLst>
              <a:ext uri="{FF2B5EF4-FFF2-40B4-BE49-F238E27FC236}">
                <a16:creationId xmlns:a16="http://schemas.microsoft.com/office/drawing/2014/main" id="{31CD774E-986D-49CF-9A36-2770A020DBE6}"/>
              </a:ext>
            </a:extLst>
          </p:cNvPr>
          <p:cNvPicPr>
            <a:picLocks noChangeAspect="1"/>
          </p:cNvPicPr>
          <p:nvPr/>
        </p:nvPicPr>
        <p:blipFill>
          <a:blip r:embed="rId7"/>
          <a:stretch>
            <a:fillRect/>
          </a:stretch>
        </p:blipFill>
        <p:spPr>
          <a:xfrm>
            <a:off x="323850" y="231775"/>
            <a:ext cx="318931" cy="521147"/>
          </a:xfrm>
          <a:prstGeom prst="rect">
            <a:avLst/>
          </a:prstGeom>
        </p:spPr>
      </p:pic>
      <p:pic>
        <p:nvPicPr>
          <p:cNvPr id="53" name="Grafik 52">
            <a:extLst>
              <a:ext uri="{FF2B5EF4-FFF2-40B4-BE49-F238E27FC236}">
                <a16:creationId xmlns:a16="http://schemas.microsoft.com/office/drawing/2014/main" id="{0AD295DC-0497-4EA6-9723-68108FB1BD86}"/>
              </a:ext>
            </a:extLst>
          </p:cNvPr>
          <p:cNvPicPr>
            <a:picLocks noChangeAspect="1"/>
          </p:cNvPicPr>
          <p:nvPr/>
        </p:nvPicPr>
        <p:blipFill>
          <a:blip r:embed="rId8"/>
          <a:srcRect/>
          <a:stretch/>
        </p:blipFill>
        <p:spPr>
          <a:xfrm>
            <a:off x="1068021" y="4698029"/>
            <a:ext cx="957600" cy="222316"/>
          </a:xfrm>
          <a:prstGeom prst="rect">
            <a:avLst/>
          </a:prstGeom>
        </p:spPr>
      </p:pic>
    </p:spTree>
    <p:custDataLst>
      <p:tags r:id="rId1"/>
    </p:custDataLst>
    <p:extLst>
      <p:ext uri="{BB962C8B-B14F-4D97-AF65-F5344CB8AC3E}">
        <p14:creationId xmlns:p14="http://schemas.microsoft.com/office/powerpoint/2010/main" val="210874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 Presenter Nam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AD943B9-9891-409E-AF72-692DEC643B99}"/>
              </a:ext>
            </a:extLst>
          </p:cNvPr>
          <p:cNvGraphicFramePr>
            <a:graphicFrameLocks noChangeAspect="1"/>
          </p:cNvGraphicFramePr>
          <p:nvPr>
            <p:custDataLst>
              <p:tags r:id="rId2"/>
            </p:custDataLst>
            <p:extLst>
              <p:ext uri="{D42A27DB-BD31-4B8C-83A1-F6EECF244321}">
                <p14:modId xmlns:p14="http://schemas.microsoft.com/office/powerpoint/2010/main" val="4114347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1AD943B9-9891-409E-AF72-692DEC643B9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74F9F9D-3473-4159-9066-2916C891F188}"/>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0" name="Rectangle 9">
            <a:extLst>
              <a:ext uri="{FF2B5EF4-FFF2-40B4-BE49-F238E27FC236}">
                <a16:creationId xmlns:a16="http://schemas.microsoft.com/office/drawing/2014/main" id="{89C7A7FB-8B59-479B-9C7E-6E290AD871CF}"/>
              </a:ext>
            </a:extLst>
          </p:cNvPr>
          <p:cNvSpPr/>
          <p:nvPr/>
        </p:nvSpPr>
        <p:spPr bwMode="gray">
          <a:xfrm>
            <a:off x="2268539" y="0"/>
            <a:ext cx="687546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9" name="Rectangle 8">
            <a:extLst>
              <a:ext uri="{FF2B5EF4-FFF2-40B4-BE49-F238E27FC236}">
                <a16:creationId xmlns:a16="http://schemas.microsoft.com/office/drawing/2014/main" id="{D2CCD6EA-BB28-4340-9222-016A7826198C}"/>
              </a:ext>
            </a:extLst>
          </p:cNvPr>
          <p:cNvSpPr/>
          <p:nvPr/>
        </p:nvSpPr>
        <p:spPr bwMode="gray">
          <a:xfrm>
            <a:off x="0" y="0"/>
            <a:ext cx="2268538" cy="5143500"/>
          </a:xfrm>
          <a:prstGeom prst="rect">
            <a:avLst/>
          </a:prstGeom>
          <a:solidFill>
            <a:srgbClr val="EFEF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hasCustomPrompt="1"/>
          </p:nvPr>
        </p:nvSpPr>
        <p:spPr bwMode="gray">
          <a:xfrm>
            <a:off x="323850" y="987424"/>
            <a:ext cx="1786647" cy="755651"/>
          </a:xfrm>
        </p:spPr>
        <p:txBody>
          <a:bodyPr/>
          <a:lstStyle>
            <a:lvl1pPr>
              <a:defRPr/>
            </a:lvl1pPr>
          </a:lstStyle>
          <a:p>
            <a:r>
              <a:rPr lang="de-DE" dirty="0"/>
              <a:t>Anklicken um Mastertitel zu bearbeiten</a:t>
            </a:r>
          </a:p>
        </p:txBody>
      </p:sp>
      <p:sp>
        <p:nvSpPr>
          <p:cNvPr id="28" name="Text Placeholder 58">
            <a:extLst>
              <a:ext uri="{FF2B5EF4-FFF2-40B4-BE49-F238E27FC236}">
                <a16:creationId xmlns:a16="http://schemas.microsoft.com/office/drawing/2014/main" id="{605B3382-0991-4BCD-8F28-E35AA25CFF36}"/>
              </a:ext>
            </a:extLst>
          </p:cNvPr>
          <p:cNvSpPr>
            <a:spLocks noGrp="1"/>
          </p:cNvSpPr>
          <p:nvPr>
            <p:ph type="body" sz="quarter" idx="28" hasCustomPrompt="1"/>
          </p:nvPr>
        </p:nvSpPr>
        <p:spPr bwMode="gray">
          <a:xfrm>
            <a:off x="3436481" y="3647743"/>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0" name="Text Placeholder 4">
            <a:extLst>
              <a:ext uri="{FF2B5EF4-FFF2-40B4-BE49-F238E27FC236}">
                <a16:creationId xmlns:a16="http://schemas.microsoft.com/office/drawing/2014/main" id="{1E223FD4-7B35-4E75-8105-FF830CC27A83}"/>
              </a:ext>
            </a:extLst>
          </p:cNvPr>
          <p:cNvSpPr>
            <a:spLocks noGrp="1"/>
          </p:cNvSpPr>
          <p:nvPr>
            <p:ph type="body" sz="quarter" idx="24" hasCustomPrompt="1"/>
          </p:nvPr>
        </p:nvSpPr>
        <p:spPr bwMode="gray">
          <a:xfrm>
            <a:off x="2640264" y="943128"/>
            <a:ext cx="694615" cy="638174"/>
          </a:xfrm>
        </p:spPr>
        <p:txBody>
          <a:bodyPr>
            <a:normAutofit/>
          </a:bodyPr>
          <a:lstStyle>
            <a:lvl1pPr algn="r">
              <a:defRPr sz="3200" kern="3200" spc="300" baseline="0">
                <a:solidFill>
                  <a:schemeClr val="accent1"/>
                </a:solidFill>
                <a:latin typeface="RR Pioneer Light Condensed" panose="020B0604020202020204" charset="0"/>
              </a:defRPr>
            </a:lvl1pPr>
          </a:lstStyle>
          <a:p>
            <a:pPr lvl="0"/>
            <a:r>
              <a:rPr lang="de-DE" dirty="0"/>
              <a:t>##</a:t>
            </a:r>
          </a:p>
        </p:txBody>
      </p:sp>
      <p:sp>
        <p:nvSpPr>
          <p:cNvPr id="51" name="Text Placeholder 58">
            <a:extLst>
              <a:ext uri="{FF2B5EF4-FFF2-40B4-BE49-F238E27FC236}">
                <a16:creationId xmlns:a16="http://schemas.microsoft.com/office/drawing/2014/main" id="{E502895C-CA11-4698-8C40-E4A0AEACA8FD}"/>
              </a:ext>
            </a:extLst>
          </p:cNvPr>
          <p:cNvSpPr>
            <a:spLocks noGrp="1"/>
          </p:cNvSpPr>
          <p:nvPr>
            <p:ph type="body" sz="quarter" idx="25" hasCustomPrompt="1"/>
          </p:nvPr>
        </p:nvSpPr>
        <p:spPr bwMode="gray">
          <a:xfrm>
            <a:off x="3436481" y="989413"/>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2" name="Text Placeholder 4">
            <a:extLst>
              <a:ext uri="{FF2B5EF4-FFF2-40B4-BE49-F238E27FC236}">
                <a16:creationId xmlns:a16="http://schemas.microsoft.com/office/drawing/2014/main" id="{51DEA5B9-2BC9-401B-A40A-D76705214552}"/>
              </a:ext>
            </a:extLst>
          </p:cNvPr>
          <p:cNvSpPr>
            <a:spLocks noGrp="1"/>
          </p:cNvSpPr>
          <p:nvPr>
            <p:ph type="body" sz="quarter" idx="27" hasCustomPrompt="1"/>
          </p:nvPr>
        </p:nvSpPr>
        <p:spPr bwMode="gray">
          <a:xfrm>
            <a:off x="2640264" y="3601458"/>
            <a:ext cx="694615" cy="638174"/>
          </a:xfrm>
        </p:spPr>
        <p:txBody>
          <a:bodyPr>
            <a:normAutofit/>
          </a:bodyPr>
          <a:lstStyle>
            <a:lvl1pPr algn="r">
              <a:defRPr sz="3200">
                <a:solidFill>
                  <a:schemeClr val="accent4"/>
                </a:solidFill>
                <a:latin typeface="RR Pioneer Light Condensed" panose="020B0604020202020204" charset="0"/>
              </a:defRPr>
            </a:lvl1pPr>
          </a:lstStyle>
          <a:p>
            <a:pPr lvl="0"/>
            <a:r>
              <a:rPr lang="de-DE" dirty="0"/>
              <a:t>##</a:t>
            </a:r>
          </a:p>
        </p:txBody>
      </p:sp>
      <p:sp>
        <p:nvSpPr>
          <p:cNvPr id="53" name="Text Placeholder 4">
            <a:extLst>
              <a:ext uri="{FF2B5EF4-FFF2-40B4-BE49-F238E27FC236}">
                <a16:creationId xmlns:a16="http://schemas.microsoft.com/office/drawing/2014/main" id="{57CE1689-FA1D-4C1D-9FB0-4F7CC1A90F14}"/>
              </a:ext>
            </a:extLst>
          </p:cNvPr>
          <p:cNvSpPr>
            <a:spLocks noGrp="1"/>
          </p:cNvSpPr>
          <p:nvPr>
            <p:ph type="body" sz="quarter" idx="30" hasCustomPrompt="1"/>
          </p:nvPr>
        </p:nvSpPr>
        <p:spPr bwMode="gray">
          <a:xfrm>
            <a:off x="2640264" y="1830326"/>
            <a:ext cx="694615" cy="638174"/>
          </a:xfrm>
        </p:spPr>
        <p:txBody>
          <a:bodyPr>
            <a:normAutofit/>
          </a:bodyPr>
          <a:lstStyle>
            <a:lvl1pPr algn="r">
              <a:defRPr sz="3200">
                <a:solidFill>
                  <a:schemeClr val="accent2"/>
                </a:solidFill>
                <a:latin typeface="RR Pioneer Light Condensed" panose="020B0604020202020204" charset="0"/>
              </a:defRPr>
            </a:lvl1pPr>
          </a:lstStyle>
          <a:p>
            <a:pPr lvl="0"/>
            <a:r>
              <a:rPr lang="de-DE" dirty="0"/>
              <a:t>##</a:t>
            </a:r>
          </a:p>
        </p:txBody>
      </p:sp>
      <p:sp>
        <p:nvSpPr>
          <p:cNvPr id="54" name="Text Placeholder 4">
            <a:extLst>
              <a:ext uri="{FF2B5EF4-FFF2-40B4-BE49-F238E27FC236}">
                <a16:creationId xmlns:a16="http://schemas.microsoft.com/office/drawing/2014/main" id="{AC3654A3-4C21-477F-AD31-31F99D8552B1}"/>
              </a:ext>
            </a:extLst>
          </p:cNvPr>
          <p:cNvSpPr>
            <a:spLocks noGrp="1"/>
          </p:cNvSpPr>
          <p:nvPr>
            <p:ph type="body" sz="quarter" idx="33" hasCustomPrompt="1"/>
          </p:nvPr>
        </p:nvSpPr>
        <p:spPr bwMode="gray">
          <a:xfrm>
            <a:off x="2640264" y="2717127"/>
            <a:ext cx="694615" cy="638174"/>
          </a:xfrm>
        </p:spPr>
        <p:txBody>
          <a:bodyPr>
            <a:normAutofit/>
          </a:bodyPr>
          <a:lstStyle>
            <a:lvl1pPr algn="r">
              <a:defRPr sz="3200">
                <a:solidFill>
                  <a:schemeClr val="accent3"/>
                </a:solidFill>
                <a:latin typeface="RR Pioneer Light Condensed" panose="020B0604020202020204" charset="0"/>
              </a:defRPr>
            </a:lvl1pPr>
          </a:lstStyle>
          <a:p>
            <a:pPr lvl="0"/>
            <a:r>
              <a:rPr lang="de-DE" dirty="0"/>
              <a:t>##</a:t>
            </a:r>
          </a:p>
        </p:txBody>
      </p:sp>
      <p:sp>
        <p:nvSpPr>
          <p:cNvPr id="55" name="Text Placeholder 58">
            <a:extLst>
              <a:ext uri="{FF2B5EF4-FFF2-40B4-BE49-F238E27FC236}">
                <a16:creationId xmlns:a16="http://schemas.microsoft.com/office/drawing/2014/main" id="{B7878249-F876-41A0-85FB-39231E1C53A4}"/>
              </a:ext>
            </a:extLst>
          </p:cNvPr>
          <p:cNvSpPr>
            <a:spLocks noGrp="1"/>
          </p:cNvSpPr>
          <p:nvPr>
            <p:ph type="body" sz="quarter" idx="34" hasCustomPrompt="1"/>
          </p:nvPr>
        </p:nvSpPr>
        <p:spPr bwMode="gray">
          <a:xfrm>
            <a:off x="3436481" y="2763412"/>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6" name="Text Placeholder 4">
            <a:extLst>
              <a:ext uri="{FF2B5EF4-FFF2-40B4-BE49-F238E27FC236}">
                <a16:creationId xmlns:a16="http://schemas.microsoft.com/office/drawing/2014/main" id="{5F618406-DED7-4C7A-AE64-66F24A3CE4A4}"/>
              </a:ext>
            </a:extLst>
          </p:cNvPr>
          <p:cNvSpPr>
            <a:spLocks noGrp="1"/>
          </p:cNvSpPr>
          <p:nvPr>
            <p:ph type="body" sz="quarter" idx="36" hasCustomPrompt="1"/>
          </p:nvPr>
        </p:nvSpPr>
        <p:spPr bwMode="gray">
          <a:xfrm>
            <a:off x="5767642" y="943128"/>
            <a:ext cx="694615" cy="638174"/>
          </a:xfrm>
        </p:spPr>
        <p:txBody>
          <a:bodyPr>
            <a:normAutofit/>
          </a:bodyPr>
          <a:lstStyle>
            <a:lvl1pPr algn="r">
              <a:defRPr sz="3200">
                <a:solidFill>
                  <a:schemeClr val="accent5"/>
                </a:solidFill>
                <a:latin typeface="RR Pioneer Light Condensed" panose="020B0604020202020204" charset="0"/>
              </a:defRPr>
            </a:lvl1pPr>
          </a:lstStyle>
          <a:p>
            <a:pPr lvl="0"/>
            <a:r>
              <a:rPr lang="de-DE" dirty="0"/>
              <a:t>##</a:t>
            </a:r>
          </a:p>
        </p:txBody>
      </p:sp>
      <p:sp>
        <p:nvSpPr>
          <p:cNvPr id="57" name="Text Placeholder 58">
            <a:extLst>
              <a:ext uri="{FF2B5EF4-FFF2-40B4-BE49-F238E27FC236}">
                <a16:creationId xmlns:a16="http://schemas.microsoft.com/office/drawing/2014/main" id="{888F634D-B252-4AB9-A59C-47DA960C79A1}"/>
              </a:ext>
            </a:extLst>
          </p:cNvPr>
          <p:cNvSpPr>
            <a:spLocks noGrp="1"/>
          </p:cNvSpPr>
          <p:nvPr>
            <p:ph type="body" sz="quarter" idx="37" hasCustomPrompt="1"/>
          </p:nvPr>
        </p:nvSpPr>
        <p:spPr bwMode="gray">
          <a:xfrm>
            <a:off x="6563859" y="989413"/>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8" name="Text Placeholder 58">
            <a:extLst>
              <a:ext uri="{FF2B5EF4-FFF2-40B4-BE49-F238E27FC236}">
                <a16:creationId xmlns:a16="http://schemas.microsoft.com/office/drawing/2014/main" id="{092640CD-C88B-45D5-A6FE-63D4F331F90E}"/>
              </a:ext>
            </a:extLst>
          </p:cNvPr>
          <p:cNvSpPr>
            <a:spLocks noGrp="1"/>
          </p:cNvSpPr>
          <p:nvPr>
            <p:ph type="body" sz="quarter" idx="39" hasCustomPrompt="1"/>
          </p:nvPr>
        </p:nvSpPr>
        <p:spPr bwMode="gray">
          <a:xfrm>
            <a:off x="6563859" y="1876611"/>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59" name="Text Placeholder 4">
            <a:extLst>
              <a:ext uri="{FF2B5EF4-FFF2-40B4-BE49-F238E27FC236}">
                <a16:creationId xmlns:a16="http://schemas.microsoft.com/office/drawing/2014/main" id="{40188C56-A92F-47C4-A39C-0117A65D9DB9}"/>
              </a:ext>
            </a:extLst>
          </p:cNvPr>
          <p:cNvSpPr>
            <a:spLocks noGrp="1"/>
          </p:cNvSpPr>
          <p:nvPr>
            <p:ph type="body" sz="quarter" idx="41" hasCustomPrompt="1"/>
          </p:nvPr>
        </p:nvSpPr>
        <p:spPr bwMode="gray">
          <a:xfrm>
            <a:off x="5767642" y="1830326"/>
            <a:ext cx="694615" cy="638174"/>
          </a:xfrm>
        </p:spPr>
        <p:txBody>
          <a:bodyPr>
            <a:normAutofit/>
          </a:bodyPr>
          <a:lstStyle>
            <a:lvl1pPr algn="r">
              <a:defRPr sz="3200">
                <a:solidFill>
                  <a:schemeClr val="accent6"/>
                </a:solidFill>
                <a:latin typeface="RR Pioneer Light Condensed" panose="020B0604020202020204" charset="0"/>
              </a:defRPr>
            </a:lvl1pPr>
          </a:lstStyle>
          <a:p>
            <a:pPr lvl="0"/>
            <a:r>
              <a:rPr lang="de-DE" dirty="0"/>
              <a:t>##</a:t>
            </a:r>
          </a:p>
        </p:txBody>
      </p:sp>
      <p:sp>
        <p:nvSpPr>
          <p:cNvPr id="60" name="Text Placeholder 58">
            <a:extLst>
              <a:ext uri="{FF2B5EF4-FFF2-40B4-BE49-F238E27FC236}">
                <a16:creationId xmlns:a16="http://schemas.microsoft.com/office/drawing/2014/main" id="{EFFB41D3-3215-41D4-A7BC-33B02500CCCC}"/>
              </a:ext>
            </a:extLst>
          </p:cNvPr>
          <p:cNvSpPr>
            <a:spLocks noGrp="1"/>
          </p:cNvSpPr>
          <p:nvPr>
            <p:ph type="body" sz="quarter" idx="42" hasCustomPrompt="1"/>
          </p:nvPr>
        </p:nvSpPr>
        <p:spPr bwMode="gray">
          <a:xfrm>
            <a:off x="6563859" y="2763412"/>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61" name="Text Placeholder 4">
            <a:extLst>
              <a:ext uri="{FF2B5EF4-FFF2-40B4-BE49-F238E27FC236}">
                <a16:creationId xmlns:a16="http://schemas.microsoft.com/office/drawing/2014/main" id="{230B8289-1722-47AC-974A-66157600FA69}"/>
              </a:ext>
            </a:extLst>
          </p:cNvPr>
          <p:cNvSpPr>
            <a:spLocks noGrp="1"/>
          </p:cNvSpPr>
          <p:nvPr>
            <p:ph type="body" sz="quarter" idx="44" hasCustomPrompt="1"/>
          </p:nvPr>
        </p:nvSpPr>
        <p:spPr bwMode="gray">
          <a:xfrm>
            <a:off x="5767642" y="2717127"/>
            <a:ext cx="694615" cy="638174"/>
          </a:xfrm>
        </p:spPr>
        <p:txBody>
          <a:bodyPr>
            <a:normAutofit/>
          </a:bodyPr>
          <a:lstStyle>
            <a:lvl1pPr algn="r">
              <a:defRPr sz="3200">
                <a:solidFill>
                  <a:schemeClr val="bg2"/>
                </a:solidFill>
                <a:latin typeface="RR Pioneer Light Condensed" panose="020B0604020202020204" charset="0"/>
              </a:defRPr>
            </a:lvl1pPr>
          </a:lstStyle>
          <a:p>
            <a:pPr lvl="0"/>
            <a:r>
              <a:rPr lang="de-DE" dirty="0"/>
              <a:t>##</a:t>
            </a:r>
          </a:p>
        </p:txBody>
      </p:sp>
      <p:sp>
        <p:nvSpPr>
          <p:cNvPr id="62" name="Text Placeholder 58">
            <a:extLst>
              <a:ext uri="{FF2B5EF4-FFF2-40B4-BE49-F238E27FC236}">
                <a16:creationId xmlns:a16="http://schemas.microsoft.com/office/drawing/2014/main" id="{5A7C08FE-EA1A-4195-A88D-74CB48738D00}"/>
              </a:ext>
            </a:extLst>
          </p:cNvPr>
          <p:cNvSpPr>
            <a:spLocks noGrp="1"/>
          </p:cNvSpPr>
          <p:nvPr>
            <p:ph type="body" sz="quarter" idx="31" hasCustomPrompt="1"/>
          </p:nvPr>
        </p:nvSpPr>
        <p:spPr bwMode="gray">
          <a:xfrm>
            <a:off x="3436481" y="1876611"/>
            <a:ext cx="1897977" cy="209550"/>
          </a:xfrm>
        </p:spPr>
        <p:txBody>
          <a:bodyPr/>
          <a:lstStyle>
            <a:lvl1pPr>
              <a:defRPr>
                <a:solidFill>
                  <a:schemeClr val="tx1">
                    <a:lumMod val="65000"/>
                    <a:lumOff val="35000"/>
                  </a:schemeClr>
                </a:solidFill>
                <a:latin typeface="+mj-lt"/>
              </a:defRPr>
            </a:lvl1pPr>
            <a:lvl2pPr marL="0" indent="0">
              <a:buNone/>
              <a:defRPr/>
            </a:lvl2pPr>
          </a:lstStyle>
          <a:p>
            <a:pPr lvl="0"/>
            <a:r>
              <a:rPr lang="de-DE" dirty="0"/>
              <a:t>Thema</a:t>
            </a:r>
          </a:p>
        </p:txBody>
      </p:sp>
      <p:sp>
        <p:nvSpPr>
          <p:cNvPr id="63" name="Text Placeholder 5">
            <a:extLst>
              <a:ext uri="{FF2B5EF4-FFF2-40B4-BE49-F238E27FC236}">
                <a16:creationId xmlns:a16="http://schemas.microsoft.com/office/drawing/2014/main" id="{C2F30319-7294-489D-B9B7-8F9A7F998282}"/>
              </a:ext>
            </a:extLst>
          </p:cNvPr>
          <p:cNvSpPr>
            <a:spLocks noGrp="1"/>
          </p:cNvSpPr>
          <p:nvPr>
            <p:ph type="body" sz="quarter" idx="12" hasCustomPrompt="1"/>
          </p:nvPr>
        </p:nvSpPr>
        <p:spPr bwMode="gray">
          <a:xfrm>
            <a:off x="3437331" y="120536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 </a:t>
            </a:r>
          </a:p>
        </p:txBody>
      </p:sp>
      <p:sp>
        <p:nvSpPr>
          <p:cNvPr id="64" name="Text Placeholder 5">
            <a:extLst>
              <a:ext uri="{FF2B5EF4-FFF2-40B4-BE49-F238E27FC236}">
                <a16:creationId xmlns:a16="http://schemas.microsoft.com/office/drawing/2014/main" id="{FEAC7E2E-60A1-4360-B174-9403625E1DB1}"/>
              </a:ext>
            </a:extLst>
          </p:cNvPr>
          <p:cNvSpPr>
            <a:spLocks noGrp="1"/>
          </p:cNvSpPr>
          <p:nvPr>
            <p:ph type="body" sz="quarter" idx="13" hasCustomPrompt="1"/>
          </p:nvPr>
        </p:nvSpPr>
        <p:spPr bwMode="gray">
          <a:xfrm>
            <a:off x="3437331" y="137808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65" name="Text Placeholder 5">
            <a:extLst>
              <a:ext uri="{FF2B5EF4-FFF2-40B4-BE49-F238E27FC236}">
                <a16:creationId xmlns:a16="http://schemas.microsoft.com/office/drawing/2014/main" id="{C50A51D1-9B39-4E0D-A253-19FCA5509CE7}"/>
              </a:ext>
            </a:extLst>
          </p:cNvPr>
          <p:cNvSpPr>
            <a:spLocks noGrp="1"/>
          </p:cNvSpPr>
          <p:nvPr>
            <p:ph type="body" sz="quarter" idx="14" hasCustomPrompt="1"/>
          </p:nvPr>
        </p:nvSpPr>
        <p:spPr bwMode="gray">
          <a:xfrm>
            <a:off x="3437331" y="155080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66" name="Text Placeholder 5">
            <a:extLst>
              <a:ext uri="{FF2B5EF4-FFF2-40B4-BE49-F238E27FC236}">
                <a16:creationId xmlns:a16="http://schemas.microsoft.com/office/drawing/2014/main" id="{B0FF2D24-CDAF-4F71-8176-B3D7DD05380C}"/>
              </a:ext>
            </a:extLst>
          </p:cNvPr>
          <p:cNvSpPr>
            <a:spLocks noGrp="1"/>
          </p:cNvSpPr>
          <p:nvPr>
            <p:ph type="body" sz="quarter" idx="15" hasCustomPrompt="1"/>
          </p:nvPr>
        </p:nvSpPr>
        <p:spPr bwMode="gray">
          <a:xfrm>
            <a:off x="5351924" y="120536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67" name="Text Placeholder 5">
            <a:extLst>
              <a:ext uri="{FF2B5EF4-FFF2-40B4-BE49-F238E27FC236}">
                <a16:creationId xmlns:a16="http://schemas.microsoft.com/office/drawing/2014/main" id="{DAB2E953-BCC2-4D4E-8B9D-460B27754DCD}"/>
              </a:ext>
            </a:extLst>
          </p:cNvPr>
          <p:cNvSpPr>
            <a:spLocks noGrp="1"/>
          </p:cNvSpPr>
          <p:nvPr>
            <p:ph type="body" sz="quarter" idx="16" hasCustomPrompt="1"/>
          </p:nvPr>
        </p:nvSpPr>
        <p:spPr bwMode="gray">
          <a:xfrm>
            <a:off x="5351924" y="137808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68" name="Text Placeholder 5">
            <a:extLst>
              <a:ext uri="{FF2B5EF4-FFF2-40B4-BE49-F238E27FC236}">
                <a16:creationId xmlns:a16="http://schemas.microsoft.com/office/drawing/2014/main" id="{BA8A2ED5-EB92-4B75-9730-856B890F575B}"/>
              </a:ext>
            </a:extLst>
          </p:cNvPr>
          <p:cNvSpPr>
            <a:spLocks noGrp="1"/>
          </p:cNvSpPr>
          <p:nvPr>
            <p:ph type="body" sz="quarter" idx="17" hasCustomPrompt="1"/>
          </p:nvPr>
        </p:nvSpPr>
        <p:spPr bwMode="gray">
          <a:xfrm>
            <a:off x="5351924" y="155080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69" name="Text Placeholder 5">
            <a:extLst>
              <a:ext uri="{FF2B5EF4-FFF2-40B4-BE49-F238E27FC236}">
                <a16:creationId xmlns:a16="http://schemas.microsoft.com/office/drawing/2014/main" id="{5853B444-D6BC-4A39-9F6F-1630AE62E0E5}"/>
              </a:ext>
            </a:extLst>
          </p:cNvPr>
          <p:cNvSpPr>
            <a:spLocks noGrp="1"/>
          </p:cNvSpPr>
          <p:nvPr>
            <p:ph type="body" sz="quarter" idx="18" hasCustomPrompt="1"/>
          </p:nvPr>
        </p:nvSpPr>
        <p:spPr bwMode="gray">
          <a:xfrm>
            <a:off x="5351924" y="989413"/>
            <a:ext cx="309166" cy="199993"/>
          </a:xfrm>
          <a:prstGeom prst="rect">
            <a:avLst/>
          </a:prstGeom>
        </p:spPr>
        <p:txBody>
          <a:bodyPr lIns="0" tIns="0" rIns="0" bIns="0"/>
          <a:lstStyle>
            <a:lvl1pPr marL="0" indent="0" algn="r">
              <a:buNone/>
              <a:defRPr sz="1500">
                <a:solidFill>
                  <a:schemeClr val="tx1">
                    <a:lumMod val="65000"/>
                    <a:lumOff val="35000"/>
                  </a:schemeClr>
                </a:solidFill>
                <a:latin typeface="+mj-lt"/>
              </a:defRPr>
            </a:lvl1pPr>
          </a:lstStyle>
          <a:p>
            <a:pPr lvl="0"/>
            <a:r>
              <a:rPr lang="de-DE" dirty="0"/>
              <a:t>00</a:t>
            </a:r>
          </a:p>
        </p:txBody>
      </p:sp>
      <p:sp>
        <p:nvSpPr>
          <p:cNvPr id="70" name="Text Placeholder 5">
            <a:extLst>
              <a:ext uri="{FF2B5EF4-FFF2-40B4-BE49-F238E27FC236}">
                <a16:creationId xmlns:a16="http://schemas.microsoft.com/office/drawing/2014/main" id="{73C0A46F-865A-4E16-9034-83140EC8ED55}"/>
              </a:ext>
            </a:extLst>
          </p:cNvPr>
          <p:cNvSpPr>
            <a:spLocks noGrp="1"/>
          </p:cNvSpPr>
          <p:nvPr>
            <p:ph type="body" sz="quarter" idx="20" hasCustomPrompt="1"/>
          </p:nvPr>
        </p:nvSpPr>
        <p:spPr bwMode="gray">
          <a:xfrm>
            <a:off x="6547243" y="120536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1" name="Text Placeholder 5">
            <a:extLst>
              <a:ext uri="{FF2B5EF4-FFF2-40B4-BE49-F238E27FC236}">
                <a16:creationId xmlns:a16="http://schemas.microsoft.com/office/drawing/2014/main" id="{A5C9F6BE-7B06-4423-A489-9E1C81EB397C}"/>
              </a:ext>
            </a:extLst>
          </p:cNvPr>
          <p:cNvSpPr>
            <a:spLocks noGrp="1"/>
          </p:cNvSpPr>
          <p:nvPr>
            <p:ph type="body" sz="quarter" idx="21" hasCustomPrompt="1"/>
          </p:nvPr>
        </p:nvSpPr>
        <p:spPr bwMode="gray">
          <a:xfrm>
            <a:off x="6547243" y="137808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2" name="Text Placeholder 5">
            <a:extLst>
              <a:ext uri="{FF2B5EF4-FFF2-40B4-BE49-F238E27FC236}">
                <a16:creationId xmlns:a16="http://schemas.microsoft.com/office/drawing/2014/main" id="{E5F7B58A-21B0-44C4-ADBB-7C32D2395EB0}"/>
              </a:ext>
            </a:extLst>
          </p:cNvPr>
          <p:cNvSpPr>
            <a:spLocks noGrp="1"/>
          </p:cNvSpPr>
          <p:nvPr>
            <p:ph type="body" sz="quarter" idx="45" hasCustomPrompt="1"/>
          </p:nvPr>
        </p:nvSpPr>
        <p:spPr bwMode="gray">
          <a:xfrm>
            <a:off x="6547243" y="155080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3" name="Text Placeholder 5">
            <a:extLst>
              <a:ext uri="{FF2B5EF4-FFF2-40B4-BE49-F238E27FC236}">
                <a16:creationId xmlns:a16="http://schemas.microsoft.com/office/drawing/2014/main" id="{BC66A2B7-E56A-40CE-A533-A2C36F47374F}"/>
              </a:ext>
            </a:extLst>
          </p:cNvPr>
          <p:cNvSpPr>
            <a:spLocks noGrp="1"/>
          </p:cNvSpPr>
          <p:nvPr>
            <p:ph type="body" sz="quarter" idx="46" hasCustomPrompt="1"/>
          </p:nvPr>
        </p:nvSpPr>
        <p:spPr bwMode="gray">
          <a:xfrm>
            <a:off x="8461836" y="120536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74" name="Text Placeholder 5">
            <a:extLst>
              <a:ext uri="{FF2B5EF4-FFF2-40B4-BE49-F238E27FC236}">
                <a16:creationId xmlns:a16="http://schemas.microsoft.com/office/drawing/2014/main" id="{97F5D23E-F725-484F-9632-387DA35AF5E6}"/>
              </a:ext>
            </a:extLst>
          </p:cNvPr>
          <p:cNvSpPr>
            <a:spLocks noGrp="1"/>
          </p:cNvSpPr>
          <p:nvPr>
            <p:ph type="body" sz="quarter" idx="26" hasCustomPrompt="1"/>
          </p:nvPr>
        </p:nvSpPr>
        <p:spPr bwMode="gray">
          <a:xfrm>
            <a:off x="8461836" y="137808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75" name="Text Placeholder 5">
            <a:extLst>
              <a:ext uri="{FF2B5EF4-FFF2-40B4-BE49-F238E27FC236}">
                <a16:creationId xmlns:a16="http://schemas.microsoft.com/office/drawing/2014/main" id="{641C8314-D658-4B3C-B53E-14FDCBA54040}"/>
              </a:ext>
            </a:extLst>
          </p:cNvPr>
          <p:cNvSpPr>
            <a:spLocks noGrp="1"/>
          </p:cNvSpPr>
          <p:nvPr>
            <p:ph type="body" sz="quarter" idx="47" hasCustomPrompt="1"/>
          </p:nvPr>
        </p:nvSpPr>
        <p:spPr bwMode="gray">
          <a:xfrm>
            <a:off x="8461836" y="155080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76" name="Text Placeholder 5">
            <a:extLst>
              <a:ext uri="{FF2B5EF4-FFF2-40B4-BE49-F238E27FC236}">
                <a16:creationId xmlns:a16="http://schemas.microsoft.com/office/drawing/2014/main" id="{E5DFE89A-35D7-467F-912A-3F3BA96CABE2}"/>
              </a:ext>
            </a:extLst>
          </p:cNvPr>
          <p:cNvSpPr>
            <a:spLocks noGrp="1"/>
          </p:cNvSpPr>
          <p:nvPr>
            <p:ph type="body" sz="quarter" idx="48" hasCustomPrompt="1"/>
          </p:nvPr>
        </p:nvSpPr>
        <p:spPr bwMode="gray">
          <a:xfrm>
            <a:off x="8461836" y="989413"/>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77" name="Text Placeholder 5">
            <a:extLst>
              <a:ext uri="{FF2B5EF4-FFF2-40B4-BE49-F238E27FC236}">
                <a16:creationId xmlns:a16="http://schemas.microsoft.com/office/drawing/2014/main" id="{AE918737-30E7-4ECF-93F7-9EF537F33EB7}"/>
              </a:ext>
            </a:extLst>
          </p:cNvPr>
          <p:cNvSpPr>
            <a:spLocks noGrp="1"/>
          </p:cNvSpPr>
          <p:nvPr>
            <p:ph type="body" sz="quarter" idx="32" hasCustomPrompt="1"/>
          </p:nvPr>
        </p:nvSpPr>
        <p:spPr bwMode="gray">
          <a:xfrm>
            <a:off x="3437331" y="209944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8" name="Text Placeholder 5">
            <a:extLst>
              <a:ext uri="{FF2B5EF4-FFF2-40B4-BE49-F238E27FC236}">
                <a16:creationId xmlns:a16="http://schemas.microsoft.com/office/drawing/2014/main" id="{97387648-2F1C-471F-88BD-5A4BBC2F4BD4}"/>
              </a:ext>
            </a:extLst>
          </p:cNvPr>
          <p:cNvSpPr>
            <a:spLocks noGrp="1"/>
          </p:cNvSpPr>
          <p:nvPr>
            <p:ph type="body" sz="quarter" idx="49" hasCustomPrompt="1"/>
          </p:nvPr>
        </p:nvSpPr>
        <p:spPr bwMode="gray">
          <a:xfrm>
            <a:off x="3437331" y="227216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79" name="Text Placeholder 5">
            <a:extLst>
              <a:ext uri="{FF2B5EF4-FFF2-40B4-BE49-F238E27FC236}">
                <a16:creationId xmlns:a16="http://schemas.microsoft.com/office/drawing/2014/main" id="{067919BF-4493-461C-B604-35D0F6207B30}"/>
              </a:ext>
            </a:extLst>
          </p:cNvPr>
          <p:cNvSpPr>
            <a:spLocks noGrp="1"/>
          </p:cNvSpPr>
          <p:nvPr>
            <p:ph type="body" sz="quarter" idx="50" hasCustomPrompt="1"/>
          </p:nvPr>
        </p:nvSpPr>
        <p:spPr bwMode="gray">
          <a:xfrm>
            <a:off x="3437331" y="244488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80" name="Text Placeholder 5">
            <a:extLst>
              <a:ext uri="{FF2B5EF4-FFF2-40B4-BE49-F238E27FC236}">
                <a16:creationId xmlns:a16="http://schemas.microsoft.com/office/drawing/2014/main" id="{FF8E2F3C-B3D4-48FF-82EF-F550EED6A166}"/>
              </a:ext>
            </a:extLst>
          </p:cNvPr>
          <p:cNvSpPr>
            <a:spLocks noGrp="1"/>
          </p:cNvSpPr>
          <p:nvPr>
            <p:ph type="body" sz="quarter" idx="35" hasCustomPrompt="1"/>
          </p:nvPr>
        </p:nvSpPr>
        <p:spPr bwMode="gray">
          <a:xfrm>
            <a:off x="5351924" y="209944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1" name="Text Placeholder 5">
            <a:extLst>
              <a:ext uri="{FF2B5EF4-FFF2-40B4-BE49-F238E27FC236}">
                <a16:creationId xmlns:a16="http://schemas.microsoft.com/office/drawing/2014/main" id="{8848B6FD-6F82-4FE6-A399-D9FD0FCC3B45}"/>
              </a:ext>
            </a:extLst>
          </p:cNvPr>
          <p:cNvSpPr>
            <a:spLocks noGrp="1"/>
          </p:cNvSpPr>
          <p:nvPr>
            <p:ph type="body" sz="quarter" idx="51" hasCustomPrompt="1"/>
          </p:nvPr>
        </p:nvSpPr>
        <p:spPr bwMode="gray">
          <a:xfrm>
            <a:off x="5351924" y="227216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2" name="Text Placeholder 5">
            <a:extLst>
              <a:ext uri="{FF2B5EF4-FFF2-40B4-BE49-F238E27FC236}">
                <a16:creationId xmlns:a16="http://schemas.microsoft.com/office/drawing/2014/main" id="{75894796-4504-4B1C-B297-14DBE8C02C26}"/>
              </a:ext>
            </a:extLst>
          </p:cNvPr>
          <p:cNvSpPr>
            <a:spLocks noGrp="1"/>
          </p:cNvSpPr>
          <p:nvPr>
            <p:ph type="body" sz="quarter" idx="52" hasCustomPrompt="1"/>
          </p:nvPr>
        </p:nvSpPr>
        <p:spPr bwMode="gray">
          <a:xfrm>
            <a:off x="5351924" y="244488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3" name="Text Placeholder 5">
            <a:extLst>
              <a:ext uri="{FF2B5EF4-FFF2-40B4-BE49-F238E27FC236}">
                <a16:creationId xmlns:a16="http://schemas.microsoft.com/office/drawing/2014/main" id="{EEAD89EB-A203-479B-9183-F36F15C7757E}"/>
              </a:ext>
            </a:extLst>
          </p:cNvPr>
          <p:cNvSpPr>
            <a:spLocks noGrp="1"/>
          </p:cNvSpPr>
          <p:nvPr>
            <p:ph type="body" sz="quarter" idx="38" hasCustomPrompt="1"/>
          </p:nvPr>
        </p:nvSpPr>
        <p:spPr bwMode="gray">
          <a:xfrm>
            <a:off x="5351924" y="1876611"/>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84" name="Text Placeholder 5">
            <a:extLst>
              <a:ext uri="{FF2B5EF4-FFF2-40B4-BE49-F238E27FC236}">
                <a16:creationId xmlns:a16="http://schemas.microsoft.com/office/drawing/2014/main" id="{E25265E5-1FDF-4C57-B7FC-7870C868C72A}"/>
              </a:ext>
            </a:extLst>
          </p:cNvPr>
          <p:cNvSpPr>
            <a:spLocks noGrp="1"/>
          </p:cNvSpPr>
          <p:nvPr>
            <p:ph type="body" sz="quarter" idx="40" hasCustomPrompt="1"/>
          </p:nvPr>
        </p:nvSpPr>
        <p:spPr bwMode="gray">
          <a:xfrm>
            <a:off x="6547243" y="209944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85" name="Text Placeholder 5">
            <a:extLst>
              <a:ext uri="{FF2B5EF4-FFF2-40B4-BE49-F238E27FC236}">
                <a16:creationId xmlns:a16="http://schemas.microsoft.com/office/drawing/2014/main" id="{0F3463B1-7AF7-4371-B351-91076AFFF5EF}"/>
              </a:ext>
            </a:extLst>
          </p:cNvPr>
          <p:cNvSpPr>
            <a:spLocks noGrp="1"/>
          </p:cNvSpPr>
          <p:nvPr>
            <p:ph type="body" sz="quarter" idx="53" hasCustomPrompt="1"/>
          </p:nvPr>
        </p:nvSpPr>
        <p:spPr bwMode="gray">
          <a:xfrm>
            <a:off x="6547243" y="227216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86" name="Text Placeholder 5">
            <a:extLst>
              <a:ext uri="{FF2B5EF4-FFF2-40B4-BE49-F238E27FC236}">
                <a16:creationId xmlns:a16="http://schemas.microsoft.com/office/drawing/2014/main" id="{115BC601-06EA-464C-A600-7B5038156C57}"/>
              </a:ext>
            </a:extLst>
          </p:cNvPr>
          <p:cNvSpPr>
            <a:spLocks noGrp="1"/>
          </p:cNvSpPr>
          <p:nvPr>
            <p:ph type="body" sz="quarter" idx="54" hasCustomPrompt="1"/>
          </p:nvPr>
        </p:nvSpPr>
        <p:spPr bwMode="gray">
          <a:xfrm>
            <a:off x="6547243" y="244488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87" name="Text Placeholder 5">
            <a:extLst>
              <a:ext uri="{FF2B5EF4-FFF2-40B4-BE49-F238E27FC236}">
                <a16:creationId xmlns:a16="http://schemas.microsoft.com/office/drawing/2014/main" id="{BB3E5934-F92D-4194-B10E-33D3130A4721}"/>
              </a:ext>
            </a:extLst>
          </p:cNvPr>
          <p:cNvSpPr>
            <a:spLocks noGrp="1"/>
          </p:cNvSpPr>
          <p:nvPr>
            <p:ph type="body" sz="quarter" idx="43" hasCustomPrompt="1"/>
          </p:nvPr>
        </p:nvSpPr>
        <p:spPr bwMode="gray">
          <a:xfrm>
            <a:off x="8461836" y="209944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8" name="Text Placeholder 5">
            <a:extLst>
              <a:ext uri="{FF2B5EF4-FFF2-40B4-BE49-F238E27FC236}">
                <a16:creationId xmlns:a16="http://schemas.microsoft.com/office/drawing/2014/main" id="{EB8ECE9C-AABF-4250-972F-6DFC04A70F78}"/>
              </a:ext>
            </a:extLst>
          </p:cNvPr>
          <p:cNvSpPr>
            <a:spLocks noGrp="1"/>
          </p:cNvSpPr>
          <p:nvPr>
            <p:ph type="body" sz="quarter" idx="55" hasCustomPrompt="1"/>
          </p:nvPr>
        </p:nvSpPr>
        <p:spPr bwMode="gray">
          <a:xfrm>
            <a:off x="8461836" y="227216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89" name="Text Placeholder 5">
            <a:extLst>
              <a:ext uri="{FF2B5EF4-FFF2-40B4-BE49-F238E27FC236}">
                <a16:creationId xmlns:a16="http://schemas.microsoft.com/office/drawing/2014/main" id="{F495D6CC-965F-4AF1-931B-DAA662B386CD}"/>
              </a:ext>
            </a:extLst>
          </p:cNvPr>
          <p:cNvSpPr>
            <a:spLocks noGrp="1"/>
          </p:cNvSpPr>
          <p:nvPr>
            <p:ph type="body" sz="quarter" idx="56" hasCustomPrompt="1"/>
          </p:nvPr>
        </p:nvSpPr>
        <p:spPr bwMode="gray">
          <a:xfrm>
            <a:off x="8461836" y="244488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90" name="Text Placeholder 5">
            <a:extLst>
              <a:ext uri="{FF2B5EF4-FFF2-40B4-BE49-F238E27FC236}">
                <a16:creationId xmlns:a16="http://schemas.microsoft.com/office/drawing/2014/main" id="{97276A62-98F1-40EA-A1BF-8D5282C4902E}"/>
              </a:ext>
            </a:extLst>
          </p:cNvPr>
          <p:cNvSpPr>
            <a:spLocks noGrp="1"/>
          </p:cNvSpPr>
          <p:nvPr>
            <p:ph type="body" sz="quarter" idx="57" hasCustomPrompt="1"/>
          </p:nvPr>
        </p:nvSpPr>
        <p:spPr bwMode="gray">
          <a:xfrm>
            <a:off x="8461836" y="1876611"/>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91" name="Text Placeholder 5">
            <a:extLst>
              <a:ext uri="{FF2B5EF4-FFF2-40B4-BE49-F238E27FC236}">
                <a16:creationId xmlns:a16="http://schemas.microsoft.com/office/drawing/2014/main" id="{78344A33-BFDB-443B-8BB6-82C035250FB9}"/>
              </a:ext>
            </a:extLst>
          </p:cNvPr>
          <p:cNvSpPr>
            <a:spLocks noGrp="1"/>
          </p:cNvSpPr>
          <p:nvPr>
            <p:ph type="body" sz="quarter" idx="58" hasCustomPrompt="1"/>
          </p:nvPr>
        </p:nvSpPr>
        <p:spPr bwMode="gray">
          <a:xfrm>
            <a:off x="3437331" y="297889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92" name="Text Placeholder 5">
            <a:extLst>
              <a:ext uri="{FF2B5EF4-FFF2-40B4-BE49-F238E27FC236}">
                <a16:creationId xmlns:a16="http://schemas.microsoft.com/office/drawing/2014/main" id="{6AAEF1FE-DDD6-4CB7-B7B1-D109D30A3E4B}"/>
              </a:ext>
            </a:extLst>
          </p:cNvPr>
          <p:cNvSpPr>
            <a:spLocks noGrp="1"/>
          </p:cNvSpPr>
          <p:nvPr>
            <p:ph type="body" sz="quarter" idx="59" hasCustomPrompt="1"/>
          </p:nvPr>
        </p:nvSpPr>
        <p:spPr bwMode="gray">
          <a:xfrm>
            <a:off x="3437331" y="315161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93" name="Text Placeholder 5">
            <a:extLst>
              <a:ext uri="{FF2B5EF4-FFF2-40B4-BE49-F238E27FC236}">
                <a16:creationId xmlns:a16="http://schemas.microsoft.com/office/drawing/2014/main" id="{D5BAAB42-6F5F-4F71-91C3-265579A994F5}"/>
              </a:ext>
            </a:extLst>
          </p:cNvPr>
          <p:cNvSpPr>
            <a:spLocks noGrp="1"/>
          </p:cNvSpPr>
          <p:nvPr>
            <p:ph type="body" sz="quarter" idx="60" hasCustomPrompt="1"/>
          </p:nvPr>
        </p:nvSpPr>
        <p:spPr bwMode="gray">
          <a:xfrm>
            <a:off x="3437331" y="332433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94" name="Text Placeholder 5">
            <a:extLst>
              <a:ext uri="{FF2B5EF4-FFF2-40B4-BE49-F238E27FC236}">
                <a16:creationId xmlns:a16="http://schemas.microsoft.com/office/drawing/2014/main" id="{5605019E-89B4-4E10-9E28-E55A4E1AB695}"/>
              </a:ext>
            </a:extLst>
          </p:cNvPr>
          <p:cNvSpPr>
            <a:spLocks noGrp="1"/>
          </p:cNvSpPr>
          <p:nvPr>
            <p:ph type="body" sz="quarter" idx="61" hasCustomPrompt="1"/>
          </p:nvPr>
        </p:nvSpPr>
        <p:spPr bwMode="gray">
          <a:xfrm>
            <a:off x="5351924" y="297889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95" name="Text Placeholder 5">
            <a:extLst>
              <a:ext uri="{FF2B5EF4-FFF2-40B4-BE49-F238E27FC236}">
                <a16:creationId xmlns:a16="http://schemas.microsoft.com/office/drawing/2014/main" id="{D0091206-C2E1-4C67-AAC7-0D504D01DA2A}"/>
              </a:ext>
            </a:extLst>
          </p:cNvPr>
          <p:cNvSpPr>
            <a:spLocks noGrp="1"/>
          </p:cNvSpPr>
          <p:nvPr>
            <p:ph type="body" sz="quarter" idx="62" hasCustomPrompt="1"/>
          </p:nvPr>
        </p:nvSpPr>
        <p:spPr bwMode="gray">
          <a:xfrm>
            <a:off x="5351924" y="315161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96" name="Text Placeholder 5">
            <a:extLst>
              <a:ext uri="{FF2B5EF4-FFF2-40B4-BE49-F238E27FC236}">
                <a16:creationId xmlns:a16="http://schemas.microsoft.com/office/drawing/2014/main" id="{E1704198-0CD0-4B66-9FF3-2152C5BBBF34}"/>
              </a:ext>
            </a:extLst>
          </p:cNvPr>
          <p:cNvSpPr>
            <a:spLocks noGrp="1"/>
          </p:cNvSpPr>
          <p:nvPr>
            <p:ph type="body" sz="quarter" idx="63" hasCustomPrompt="1"/>
          </p:nvPr>
        </p:nvSpPr>
        <p:spPr bwMode="gray">
          <a:xfrm>
            <a:off x="5351924" y="332433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97" name="Text Placeholder 5">
            <a:extLst>
              <a:ext uri="{FF2B5EF4-FFF2-40B4-BE49-F238E27FC236}">
                <a16:creationId xmlns:a16="http://schemas.microsoft.com/office/drawing/2014/main" id="{A73B5A23-B662-414E-BD9D-CFE5EB701A63}"/>
              </a:ext>
            </a:extLst>
          </p:cNvPr>
          <p:cNvSpPr>
            <a:spLocks noGrp="1"/>
          </p:cNvSpPr>
          <p:nvPr>
            <p:ph type="body" sz="quarter" idx="64" hasCustomPrompt="1"/>
          </p:nvPr>
        </p:nvSpPr>
        <p:spPr bwMode="gray">
          <a:xfrm>
            <a:off x="5351924" y="2763412"/>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98" name="Text Placeholder 5">
            <a:extLst>
              <a:ext uri="{FF2B5EF4-FFF2-40B4-BE49-F238E27FC236}">
                <a16:creationId xmlns:a16="http://schemas.microsoft.com/office/drawing/2014/main" id="{77C3BF6A-9866-4959-988A-09CCF93135C7}"/>
              </a:ext>
            </a:extLst>
          </p:cNvPr>
          <p:cNvSpPr>
            <a:spLocks noGrp="1"/>
          </p:cNvSpPr>
          <p:nvPr>
            <p:ph type="body" sz="quarter" idx="65" hasCustomPrompt="1"/>
          </p:nvPr>
        </p:nvSpPr>
        <p:spPr bwMode="gray">
          <a:xfrm>
            <a:off x="6547243" y="297889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99" name="Text Placeholder 5">
            <a:extLst>
              <a:ext uri="{FF2B5EF4-FFF2-40B4-BE49-F238E27FC236}">
                <a16:creationId xmlns:a16="http://schemas.microsoft.com/office/drawing/2014/main" id="{89CF3FDC-7A89-43C9-B8E4-1B4CAA4531E4}"/>
              </a:ext>
            </a:extLst>
          </p:cNvPr>
          <p:cNvSpPr>
            <a:spLocks noGrp="1"/>
          </p:cNvSpPr>
          <p:nvPr>
            <p:ph type="body" sz="quarter" idx="66" hasCustomPrompt="1"/>
          </p:nvPr>
        </p:nvSpPr>
        <p:spPr bwMode="gray">
          <a:xfrm>
            <a:off x="6547243" y="315161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0" name="Text Placeholder 5">
            <a:extLst>
              <a:ext uri="{FF2B5EF4-FFF2-40B4-BE49-F238E27FC236}">
                <a16:creationId xmlns:a16="http://schemas.microsoft.com/office/drawing/2014/main" id="{B99EA5AE-1E08-4745-9A09-87098D8EBBCB}"/>
              </a:ext>
            </a:extLst>
          </p:cNvPr>
          <p:cNvSpPr>
            <a:spLocks noGrp="1"/>
          </p:cNvSpPr>
          <p:nvPr>
            <p:ph type="body" sz="quarter" idx="67" hasCustomPrompt="1"/>
          </p:nvPr>
        </p:nvSpPr>
        <p:spPr bwMode="gray">
          <a:xfrm>
            <a:off x="6547243" y="3324332"/>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1" name="Text Placeholder 5">
            <a:extLst>
              <a:ext uri="{FF2B5EF4-FFF2-40B4-BE49-F238E27FC236}">
                <a16:creationId xmlns:a16="http://schemas.microsoft.com/office/drawing/2014/main" id="{DB198135-6001-48EE-868A-B9EED2AE6D98}"/>
              </a:ext>
            </a:extLst>
          </p:cNvPr>
          <p:cNvSpPr>
            <a:spLocks noGrp="1"/>
          </p:cNvSpPr>
          <p:nvPr>
            <p:ph type="body" sz="quarter" idx="68" hasCustomPrompt="1"/>
          </p:nvPr>
        </p:nvSpPr>
        <p:spPr bwMode="gray">
          <a:xfrm>
            <a:off x="8461836" y="297889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02" name="Text Placeholder 5">
            <a:extLst>
              <a:ext uri="{FF2B5EF4-FFF2-40B4-BE49-F238E27FC236}">
                <a16:creationId xmlns:a16="http://schemas.microsoft.com/office/drawing/2014/main" id="{BAA792D1-A585-4C78-A0E6-5982A42E6420}"/>
              </a:ext>
            </a:extLst>
          </p:cNvPr>
          <p:cNvSpPr>
            <a:spLocks noGrp="1"/>
          </p:cNvSpPr>
          <p:nvPr>
            <p:ph type="body" sz="quarter" idx="69" hasCustomPrompt="1"/>
          </p:nvPr>
        </p:nvSpPr>
        <p:spPr bwMode="gray">
          <a:xfrm>
            <a:off x="8461836" y="315161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03" name="Text Placeholder 5">
            <a:extLst>
              <a:ext uri="{FF2B5EF4-FFF2-40B4-BE49-F238E27FC236}">
                <a16:creationId xmlns:a16="http://schemas.microsoft.com/office/drawing/2014/main" id="{969632F5-6FDC-4044-A06C-47AA2A5E5ADE}"/>
              </a:ext>
            </a:extLst>
          </p:cNvPr>
          <p:cNvSpPr>
            <a:spLocks noGrp="1"/>
          </p:cNvSpPr>
          <p:nvPr>
            <p:ph type="body" sz="quarter" idx="70" hasCustomPrompt="1"/>
          </p:nvPr>
        </p:nvSpPr>
        <p:spPr bwMode="gray">
          <a:xfrm>
            <a:off x="8461836" y="3324332"/>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04" name="Text Placeholder 5">
            <a:extLst>
              <a:ext uri="{FF2B5EF4-FFF2-40B4-BE49-F238E27FC236}">
                <a16:creationId xmlns:a16="http://schemas.microsoft.com/office/drawing/2014/main" id="{69A93994-BB85-44B3-B905-93058CFCE8A4}"/>
              </a:ext>
            </a:extLst>
          </p:cNvPr>
          <p:cNvSpPr>
            <a:spLocks noGrp="1"/>
          </p:cNvSpPr>
          <p:nvPr>
            <p:ph type="body" sz="quarter" idx="71" hasCustomPrompt="1"/>
          </p:nvPr>
        </p:nvSpPr>
        <p:spPr bwMode="gray">
          <a:xfrm>
            <a:off x="8461836" y="2763412"/>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105" name="Text Placeholder 5">
            <a:extLst>
              <a:ext uri="{FF2B5EF4-FFF2-40B4-BE49-F238E27FC236}">
                <a16:creationId xmlns:a16="http://schemas.microsoft.com/office/drawing/2014/main" id="{1DCB04C6-E7F3-40FF-9391-5F630815E6A1}"/>
              </a:ext>
            </a:extLst>
          </p:cNvPr>
          <p:cNvSpPr>
            <a:spLocks noGrp="1"/>
          </p:cNvSpPr>
          <p:nvPr>
            <p:ph type="body" sz="quarter" idx="72" hasCustomPrompt="1"/>
          </p:nvPr>
        </p:nvSpPr>
        <p:spPr bwMode="gray">
          <a:xfrm>
            <a:off x="3437331" y="3865657"/>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6" name="Text Placeholder 5">
            <a:extLst>
              <a:ext uri="{FF2B5EF4-FFF2-40B4-BE49-F238E27FC236}">
                <a16:creationId xmlns:a16="http://schemas.microsoft.com/office/drawing/2014/main" id="{5E219980-1EC5-40EE-B3CD-39E66669EA6F}"/>
              </a:ext>
            </a:extLst>
          </p:cNvPr>
          <p:cNvSpPr>
            <a:spLocks noGrp="1"/>
          </p:cNvSpPr>
          <p:nvPr>
            <p:ph type="body" sz="quarter" idx="73" hasCustomPrompt="1"/>
          </p:nvPr>
        </p:nvSpPr>
        <p:spPr bwMode="gray">
          <a:xfrm>
            <a:off x="3437331" y="4038377"/>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7" name="Text Placeholder 5">
            <a:extLst>
              <a:ext uri="{FF2B5EF4-FFF2-40B4-BE49-F238E27FC236}">
                <a16:creationId xmlns:a16="http://schemas.microsoft.com/office/drawing/2014/main" id="{95C7A280-3A6E-409D-A420-C68B1355CEE9}"/>
              </a:ext>
            </a:extLst>
          </p:cNvPr>
          <p:cNvSpPr>
            <a:spLocks noGrp="1"/>
          </p:cNvSpPr>
          <p:nvPr>
            <p:ph type="body" sz="quarter" idx="74" hasCustomPrompt="1"/>
          </p:nvPr>
        </p:nvSpPr>
        <p:spPr bwMode="gray">
          <a:xfrm>
            <a:off x="3437331" y="4211097"/>
            <a:ext cx="1932780" cy="140829"/>
          </a:xfrm>
          <a:prstGeom prst="rect">
            <a:avLst/>
          </a:prstGeom>
        </p:spPr>
        <p:txBody>
          <a:bodyPr lIns="0" tIns="0" rIns="0" bIns="0"/>
          <a:lstStyle>
            <a:lvl1pPr marL="0" indent="0">
              <a:buNone/>
              <a:defRPr sz="1000">
                <a:solidFill>
                  <a:schemeClr val="tx1">
                    <a:lumMod val="65000"/>
                    <a:lumOff val="35000"/>
                  </a:schemeClr>
                </a:solidFill>
                <a:latin typeface="+mn-lt"/>
              </a:defRPr>
            </a:lvl1pPr>
          </a:lstStyle>
          <a:p>
            <a:pPr lvl="0"/>
            <a:r>
              <a:rPr lang="de-DE" dirty="0"/>
              <a:t>Sprecher</a:t>
            </a:r>
          </a:p>
        </p:txBody>
      </p:sp>
      <p:sp>
        <p:nvSpPr>
          <p:cNvPr id="108" name="Text Placeholder 5">
            <a:extLst>
              <a:ext uri="{FF2B5EF4-FFF2-40B4-BE49-F238E27FC236}">
                <a16:creationId xmlns:a16="http://schemas.microsoft.com/office/drawing/2014/main" id="{F8368603-FF33-440F-A0A5-05D23720856E}"/>
              </a:ext>
            </a:extLst>
          </p:cNvPr>
          <p:cNvSpPr>
            <a:spLocks noGrp="1"/>
          </p:cNvSpPr>
          <p:nvPr>
            <p:ph type="body" sz="quarter" idx="75" hasCustomPrompt="1"/>
          </p:nvPr>
        </p:nvSpPr>
        <p:spPr bwMode="gray">
          <a:xfrm>
            <a:off x="5351924" y="3865657"/>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09" name="Text Placeholder 5">
            <a:extLst>
              <a:ext uri="{FF2B5EF4-FFF2-40B4-BE49-F238E27FC236}">
                <a16:creationId xmlns:a16="http://schemas.microsoft.com/office/drawing/2014/main" id="{52CD88C9-5ABE-413F-B506-B6190384CD30}"/>
              </a:ext>
            </a:extLst>
          </p:cNvPr>
          <p:cNvSpPr>
            <a:spLocks noGrp="1"/>
          </p:cNvSpPr>
          <p:nvPr>
            <p:ph type="body" sz="quarter" idx="76" hasCustomPrompt="1"/>
          </p:nvPr>
        </p:nvSpPr>
        <p:spPr bwMode="gray">
          <a:xfrm>
            <a:off x="5351924" y="4038377"/>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10" name="Text Placeholder 5">
            <a:extLst>
              <a:ext uri="{FF2B5EF4-FFF2-40B4-BE49-F238E27FC236}">
                <a16:creationId xmlns:a16="http://schemas.microsoft.com/office/drawing/2014/main" id="{A4B2E561-EB07-492F-B8C6-EAF4FE35EDCB}"/>
              </a:ext>
            </a:extLst>
          </p:cNvPr>
          <p:cNvSpPr>
            <a:spLocks noGrp="1"/>
          </p:cNvSpPr>
          <p:nvPr>
            <p:ph type="body" sz="quarter" idx="77" hasCustomPrompt="1"/>
          </p:nvPr>
        </p:nvSpPr>
        <p:spPr bwMode="gray">
          <a:xfrm>
            <a:off x="5351924" y="4211097"/>
            <a:ext cx="309166" cy="140829"/>
          </a:xfrm>
          <a:prstGeom prst="rect">
            <a:avLst/>
          </a:prstGeom>
        </p:spPr>
        <p:txBody>
          <a:bodyPr lIns="0" tIns="0" rIns="0" bIns="0"/>
          <a:lstStyle>
            <a:lvl1pPr marL="0" indent="0" algn="r">
              <a:buNone/>
              <a:defRPr sz="1000">
                <a:solidFill>
                  <a:schemeClr val="tx1">
                    <a:lumMod val="65000"/>
                    <a:lumOff val="35000"/>
                  </a:schemeClr>
                </a:solidFill>
                <a:latin typeface="+mn-lt"/>
              </a:defRPr>
            </a:lvl1pPr>
          </a:lstStyle>
          <a:p>
            <a:pPr lvl="0"/>
            <a:r>
              <a:rPr lang="de-DE" dirty="0"/>
              <a:t>00</a:t>
            </a:r>
          </a:p>
        </p:txBody>
      </p:sp>
      <p:sp>
        <p:nvSpPr>
          <p:cNvPr id="111" name="Text Placeholder 5">
            <a:extLst>
              <a:ext uri="{FF2B5EF4-FFF2-40B4-BE49-F238E27FC236}">
                <a16:creationId xmlns:a16="http://schemas.microsoft.com/office/drawing/2014/main" id="{01E8E421-95A3-4F4C-B9B9-82D85D7C978F}"/>
              </a:ext>
            </a:extLst>
          </p:cNvPr>
          <p:cNvSpPr>
            <a:spLocks noGrp="1"/>
          </p:cNvSpPr>
          <p:nvPr>
            <p:ph type="body" sz="quarter" idx="78" hasCustomPrompt="1"/>
          </p:nvPr>
        </p:nvSpPr>
        <p:spPr bwMode="gray">
          <a:xfrm>
            <a:off x="5351924" y="3647743"/>
            <a:ext cx="309166" cy="199993"/>
          </a:xfrm>
          <a:prstGeom prst="rect">
            <a:avLst/>
          </a:prstGeom>
        </p:spPr>
        <p:txBody>
          <a:bodyPr lIns="0" tIns="0" rIns="0" bIns="0"/>
          <a:lstStyle>
            <a:lvl1pPr marL="0" indent="0" algn="r">
              <a:buNone/>
              <a:defRPr lang="de-DE" sz="1500" kern="1200" dirty="0">
                <a:solidFill>
                  <a:schemeClr val="tx1">
                    <a:lumMod val="65000"/>
                    <a:lumOff val="35000"/>
                  </a:schemeClr>
                </a:solidFill>
                <a:latin typeface="+mj-lt"/>
                <a:ea typeface="+mn-ea"/>
                <a:cs typeface="Arial" panose="020B0604020202020204" pitchFamily="34" charset="0"/>
              </a:defRPr>
            </a:lvl1pPr>
          </a:lstStyle>
          <a:p>
            <a:pPr marL="0" lvl="0" indent="0" algn="r" defTabSz="685800" rtl="0" eaLnBrk="1" latinLnBrk="0" hangingPunct="1">
              <a:lnSpc>
                <a:spcPct val="90000"/>
              </a:lnSpc>
              <a:spcBef>
                <a:spcPts val="750"/>
              </a:spcBef>
              <a:buFont typeface="Arial" panose="020B0604020202020204" pitchFamily="34" charset="0"/>
              <a:buNone/>
            </a:pPr>
            <a:r>
              <a:rPr lang="de-DE" dirty="0"/>
              <a:t>00</a:t>
            </a:r>
          </a:p>
        </p:txBody>
      </p:sp>
      <p:sp>
        <p:nvSpPr>
          <p:cNvPr id="5" name="Fußzeilenplatzhalter 4">
            <a:extLst>
              <a:ext uri="{FF2B5EF4-FFF2-40B4-BE49-F238E27FC236}">
                <a16:creationId xmlns:a16="http://schemas.microsoft.com/office/drawing/2014/main" id="{A33F6A94-CF2F-40EF-A254-C77C56EA3EBD}"/>
              </a:ext>
            </a:extLst>
          </p:cNvPr>
          <p:cNvSpPr>
            <a:spLocks noGrp="1"/>
          </p:cNvSpPr>
          <p:nvPr>
            <p:ph type="ftr" sz="quarter" idx="79"/>
          </p:nvPr>
        </p:nvSpPr>
        <p:spPr bwMode="gray"/>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059D8C0C-A71C-4203-B87C-64BE256861FB}"/>
              </a:ext>
            </a:extLst>
          </p:cNvPr>
          <p:cNvSpPr>
            <a:spLocks noGrp="1"/>
          </p:cNvSpPr>
          <p:nvPr>
            <p:ph type="sldNum" sz="quarter" idx="80"/>
          </p:nvPr>
        </p:nvSpPr>
        <p:spPr bwMode="gray"/>
        <p:txBody>
          <a:bodyPr/>
          <a:lstStyle/>
          <a:p>
            <a:fld id="{6D11FE4E-4FB7-451D-AC48-A0B381E4258D}" type="slidenum">
              <a:rPr lang="de-DE" smtClean="0"/>
              <a:pPr/>
              <a:t>‹Nr.›</a:t>
            </a:fld>
            <a:endParaRPr lang="de-DE" dirty="0"/>
          </a:p>
        </p:txBody>
      </p:sp>
      <p:cxnSp>
        <p:nvCxnSpPr>
          <p:cNvPr id="122" name="Gerader Verbinder 121">
            <a:extLst>
              <a:ext uri="{FF2B5EF4-FFF2-40B4-BE49-F238E27FC236}">
                <a16:creationId xmlns:a16="http://schemas.microsoft.com/office/drawing/2014/main" id="{B0C1C845-CF7A-4527-820C-FEAF6535917C}"/>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112" name="Grafik 111">
            <a:extLst>
              <a:ext uri="{FF2B5EF4-FFF2-40B4-BE49-F238E27FC236}">
                <a16:creationId xmlns:a16="http://schemas.microsoft.com/office/drawing/2014/main" id="{99A88D7B-C692-4BF0-BD8A-A4FE48190F96}"/>
              </a:ext>
            </a:extLst>
          </p:cNvPr>
          <p:cNvPicPr>
            <a:picLocks noChangeAspect="1"/>
          </p:cNvPicPr>
          <p:nvPr/>
        </p:nvPicPr>
        <p:blipFill>
          <a:blip r:embed="rId7"/>
          <a:stretch>
            <a:fillRect/>
          </a:stretch>
        </p:blipFill>
        <p:spPr>
          <a:xfrm>
            <a:off x="323850" y="231775"/>
            <a:ext cx="318931" cy="521147"/>
          </a:xfrm>
          <a:prstGeom prst="rect">
            <a:avLst/>
          </a:prstGeom>
        </p:spPr>
      </p:pic>
      <p:pic>
        <p:nvPicPr>
          <p:cNvPr id="115" name="Grafik 114">
            <a:extLst>
              <a:ext uri="{FF2B5EF4-FFF2-40B4-BE49-F238E27FC236}">
                <a16:creationId xmlns:a16="http://schemas.microsoft.com/office/drawing/2014/main" id="{651687F7-7688-41C6-8294-AD5863813079}"/>
              </a:ext>
            </a:extLst>
          </p:cNvPr>
          <p:cNvPicPr>
            <a:picLocks noChangeAspect="1"/>
          </p:cNvPicPr>
          <p:nvPr/>
        </p:nvPicPr>
        <p:blipFill>
          <a:blip r:embed="rId8"/>
          <a:srcRect/>
          <a:stretch/>
        </p:blipFill>
        <p:spPr>
          <a:xfrm>
            <a:off x="1068021" y="4698029"/>
            <a:ext cx="957600" cy="222316"/>
          </a:xfrm>
          <a:prstGeom prst="rect">
            <a:avLst/>
          </a:prstGeom>
        </p:spPr>
      </p:pic>
    </p:spTree>
    <p:custDataLst>
      <p:tags r:id="rId1"/>
    </p:custDataLst>
    <p:extLst>
      <p:ext uri="{BB962C8B-B14F-4D97-AF65-F5344CB8AC3E}">
        <p14:creationId xmlns:p14="http://schemas.microsoft.com/office/powerpoint/2010/main" val="347684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ext Conten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A73637B9-DD75-4C2E-8DA4-DCCA1F39F3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A73637B9-DD75-4C2E-8DA4-DCCA1F39F34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7346659F-71F6-49AB-B41B-E20C904FBA13}"/>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FA5941E5-F456-4435-8907-A5B0174916F3}"/>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6" name="Text Placeholder 5">
            <a:extLst>
              <a:ext uri="{FF2B5EF4-FFF2-40B4-BE49-F238E27FC236}">
                <a16:creationId xmlns:a16="http://schemas.microsoft.com/office/drawing/2014/main" id="{9E56DB2B-D43B-4F98-8B1D-371E9E466DD2}"/>
              </a:ext>
            </a:extLst>
          </p:cNvPr>
          <p:cNvSpPr>
            <a:spLocks noGrp="1"/>
          </p:cNvSpPr>
          <p:nvPr>
            <p:ph type="body" sz="quarter" idx="12"/>
          </p:nvPr>
        </p:nvSpPr>
        <p:spPr bwMode="gray">
          <a:xfrm>
            <a:off x="323850" y="1743076"/>
            <a:ext cx="1785600" cy="2305049"/>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Text Placeholder 7">
            <a:extLst>
              <a:ext uri="{FF2B5EF4-FFF2-40B4-BE49-F238E27FC236}">
                <a16:creationId xmlns:a16="http://schemas.microsoft.com/office/drawing/2014/main" id="{75E7EA2E-BC60-4EE0-ACFA-DB7DC70447E1}"/>
              </a:ext>
            </a:extLst>
          </p:cNvPr>
          <p:cNvSpPr>
            <a:spLocks noGrp="1"/>
          </p:cNvSpPr>
          <p:nvPr>
            <p:ph type="body" sz="quarter" idx="13"/>
          </p:nvPr>
        </p:nvSpPr>
        <p:spPr bwMode="gray">
          <a:xfrm>
            <a:off x="2735262" y="987424"/>
            <a:ext cx="6084887" cy="755651"/>
          </a:xfrm>
        </p:spPr>
        <p:txBody>
          <a:bodyPr/>
          <a:lstStyle>
            <a:lvl1pPr>
              <a:defRPr lang="de-DE" sz="1800" kern="1200" dirty="0" smtClean="0">
                <a:solidFill>
                  <a:schemeClr val="accent1"/>
                </a:solidFill>
                <a:latin typeface="+mj-lt"/>
                <a:ea typeface="+mn-ea"/>
                <a:cs typeface="+mn-cs"/>
              </a:defRPr>
            </a:lvl1pPr>
            <a:lvl2pPr marL="0" indent="0">
              <a:buNone/>
              <a:defRPr>
                <a:latin typeface="RR Pioneer" panose="020B0503050201040103" pitchFamily="34" charset="0"/>
              </a:defRPr>
            </a:lvl2pPr>
          </a:lstStyle>
          <a:p>
            <a:pPr marL="0" lvl="0" indent="0" algn="l" defTabSz="685800" rtl="0" eaLnBrk="1" latinLnBrk="0" hangingPunct="1">
              <a:lnSpc>
                <a:spcPct val="90000"/>
              </a:lnSpc>
              <a:spcBef>
                <a:spcPts val="750"/>
              </a:spcBef>
              <a:buClr>
                <a:schemeClr val="bg2"/>
              </a:buClr>
              <a:buFont typeface="Wingdings" pitchFamily="2" charset="2"/>
              <a:buNone/>
            </a:pPr>
            <a:r>
              <a:rPr lang="de-DE"/>
              <a:t>Mastertextformat bearbeiten</a:t>
            </a:r>
          </a:p>
        </p:txBody>
      </p:sp>
      <p:sp>
        <p:nvSpPr>
          <p:cNvPr id="5" name="Fußzeilenplatzhalter 4">
            <a:extLst>
              <a:ext uri="{FF2B5EF4-FFF2-40B4-BE49-F238E27FC236}">
                <a16:creationId xmlns:a16="http://schemas.microsoft.com/office/drawing/2014/main" id="{63B0B8A0-BD16-479F-9D8A-EED25BEF6CE9}"/>
              </a:ext>
            </a:extLst>
          </p:cNvPr>
          <p:cNvSpPr>
            <a:spLocks noGrp="1"/>
          </p:cNvSpPr>
          <p:nvPr>
            <p:ph type="ftr" sz="quarter" idx="15"/>
          </p:nvPr>
        </p:nvSpPr>
        <p:spPr bwMode="gray">
          <a:xfrm>
            <a:off x="5706538" y="4767263"/>
            <a:ext cx="3070746" cy="144462"/>
          </a:xfrm>
          <a:prstGeom prst="rect">
            <a:avLst/>
          </a:prstGeom>
        </p:spPr>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5212D181-A755-49AE-B51E-FB0AEC29BC93}"/>
              </a:ext>
            </a:extLst>
          </p:cNvPr>
          <p:cNvSpPr>
            <a:spLocks noGrp="1"/>
          </p:cNvSpPr>
          <p:nvPr>
            <p:ph type="sldNum" sz="quarter" idx="16"/>
          </p:nvPr>
        </p:nvSpPr>
        <p:spPr bwMode="gray"/>
        <p:txBody>
          <a:bodyPr/>
          <a:lstStyle/>
          <a:p>
            <a:fld id="{6D11FE4E-4FB7-451D-AC48-A0B381E4258D}" type="slidenum">
              <a:rPr lang="de-DE" smtClean="0"/>
              <a:pPr/>
              <a:t>‹Nr.›</a:t>
            </a:fld>
            <a:endParaRPr lang="de-DE" dirty="0"/>
          </a:p>
        </p:txBody>
      </p:sp>
      <p:sp>
        <p:nvSpPr>
          <p:cNvPr id="10" name="Textplatzhalter 9">
            <a:extLst>
              <a:ext uri="{FF2B5EF4-FFF2-40B4-BE49-F238E27FC236}">
                <a16:creationId xmlns:a16="http://schemas.microsoft.com/office/drawing/2014/main" id="{564D94D8-993C-43B0-9FCB-DD3DB4B27023}"/>
              </a:ext>
            </a:extLst>
          </p:cNvPr>
          <p:cNvSpPr>
            <a:spLocks noGrp="1"/>
          </p:cNvSpPr>
          <p:nvPr>
            <p:ph type="body" sz="quarter" idx="18"/>
          </p:nvPr>
        </p:nvSpPr>
        <p:spPr>
          <a:xfrm>
            <a:off x="2735263" y="1743076"/>
            <a:ext cx="6084887" cy="2881312"/>
          </a:xfrm>
        </p:spPr>
        <p:txBody>
          <a:bodyPr/>
          <a:lstStyle/>
          <a:p>
            <a:pPr lvl="0"/>
            <a:r>
              <a:rPr lang="de-DE"/>
              <a:t>Mastertextformat bearbeiten</a:t>
            </a:r>
          </a:p>
        </p:txBody>
      </p:sp>
    </p:spTree>
    <p:custDataLst>
      <p:tags r:id="rId1"/>
    </p:custDataLst>
    <p:extLst>
      <p:ext uri="{BB962C8B-B14F-4D97-AF65-F5344CB8AC3E}">
        <p14:creationId xmlns:p14="http://schemas.microsoft.com/office/powerpoint/2010/main" val="191879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v="urn:schemas-microsoft-com:vml">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3B93F7-02C4-43C7-B043-712D4FA541BA}"/>
              </a:ext>
            </a:extLst>
          </p:cNvPr>
          <p:cNvSpPr>
            <a:spLocks noGrp="1"/>
          </p:cNvSpPr>
          <p:nvPr>
            <p:ph type="title"/>
          </p:nvPr>
        </p:nvSpPr>
        <p:spPr/>
        <p:txBody>
          <a:bodyPr/>
          <a:lstStyle/>
          <a:p>
            <a:r>
              <a:rPr lang="de-DE"/>
              <a:t>Mastertitelformat bearbeiten</a:t>
            </a:r>
          </a:p>
        </p:txBody>
      </p:sp>
      <p:sp>
        <p:nvSpPr>
          <p:cNvPr id="3" name="Foliennummernplatzhalter 2">
            <a:extLst>
              <a:ext uri="{FF2B5EF4-FFF2-40B4-BE49-F238E27FC236}">
                <a16:creationId xmlns:a16="http://schemas.microsoft.com/office/drawing/2014/main" id="{C0B49555-234E-47F8-AA65-B226B2EFC760}"/>
              </a:ext>
            </a:extLst>
          </p:cNvPr>
          <p:cNvSpPr>
            <a:spLocks noGrp="1"/>
          </p:cNvSpPr>
          <p:nvPr>
            <p:ph type="sldNum" sz="quarter" idx="10"/>
          </p:nvPr>
        </p:nvSpPr>
        <p:spPr/>
        <p:txBody>
          <a:bodyPr/>
          <a:lstStyle/>
          <a:p>
            <a:fld id="{6D11FE4E-4FB7-451D-AC48-A0B381E4258D}" type="slidenum">
              <a:rPr lang="de-DE" smtClean="0"/>
              <a:pPr/>
              <a:t>‹Nr.›</a:t>
            </a:fld>
            <a:endParaRPr lang="de-DE" dirty="0"/>
          </a:p>
        </p:txBody>
      </p:sp>
      <p:sp>
        <p:nvSpPr>
          <p:cNvPr id="4" name="Fußzeilenplatzhalter 3">
            <a:extLst>
              <a:ext uri="{FF2B5EF4-FFF2-40B4-BE49-F238E27FC236}">
                <a16:creationId xmlns:a16="http://schemas.microsoft.com/office/drawing/2014/main" id="{7CA9D5BA-371E-4B3F-8037-732C3A78ECE2}"/>
              </a:ext>
            </a:extLst>
          </p:cNvPr>
          <p:cNvSpPr>
            <a:spLocks noGrp="1"/>
          </p:cNvSpPr>
          <p:nvPr>
            <p:ph type="ftr" sz="quarter" idx="11"/>
          </p:nvPr>
        </p:nvSpPr>
        <p:spPr/>
        <p:txBody>
          <a:bodyPr/>
          <a:lstStyle/>
          <a:p>
            <a:r>
              <a:rPr lang="de-DE"/>
              <a:t>Vertraulich © 2022 Rolls-Royce Unterliegt nicht der Exportkontrolle</a:t>
            </a:r>
            <a:endParaRPr lang="de-DE" dirty="0"/>
          </a:p>
        </p:txBody>
      </p:sp>
    </p:spTree>
    <p:extLst>
      <p:ext uri="{BB962C8B-B14F-4D97-AF65-F5344CB8AC3E}">
        <p14:creationId xmlns:p14="http://schemas.microsoft.com/office/powerpoint/2010/main" val="1291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p15="http://schemas.microsoft.com/office/powerpoint/2012/main" xmlns:v="urn:schemas-microsoft-com:vml">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Page - Aqu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CD8371D8-EB70-4A15-87A8-8BDB087EBAE3}"/>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3BF7E72E-7328-47CC-85C2-A4BB57A5DB53}"/>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570B82C4-B21C-4381-B191-AC1F1DAFC22A}"/>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7C3A73A1-551C-4921-B79B-BFF0659D3A2D}"/>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194C3BE1-EB5D-4694-A97E-6CB657D2A74C}"/>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83FC9460-6C02-4650-847F-67790B20F452}"/>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8" name="Grafik 17">
            <a:extLst>
              <a:ext uri="{FF2B5EF4-FFF2-40B4-BE49-F238E27FC236}">
                <a16:creationId xmlns:a16="http://schemas.microsoft.com/office/drawing/2014/main" id="{7815A8B1-EAEA-45C9-8C0C-DD30128FD4D7}"/>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226012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hart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922387B-B729-4DB6-9FE0-8DE18A39B08B}"/>
              </a:ext>
            </a:extLst>
          </p:cNvPr>
          <p:cNvGraphicFramePr>
            <a:graphicFrameLocks noChangeAspect="1"/>
          </p:cNvGraphicFramePr>
          <p:nvPr>
            <p:custDataLst>
              <p:tags r:id="rId2"/>
            </p:custDataLst>
            <p:extLst>
              <p:ext uri="{D42A27DB-BD31-4B8C-83A1-F6EECF244321}">
                <p14:modId xmlns:p14="http://schemas.microsoft.com/office/powerpoint/2010/main" val="25240976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1922387B-B729-4DB6-9FE0-8DE18A39B0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3FF7759-2C8A-44B0-95A1-916ACA3D213F}"/>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B67BC7D-40E5-4FB9-94B6-CC168F203076}"/>
              </a:ext>
            </a:extLst>
          </p:cNvPr>
          <p:cNvSpPr>
            <a:spLocks noGrp="1"/>
          </p:cNvSpPr>
          <p:nvPr>
            <p:ph type="title"/>
          </p:nvPr>
        </p:nvSpPr>
        <p:spPr bwMode="gray">
          <a:xfrm>
            <a:off x="323850" y="987424"/>
            <a:ext cx="1786647" cy="755651"/>
          </a:xfrm>
        </p:spPr>
        <p:txBody>
          <a:bodyPr/>
          <a:lstStyle>
            <a:lvl1pPr>
              <a:defRPr/>
            </a:lvl1pPr>
          </a:lstStyle>
          <a:p>
            <a:r>
              <a:rPr lang="de-DE"/>
              <a:t>Mastertitelformat bearbeiten</a:t>
            </a:r>
            <a:endParaRPr lang="de-DE" dirty="0"/>
          </a:p>
        </p:txBody>
      </p:sp>
      <p:sp>
        <p:nvSpPr>
          <p:cNvPr id="5" name="Text Placeholder 5">
            <a:extLst>
              <a:ext uri="{FF2B5EF4-FFF2-40B4-BE49-F238E27FC236}">
                <a16:creationId xmlns:a16="http://schemas.microsoft.com/office/drawing/2014/main" id="{F75ECA8B-6F7D-4A5C-9993-AA656777F73E}"/>
              </a:ext>
            </a:extLst>
          </p:cNvPr>
          <p:cNvSpPr>
            <a:spLocks noGrp="1"/>
          </p:cNvSpPr>
          <p:nvPr>
            <p:ph type="body" sz="quarter" idx="12" hasCustomPrompt="1"/>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dirty="0"/>
              <a:t>Text durch Doppeltippen hinzufügen</a:t>
            </a:r>
          </a:p>
        </p:txBody>
      </p:sp>
      <p:sp>
        <p:nvSpPr>
          <p:cNvPr id="7" name="Chart Placeholder 6">
            <a:extLst>
              <a:ext uri="{FF2B5EF4-FFF2-40B4-BE49-F238E27FC236}">
                <a16:creationId xmlns:a16="http://schemas.microsoft.com/office/drawing/2014/main" id="{01745EC0-3057-4A68-9648-13FE91CC1B98}"/>
              </a:ext>
            </a:extLst>
          </p:cNvPr>
          <p:cNvSpPr>
            <a:spLocks noGrp="1"/>
          </p:cNvSpPr>
          <p:nvPr>
            <p:ph type="chart" sz="quarter" idx="13" hasCustomPrompt="1"/>
          </p:nvPr>
        </p:nvSpPr>
        <p:spPr bwMode="gray">
          <a:xfrm>
            <a:off x="2735263" y="987424"/>
            <a:ext cx="6084887" cy="3521755"/>
          </a:xfrm>
        </p:spPr>
        <p:txBody>
          <a:bodyPr/>
          <a:lstStyle>
            <a:lvl1pPr>
              <a:defRPr>
                <a:latin typeface="+mn-lt"/>
              </a:defRPr>
            </a:lvl1pPr>
          </a:lstStyle>
          <a:p>
            <a:r>
              <a:rPr lang="de-DE" dirty="0"/>
              <a:t>Icon anklicken um Diagramm einzufügen</a:t>
            </a:r>
          </a:p>
        </p:txBody>
      </p:sp>
      <p:sp>
        <p:nvSpPr>
          <p:cNvPr id="9" name="Text Placeholder 14">
            <a:extLst>
              <a:ext uri="{FF2B5EF4-FFF2-40B4-BE49-F238E27FC236}">
                <a16:creationId xmlns:a16="http://schemas.microsoft.com/office/drawing/2014/main" id="{1CE59F9F-4C10-47C6-88AC-8047D70FAF5F}"/>
              </a:ext>
            </a:extLst>
          </p:cNvPr>
          <p:cNvSpPr>
            <a:spLocks noGrp="1"/>
          </p:cNvSpPr>
          <p:nvPr>
            <p:ph type="body" sz="quarter" idx="14" hasCustomPrompt="1"/>
          </p:nvPr>
        </p:nvSpPr>
        <p:spPr bwMode="gray">
          <a:xfrm>
            <a:off x="2735263" y="214034"/>
            <a:ext cx="6084887" cy="490961"/>
          </a:xfrm>
        </p:spPr>
        <p:txBody>
          <a:bodyPr/>
          <a:lstStyle>
            <a:lvl1pPr>
              <a:defRPr lang="de-DE" sz="1200" kern="1200" dirty="0" smtClean="0">
                <a:solidFill>
                  <a:schemeClr val="tx1"/>
                </a:solidFill>
                <a:latin typeface="+mj-lt"/>
                <a:ea typeface="+mj-ea"/>
                <a:cs typeface="Arial" panose="020B0604020202020204" pitchFamily="34" charset="0"/>
              </a:defRPr>
            </a:lvl1pPr>
          </a:lstStyle>
          <a:p>
            <a:pPr marL="0" lvl="0" indent="0" algn="l" defTabSz="685800" rtl="0" eaLnBrk="1" latinLnBrk="0" hangingPunct="1">
              <a:lnSpc>
                <a:spcPct val="90000"/>
              </a:lnSpc>
              <a:spcBef>
                <a:spcPct val="0"/>
              </a:spcBef>
              <a:buClr>
                <a:schemeClr val="bg2"/>
              </a:buClr>
              <a:buFont typeface="Wingdings" pitchFamily="2" charset="2"/>
              <a:buNone/>
            </a:pPr>
            <a:r>
              <a:rPr lang="de-DE" dirty="0"/>
              <a:t>Diagrammtitel</a:t>
            </a:r>
          </a:p>
        </p:txBody>
      </p:sp>
      <p:sp>
        <p:nvSpPr>
          <p:cNvPr id="6" name="Fußzeilenplatzhalter 5">
            <a:extLst>
              <a:ext uri="{FF2B5EF4-FFF2-40B4-BE49-F238E27FC236}">
                <a16:creationId xmlns:a16="http://schemas.microsoft.com/office/drawing/2014/main" id="{0399567D-EC0D-45F3-AE98-0410FE82520C}"/>
              </a:ext>
            </a:extLst>
          </p:cNvPr>
          <p:cNvSpPr>
            <a:spLocks noGrp="1"/>
          </p:cNvSpPr>
          <p:nvPr>
            <p:ph type="ftr" sz="quarter" idx="15"/>
          </p:nvPr>
        </p:nvSpPr>
        <p:spPr bwMode="gray"/>
        <p:txBody>
          <a:bodyPr/>
          <a:lstStyle/>
          <a:p>
            <a:r>
              <a:rPr lang="de-DE"/>
              <a:t>Vertraulich © 2022 Rolls-Royce Unterliegt nicht der Exportkontrolle</a:t>
            </a:r>
            <a:endParaRPr lang="de-DE" dirty="0"/>
          </a:p>
        </p:txBody>
      </p:sp>
      <p:sp>
        <p:nvSpPr>
          <p:cNvPr id="8" name="Foliennummernplatzhalter 7">
            <a:extLst>
              <a:ext uri="{FF2B5EF4-FFF2-40B4-BE49-F238E27FC236}">
                <a16:creationId xmlns:a16="http://schemas.microsoft.com/office/drawing/2014/main" id="{7715D90D-EBDC-4522-B15B-2EA6F52C16C2}"/>
              </a:ext>
            </a:extLst>
          </p:cNvPr>
          <p:cNvSpPr>
            <a:spLocks noGrp="1"/>
          </p:cNvSpPr>
          <p:nvPr>
            <p:ph type="sldNum" sz="quarter" idx="16"/>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125247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Multiple Conten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D40E336-C942-461D-BF42-17DFAE2132A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ED40E336-C942-461D-BF42-17DFAE2132A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C618FF74-3FA9-4A7B-9FC6-C541ADF94BC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7" name="Content Placeholder 46">
            <a:extLst>
              <a:ext uri="{FF2B5EF4-FFF2-40B4-BE49-F238E27FC236}">
                <a16:creationId xmlns:a16="http://schemas.microsoft.com/office/drawing/2014/main" id="{EA4CD3CE-87E1-42DD-BAE4-8B0FFCCF013E}"/>
              </a:ext>
            </a:extLst>
          </p:cNvPr>
          <p:cNvSpPr>
            <a:spLocks noGrp="1"/>
          </p:cNvSpPr>
          <p:nvPr>
            <p:ph sz="quarter" idx="12"/>
          </p:nvPr>
        </p:nvSpPr>
        <p:spPr bwMode="gray">
          <a:xfrm>
            <a:off x="2735263" y="987424"/>
            <a:ext cx="6084887" cy="3521755"/>
          </a:xfrm>
        </p:spPr>
        <p:txBody>
          <a:bodyPr/>
          <a:lstStyle>
            <a:lvl1pPr>
              <a:defRPr>
                <a:latin typeface="+mn-lt"/>
              </a:defRPr>
            </a:lvl1pPr>
            <a:lvl2pPr>
              <a:defRPr>
                <a:latin typeface="RR Pioneer" panose="020B0503050201040103" pitchFamily="34" charset="0"/>
              </a:defRPr>
            </a:lvl2pPr>
            <a:lvl3pPr>
              <a:defRPr>
                <a:latin typeface="RR Pioneer" panose="020B0503050201040103" pitchFamily="34" charset="0"/>
              </a:defRPr>
            </a:lvl3pPr>
            <a:lvl4pPr>
              <a:defRPr>
                <a:latin typeface="RR Pioneer" panose="020B0503050201040103" pitchFamily="34" charset="0"/>
              </a:defRPr>
            </a:lvl4pPr>
            <a:lvl5pPr>
              <a:defRPr>
                <a:latin typeface="RR Pioneer" panose="020B0503050201040103" pitchFamily="34" charset="0"/>
              </a:defRPr>
            </a:lvl5pPr>
          </a:lstStyle>
          <a:p>
            <a:pPr lvl="0"/>
            <a:r>
              <a:rPr lang="de-DE"/>
              <a:t>Mastertextformat bearbeiten</a:t>
            </a:r>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5" name="Fußzeilenplatzhalter 4">
            <a:extLst>
              <a:ext uri="{FF2B5EF4-FFF2-40B4-BE49-F238E27FC236}">
                <a16:creationId xmlns:a16="http://schemas.microsoft.com/office/drawing/2014/main" id="{4CDA376B-D284-4B3E-821F-A4D561493849}"/>
              </a:ext>
            </a:extLst>
          </p:cNvPr>
          <p:cNvSpPr>
            <a:spLocks noGrp="1"/>
          </p:cNvSpPr>
          <p:nvPr>
            <p:ph type="ftr" sz="quarter" idx="14"/>
          </p:nvPr>
        </p:nvSpPr>
        <p:spPr bwMode="gray">
          <a:xfrm>
            <a:off x="5706538" y="4767263"/>
            <a:ext cx="3070746" cy="144462"/>
          </a:xfrm>
          <a:prstGeom prst="rect">
            <a:avLst/>
          </a:prstGeom>
        </p:spPr>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7F56DAE0-B1F3-49F6-9DF0-A4BD5CCA5C9E}"/>
              </a:ext>
            </a:extLst>
          </p:cNvPr>
          <p:cNvSpPr>
            <a:spLocks noGrp="1"/>
          </p:cNvSpPr>
          <p:nvPr>
            <p:ph type="sldNum" sz="quarter" idx="15"/>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215522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v="urn:schemas-microsoft-com:vml">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AACB86E-57A0-40D7-AF10-C540BC0D748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7AACB86E-57A0-40D7-AF10-C540BC0D748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E5AAFEB4-8476-4141-BF4B-FEA695C4016B}"/>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hasCustomPrompt="1"/>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dirty="0"/>
              <a:t>Text durch Doppeltippen hinzufügen</a:t>
            </a:r>
          </a:p>
        </p:txBody>
      </p:sp>
      <p:sp>
        <p:nvSpPr>
          <p:cNvPr id="5" name="Fußzeilenplatzhalter 4">
            <a:extLst>
              <a:ext uri="{FF2B5EF4-FFF2-40B4-BE49-F238E27FC236}">
                <a16:creationId xmlns:a16="http://schemas.microsoft.com/office/drawing/2014/main" id="{0E1B4EB5-A507-4E96-B2B7-42A91BE26854}"/>
              </a:ext>
            </a:extLst>
          </p:cNvPr>
          <p:cNvSpPr>
            <a:spLocks noGrp="1"/>
          </p:cNvSpPr>
          <p:nvPr>
            <p:ph type="ftr" sz="quarter" idx="14"/>
          </p:nvPr>
        </p:nvSpPr>
        <p:spPr bwMode="gray">
          <a:xfrm>
            <a:off x="5706538" y="4767263"/>
            <a:ext cx="3070746" cy="144462"/>
          </a:xfrm>
          <a:prstGeom prst="rect">
            <a:avLst/>
          </a:prstGeom>
        </p:spPr>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53ACA1BA-C821-44F2-A5D0-F023292FDECC}"/>
              </a:ext>
            </a:extLst>
          </p:cNvPr>
          <p:cNvSpPr>
            <a:spLocks noGrp="1"/>
          </p:cNvSpPr>
          <p:nvPr>
            <p:ph type="sldNum" sz="quarter" idx="15"/>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314902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v="urn:schemas-microsoft-com:vml">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otice Content -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270A8B-0D06-4BE7-8A62-6A25E77F645E}"/>
              </a:ext>
            </a:extLst>
          </p:cNvPr>
          <p:cNvGraphicFramePr>
            <a:graphicFrameLocks noChangeAspect="1"/>
          </p:cNvGraphicFramePr>
          <p:nvPr>
            <p:custDataLst>
              <p:tags r:id="rId2"/>
            </p:custDataLst>
            <p:extLst>
              <p:ext uri="{D42A27DB-BD31-4B8C-83A1-F6EECF244321}">
                <p14:modId xmlns:p14="http://schemas.microsoft.com/office/powerpoint/2010/main" val="1289806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3" imgH="353" progId="TCLayout.ActiveDocument.1">
                  <p:embed/>
                </p:oleObj>
              </mc:Choice>
              <mc:Fallback>
                <p:oleObj name="think-cell Folie" r:id="rId4" imgW="353" imgH="353" progId="TCLayout.ActiveDocument.1">
                  <p:embed/>
                  <p:pic>
                    <p:nvPicPr>
                      <p:cNvPr id="3" name="Object 2" hidden="1">
                        <a:extLst>
                          <a:ext uri="{FF2B5EF4-FFF2-40B4-BE49-F238E27FC236}">
                            <a16:creationId xmlns:a16="http://schemas.microsoft.com/office/drawing/2014/main" id="{B9270A8B-0D06-4BE7-8A62-6A25E77F64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1711157-1D77-4E2D-9848-E3E00202D480}"/>
              </a:ext>
            </a:extLst>
          </p:cNvPr>
          <p:cNvSpPr/>
          <p:nvPr/>
        </p:nvSpPr>
        <p:spPr bwMode="gray">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Content Placeholder 6">
            <a:extLst>
              <a:ext uri="{FF2B5EF4-FFF2-40B4-BE49-F238E27FC236}">
                <a16:creationId xmlns:a16="http://schemas.microsoft.com/office/drawing/2014/main" id="{B8ED08D6-35B2-4B91-B32C-3A9CE78D9309}"/>
              </a:ext>
            </a:extLst>
          </p:cNvPr>
          <p:cNvSpPr>
            <a:spLocks noGrp="1"/>
          </p:cNvSpPr>
          <p:nvPr>
            <p:ph sz="quarter" idx="16" hasCustomPrompt="1"/>
          </p:nvPr>
        </p:nvSpPr>
        <p:spPr bwMode="gray">
          <a:xfrm>
            <a:off x="323850" y="1004887"/>
            <a:ext cx="8496300" cy="3043237"/>
          </a:xfrm>
        </p:spPr>
        <p:txBody>
          <a:bodyPr tIns="0" anchor="ctr"/>
          <a:lstStyle>
            <a:lvl1pPr algn="ctr">
              <a:defRPr sz="1200">
                <a:latin typeface="+mn-lt"/>
              </a:defRPr>
            </a:lvl1pPr>
          </a:lstStyle>
          <a:p>
            <a:pPr lvl="0"/>
            <a:r>
              <a:rPr lang="de-DE" dirty="0"/>
              <a:t>Bitte nur für Grafiken und Fotos nutzen</a:t>
            </a:r>
          </a:p>
        </p:txBody>
      </p:sp>
      <p:cxnSp>
        <p:nvCxnSpPr>
          <p:cNvPr id="24" name="Gerader Verbinder 23">
            <a:extLst>
              <a:ext uri="{FF2B5EF4-FFF2-40B4-BE49-F238E27FC236}">
                <a16:creationId xmlns:a16="http://schemas.microsoft.com/office/drawing/2014/main" id="{A2A4376C-B301-41C9-A8EB-80DC24D2A6AD}"/>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9FDEE23F-3100-4290-8A12-9B3AA0ABDB09}"/>
              </a:ext>
            </a:extLst>
          </p:cNvPr>
          <p:cNvPicPr>
            <a:picLocks noChangeAspect="1"/>
          </p:cNvPicPr>
          <p:nvPr/>
        </p:nvPicPr>
        <p:blipFill>
          <a:blip r:embed="rId6"/>
          <a:stretch>
            <a:fillRect/>
          </a:stretch>
        </p:blipFill>
        <p:spPr>
          <a:xfrm>
            <a:off x="323850" y="231775"/>
            <a:ext cx="318931" cy="521147"/>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00095" y="4693619"/>
            <a:ext cx="221014" cy="32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Grafik 15">
            <a:extLst>
              <a:ext uri="{FF2B5EF4-FFF2-40B4-BE49-F238E27FC236}">
                <a16:creationId xmlns:a16="http://schemas.microsoft.com/office/drawing/2014/main" id="{0A53DAF6-29E3-4CC2-8C20-5E86D16782C3}"/>
              </a:ext>
            </a:extLst>
          </p:cNvPr>
          <p:cNvPicPr>
            <a:picLocks noChangeAspect="1"/>
          </p:cNvPicPr>
          <p:nvPr/>
        </p:nvPicPr>
        <p:blipFill>
          <a:blip r:embed="rId8"/>
          <a:srcRect/>
          <a:stretch/>
        </p:blipFill>
        <p:spPr>
          <a:xfrm>
            <a:off x="7864497" y="4698029"/>
            <a:ext cx="957600" cy="222316"/>
          </a:xfrm>
          <a:prstGeom prst="rect">
            <a:avLst/>
          </a:prstGeom>
        </p:spPr>
      </p:pic>
      <p:sp>
        <p:nvSpPr>
          <p:cNvPr id="2" name="Title 1">
            <a:extLst>
              <a:ext uri="{FF2B5EF4-FFF2-40B4-BE49-F238E27FC236}">
                <a16:creationId xmlns:a16="http://schemas.microsoft.com/office/drawing/2014/main" id="{1EFF2E43-5744-4A7F-A5C9-056C62344C0E}"/>
              </a:ext>
            </a:extLst>
          </p:cNvPr>
          <p:cNvSpPr>
            <a:spLocks noGrp="1"/>
          </p:cNvSpPr>
          <p:nvPr>
            <p:ph type="title" hasCustomPrompt="1"/>
          </p:nvPr>
        </p:nvSpPr>
        <p:spPr>
          <a:xfrm>
            <a:off x="804672" y="205200"/>
            <a:ext cx="8015478" cy="547722"/>
          </a:xfrm>
        </p:spPr>
        <p:txBody>
          <a:bodyPr/>
          <a:lstStyle>
            <a:lvl1pPr algn="l">
              <a:defRPr sz="1600"/>
            </a:lvl1pPr>
          </a:lstStyle>
          <a:p>
            <a:r>
              <a:rPr lang="de-DE" dirty="0"/>
              <a:t>Notizen</a:t>
            </a:r>
          </a:p>
        </p:txBody>
      </p:sp>
    </p:spTree>
    <p:custDataLst>
      <p:tags r:id="rId1"/>
    </p:custDataLst>
    <p:extLst>
      <p:ext uri="{BB962C8B-B14F-4D97-AF65-F5344CB8AC3E}">
        <p14:creationId xmlns:p14="http://schemas.microsoft.com/office/powerpoint/2010/main" val="13105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4="http://schemas.microsoft.com/office/drawing/2010/main" xmlns:a16="http://schemas.microsoft.com/office/drawing/2014/main">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Number Box Layou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F424C0-FEC3-4F7F-ADE2-ECA4EC7F3226}"/>
              </a:ext>
            </a:extLst>
          </p:cNvPr>
          <p:cNvGraphicFramePr>
            <a:graphicFrameLocks noChangeAspect="1"/>
          </p:cNvGraphicFramePr>
          <p:nvPr>
            <p:custDataLst>
              <p:tags r:id="rId2"/>
            </p:custDataLst>
            <p:extLst>
              <p:ext uri="{D42A27DB-BD31-4B8C-83A1-F6EECF244321}">
                <p14:modId xmlns:p14="http://schemas.microsoft.com/office/powerpoint/2010/main" val="4261532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BDF424C0-FEC3-4F7F-ADE2-ECA4EC7F322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14BFDA8-D4D0-44CA-9FAA-2F1826D5872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7" name="Text Placeholder 4">
            <a:extLst>
              <a:ext uri="{FF2B5EF4-FFF2-40B4-BE49-F238E27FC236}">
                <a16:creationId xmlns:a16="http://schemas.microsoft.com/office/drawing/2014/main" id="{318E24CC-998C-42BF-B6B4-7CB7E03747F4}"/>
              </a:ext>
            </a:extLst>
          </p:cNvPr>
          <p:cNvSpPr>
            <a:spLocks noGrp="1"/>
          </p:cNvSpPr>
          <p:nvPr>
            <p:ph type="body" sz="quarter" idx="37" hasCustomPrompt="1"/>
          </p:nvPr>
        </p:nvSpPr>
        <p:spPr bwMode="gray">
          <a:xfrm>
            <a:off x="2742242" y="987425"/>
            <a:ext cx="3006000" cy="1134000"/>
          </a:xfrm>
          <a:prstGeom prst="roundRect">
            <a:avLst>
              <a:gd name="adj" fmla="val 4279"/>
            </a:avLst>
          </a:prstGeom>
          <a:solidFill>
            <a:schemeClr val="accent1"/>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8" name="Text Placeholder 4">
            <a:extLst>
              <a:ext uri="{FF2B5EF4-FFF2-40B4-BE49-F238E27FC236}">
                <a16:creationId xmlns:a16="http://schemas.microsoft.com/office/drawing/2014/main" id="{4D24C59C-1528-4FC9-804E-8F61E00CD97B}"/>
              </a:ext>
            </a:extLst>
          </p:cNvPr>
          <p:cNvSpPr>
            <a:spLocks noGrp="1"/>
          </p:cNvSpPr>
          <p:nvPr>
            <p:ph type="body" sz="quarter" idx="39" hasCustomPrompt="1"/>
          </p:nvPr>
        </p:nvSpPr>
        <p:spPr bwMode="gray">
          <a:xfrm>
            <a:off x="5818606" y="987425"/>
            <a:ext cx="3006000" cy="1134000"/>
          </a:xfrm>
          <a:prstGeom prst="roundRect">
            <a:avLst>
              <a:gd name="adj" fmla="val 3783"/>
            </a:avLst>
          </a:prstGeom>
          <a:solidFill>
            <a:schemeClr val="accent1"/>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9" name="Text Placeholder 4">
            <a:extLst>
              <a:ext uri="{FF2B5EF4-FFF2-40B4-BE49-F238E27FC236}">
                <a16:creationId xmlns:a16="http://schemas.microsoft.com/office/drawing/2014/main" id="{F603AA1B-20FE-4F7B-80AB-F984F2AA3EAB}"/>
              </a:ext>
            </a:extLst>
          </p:cNvPr>
          <p:cNvSpPr>
            <a:spLocks noGrp="1"/>
          </p:cNvSpPr>
          <p:nvPr>
            <p:ph type="body" sz="quarter" idx="40" hasCustomPrompt="1"/>
          </p:nvPr>
        </p:nvSpPr>
        <p:spPr bwMode="gray">
          <a:xfrm>
            <a:off x="2742242" y="2181302"/>
            <a:ext cx="3006000" cy="1134000"/>
          </a:xfrm>
          <a:prstGeom prst="roundRect">
            <a:avLst>
              <a:gd name="adj" fmla="val 3783"/>
            </a:avLst>
          </a:prstGeom>
          <a:solidFill>
            <a:schemeClr val="accent2"/>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0" name="Text Placeholder 4">
            <a:extLst>
              <a:ext uri="{FF2B5EF4-FFF2-40B4-BE49-F238E27FC236}">
                <a16:creationId xmlns:a16="http://schemas.microsoft.com/office/drawing/2014/main" id="{F7116B68-9249-4469-8482-54B7823BFCBE}"/>
              </a:ext>
            </a:extLst>
          </p:cNvPr>
          <p:cNvSpPr>
            <a:spLocks noGrp="1"/>
          </p:cNvSpPr>
          <p:nvPr>
            <p:ph type="body" sz="quarter" idx="41" hasCustomPrompt="1"/>
          </p:nvPr>
        </p:nvSpPr>
        <p:spPr bwMode="gray">
          <a:xfrm>
            <a:off x="5818606" y="2181302"/>
            <a:ext cx="3006000" cy="1134000"/>
          </a:xfrm>
          <a:prstGeom prst="roundRect">
            <a:avLst>
              <a:gd name="adj" fmla="val 3288"/>
            </a:avLst>
          </a:prstGeom>
          <a:solidFill>
            <a:schemeClr val="accent2"/>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1" name="Text Placeholder 4">
            <a:extLst>
              <a:ext uri="{FF2B5EF4-FFF2-40B4-BE49-F238E27FC236}">
                <a16:creationId xmlns:a16="http://schemas.microsoft.com/office/drawing/2014/main" id="{FE1E869E-196B-457B-B5E4-0DD84917D19D}"/>
              </a:ext>
            </a:extLst>
          </p:cNvPr>
          <p:cNvSpPr>
            <a:spLocks noGrp="1"/>
          </p:cNvSpPr>
          <p:nvPr>
            <p:ph type="body" sz="quarter" idx="42" hasCustomPrompt="1"/>
          </p:nvPr>
        </p:nvSpPr>
        <p:spPr bwMode="gray">
          <a:xfrm>
            <a:off x="2742242" y="3375179"/>
            <a:ext cx="3006000" cy="1134000"/>
          </a:xfrm>
          <a:prstGeom prst="roundRect">
            <a:avLst>
              <a:gd name="adj" fmla="val 4774"/>
            </a:avLst>
          </a:prstGeom>
          <a:solidFill>
            <a:schemeClr val="accent3"/>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2" name="Text Placeholder 4">
            <a:extLst>
              <a:ext uri="{FF2B5EF4-FFF2-40B4-BE49-F238E27FC236}">
                <a16:creationId xmlns:a16="http://schemas.microsoft.com/office/drawing/2014/main" id="{B9BA5AB4-1422-434C-9E0E-F66FA3D5A121}"/>
              </a:ext>
            </a:extLst>
          </p:cNvPr>
          <p:cNvSpPr>
            <a:spLocks noGrp="1"/>
          </p:cNvSpPr>
          <p:nvPr>
            <p:ph type="body" sz="quarter" idx="43" hasCustomPrompt="1"/>
          </p:nvPr>
        </p:nvSpPr>
        <p:spPr bwMode="gray">
          <a:xfrm>
            <a:off x="5818606" y="3375179"/>
            <a:ext cx="3006000" cy="1134000"/>
          </a:xfrm>
          <a:prstGeom prst="roundRect">
            <a:avLst>
              <a:gd name="adj" fmla="val 4774"/>
            </a:avLst>
          </a:prstGeom>
          <a:solidFill>
            <a:schemeClr val="accent3"/>
          </a:solidFill>
        </p:spPr>
        <p:txBody>
          <a:bodyPr lIns="144000" tIns="144000" rIns="0" bIns="936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3" name="Text Placeholder 12">
            <a:extLst>
              <a:ext uri="{FF2B5EF4-FFF2-40B4-BE49-F238E27FC236}">
                <a16:creationId xmlns:a16="http://schemas.microsoft.com/office/drawing/2014/main" id="{DC7165C9-C778-4012-A1BD-C1A6856BB211}"/>
              </a:ext>
            </a:extLst>
          </p:cNvPr>
          <p:cNvSpPr>
            <a:spLocks noGrp="1"/>
          </p:cNvSpPr>
          <p:nvPr>
            <p:ph type="body" sz="quarter" idx="44" hasCustomPrompt="1"/>
          </p:nvPr>
        </p:nvSpPr>
        <p:spPr bwMode="gray">
          <a:xfrm>
            <a:off x="5982717" y="3957250"/>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17" name="Text Placeholder 12">
            <a:extLst>
              <a:ext uri="{FF2B5EF4-FFF2-40B4-BE49-F238E27FC236}">
                <a16:creationId xmlns:a16="http://schemas.microsoft.com/office/drawing/2014/main" id="{938B979D-FF78-4C5A-9B73-D7E1AEC8B01E}"/>
              </a:ext>
            </a:extLst>
          </p:cNvPr>
          <p:cNvSpPr>
            <a:spLocks noGrp="1"/>
          </p:cNvSpPr>
          <p:nvPr>
            <p:ph type="body" sz="quarter" idx="45" hasCustomPrompt="1"/>
          </p:nvPr>
        </p:nvSpPr>
        <p:spPr bwMode="gray">
          <a:xfrm>
            <a:off x="5982717" y="1570038"/>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19" name="Text Placeholder 12">
            <a:extLst>
              <a:ext uri="{FF2B5EF4-FFF2-40B4-BE49-F238E27FC236}">
                <a16:creationId xmlns:a16="http://schemas.microsoft.com/office/drawing/2014/main" id="{48D8BCDD-27C3-4587-A18D-AB5944F5352D}"/>
              </a:ext>
            </a:extLst>
          </p:cNvPr>
          <p:cNvSpPr>
            <a:spLocks noGrp="1"/>
          </p:cNvSpPr>
          <p:nvPr>
            <p:ph type="body" sz="quarter" idx="46" hasCustomPrompt="1"/>
          </p:nvPr>
        </p:nvSpPr>
        <p:spPr bwMode="gray">
          <a:xfrm>
            <a:off x="5982717" y="2763644"/>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20" name="Text Placeholder 12">
            <a:extLst>
              <a:ext uri="{FF2B5EF4-FFF2-40B4-BE49-F238E27FC236}">
                <a16:creationId xmlns:a16="http://schemas.microsoft.com/office/drawing/2014/main" id="{A5351581-1EAD-4235-8CA2-151526142E5C}"/>
              </a:ext>
            </a:extLst>
          </p:cNvPr>
          <p:cNvSpPr>
            <a:spLocks noGrp="1"/>
          </p:cNvSpPr>
          <p:nvPr>
            <p:ph type="body" sz="quarter" idx="47" hasCustomPrompt="1"/>
          </p:nvPr>
        </p:nvSpPr>
        <p:spPr bwMode="gray">
          <a:xfrm>
            <a:off x="6589992" y="3957250"/>
            <a:ext cx="585607" cy="482600"/>
          </a:xfrm>
        </p:spPr>
        <p:txBody>
          <a:bodyPr vert="horz" lIns="0" tIns="0" rIns="0" bIns="0" rtlCol="0" anchor="ctr">
            <a:noAutofit/>
          </a:bodyPr>
          <a:lstStyle>
            <a:lvl1pPr>
              <a:defRPr lang="de-DE" sz="2400" dirty="0" smtClean="0">
                <a:solidFill>
                  <a:schemeClr val="bg1"/>
                </a:solidFill>
                <a:latin typeface="RR Pioneer UltraLight Condensed" panose="020B0206030201060103" pitchFamily="34" charset="0"/>
              </a:defRPr>
            </a:lvl1pPr>
          </a:lstStyle>
          <a:p>
            <a:pPr lvl="0">
              <a:buClr>
                <a:schemeClr val="tx2"/>
              </a:buClr>
              <a:buFont typeface="+mj-lt"/>
            </a:pPr>
            <a:r>
              <a:rPr lang="de-DE" dirty="0" err="1"/>
              <a:t>bn</a:t>
            </a:r>
            <a:endParaRPr lang="de-DE" dirty="0"/>
          </a:p>
        </p:txBody>
      </p:sp>
      <p:sp>
        <p:nvSpPr>
          <p:cNvPr id="21" name="Text Placeholder 12">
            <a:extLst>
              <a:ext uri="{FF2B5EF4-FFF2-40B4-BE49-F238E27FC236}">
                <a16:creationId xmlns:a16="http://schemas.microsoft.com/office/drawing/2014/main" id="{2299B055-BB85-4A34-B074-72CAECC381BB}"/>
              </a:ext>
            </a:extLst>
          </p:cNvPr>
          <p:cNvSpPr>
            <a:spLocks noGrp="1"/>
          </p:cNvSpPr>
          <p:nvPr>
            <p:ph type="body" sz="quarter" idx="48" hasCustomPrompt="1"/>
          </p:nvPr>
        </p:nvSpPr>
        <p:spPr bwMode="gray">
          <a:xfrm>
            <a:off x="6589992" y="1570038"/>
            <a:ext cx="585607" cy="482600"/>
          </a:xfrm>
        </p:spPr>
        <p:txBody>
          <a:bodyPr anchor="ctr"/>
          <a:lstStyle>
            <a:lvl1pPr>
              <a:defRPr lang="de-DE" sz="2400" kern="1200" dirty="0" smtClean="0">
                <a:solidFill>
                  <a:schemeClr val="bg1"/>
                </a:solidFill>
                <a:latin typeface="RR Pioneer UltraLight Condensed" panose="020B020603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err="1"/>
              <a:t>bn</a:t>
            </a:r>
            <a:endParaRPr lang="de-DE" dirty="0"/>
          </a:p>
        </p:txBody>
      </p:sp>
      <p:sp>
        <p:nvSpPr>
          <p:cNvPr id="22" name="Text Placeholder 12">
            <a:extLst>
              <a:ext uri="{FF2B5EF4-FFF2-40B4-BE49-F238E27FC236}">
                <a16:creationId xmlns:a16="http://schemas.microsoft.com/office/drawing/2014/main" id="{C080B3F6-947C-4154-82D8-675C57578184}"/>
              </a:ext>
            </a:extLst>
          </p:cNvPr>
          <p:cNvSpPr>
            <a:spLocks noGrp="1"/>
          </p:cNvSpPr>
          <p:nvPr>
            <p:ph type="body" sz="quarter" idx="49" hasCustomPrompt="1"/>
          </p:nvPr>
        </p:nvSpPr>
        <p:spPr bwMode="gray">
          <a:xfrm>
            <a:off x="6589992" y="2763644"/>
            <a:ext cx="585607" cy="482600"/>
          </a:xfrm>
        </p:spPr>
        <p:txBody>
          <a:bodyPr vert="horz" lIns="0" tIns="0" rIns="0" bIns="0" rtlCol="0" anchor="ctr">
            <a:noAutofit/>
          </a:bodyPr>
          <a:lstStyle>
            <a:lvl1pPr>
              <a:defRPr lang="de-DE" sz="2400" dirty="0" smtClean="0">
                <a:solidFill>
                  <a:schemeClr val="bg1"/>
                </a:solidFill>
                <a:latin typeface="RR Pioneer UltraLight Condensed" panose="020B0206030201060103" pitchFamily="34" charset="0"/>
              </a:defRPr>
            </a:lvl1pPr>
          </a:lstStyle>
          <a:p>
            <a:pPr lvl="0">
              <a:buClr>
                <a:schemeClr val="tx2"/>
              </a:buClr>
              <a:buFont typeface="+mj-lt"/>
            </a:pPr>
            <a:r>
              <a:rPr lang="de-DE" dirty="0" err="1"/>
              <a:t>bn</a:t>
            </a:r>
            <a:endParaRPr lang="de-DE" dirty="0"/>
          </a:p>
        </p:txBody>
      </p:sp>
      <p:sp>
        <p:nvSpPr>
          <p:cNvPr id="26" name="Text Placeholder 12">
            <a:extLst>
              <a:ext uri="{FF2B5EF4-FFF2-40B4-BE49-F238E27FC236}">
                <a16:creationId xmlns:a16="http://schemas.microsoft.com/office/drawing/2014/main" id="{4A9BF1A1-5A9E-4AE0-A724-CF947382D79A}"/>
              </a:ext>
            </a:extLst>
          </p:cNvPr>
          <p:cNvSpPr>
            <a:spLocks noGrp="1"/>
          </p:cNvSpPr>
          <p:nvPr>
            <p:ph type="body" sz="quarter" idx="53" hasCustomPrompt="1"/>
          </p:nvPr>
        </p:nvSpPr>
        <p:spPr bwMode="gray">
          <a:xfrm>
            <a:off x="3497785" y="3957250"/>
            <a:ext cx="585607" cy="482600"/>
          </a:xfrm>
        </p:spPr>
        <p:txBody>
          <a:bodyPr vert="horz" lIns="0" tIns="0" rIns="0" bIns="0" rtlCol="0" anchor="ctr">
            <a:noAutofit/>
          </a:bodyPr>
          <a:lstStyle>
            <a:lvl1pPr>
              <a:defRPr lang="de-DE" sz="2400" dirty="0" smtClean="0">
                <a:solidFill>
                  <a:schemeClr val="bg1"/>
                </a:solidFill>
                <a:latin typeface="RR Pioneer UltraLight Condensed" panose="020B0206030201060103" pitchFamily="34" charset="0"/>
              </a:defRPr>
            </a:lvl1pPr>
          </a:lstStyle>
          <a:p>
            <a:pPr lvl="0">
              <a:buClr>
                <a:schemeClr val="tx2"/>
              </a:buClr>
              <a:buFont typeface="+mj-lt"/>
            </a:pPr>
            <a:r>
              <a:rPr lang="de-DE" dirty="0" err="1"/>
              <a:t>bn</a:t>
            </a:r>
            <a:endParaRPr lang="de-DE" dirty="0"/>
          </a:p>
        </p:txBody>
      </p:sp>
      <p:sp>
        <p:nvSpPr>
          <p:cNvPr id="27" name="Text Placeholder 12">
            <a:extLst>
              <a:ext uri="{FF2B5EF4-FFF2-40B4-BE49-F238E27FC236}">
                <a16:creationId xmlns:a16="http://schemas.microsoft.com/office/drawing/2014/main" id="{C8C5154C-2B75-4F9B-AED2-90EA56970FCB}"/>
              </a:ext>
            </a:extLst>
          </p:cNvPr>
          <p:cNvSpPr>
            <a:spLocks noGrp="1"/>
          </p:cNvSpPr>
          <p:nvPr>
            <p:ph type="body" sz="quarter" idx="54" hasCustomPrompt="1"/>
          </p:nvPr>
        </p:nvSpPr>
        <p:spPr bwMode="gray">
          <a:xfrm>
            <a:off x="3497785" y="1570038"/>
            <a:ext cx="585607" cy="482600"/>
          </a:xfrm>
        </p:spPr>
        <p:txBody>
          <a:bodyPr anchor="ctr"/>
          <a:lstStyle>
            <a:lvl1pPr>
              <a:defRPr lang="de-DE" sz="2400" kern="1200" dirty="0" smtClean="0">
                <a:solidFill>
                  <a:schemeClr val="bg1"/>
                </a:solidFill>
                <a:latin typeface="RR Pioneer UltraLight Condensed" panose="020B020603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err="1"/>
              <a:t>bn</a:t>
            </a:r>
            <a:endParaRPr lang="de-DE" dirty="0"/>
          </a:p>
        </p:txBody>
      </p:sp>
      <p:sp>
        <p:nvSpPr>
          <p:cNvPr id="28" name="Text Placeholder 12">
            <a:extLst>
              <a:ext uri="{FF2B5EF4-FFF2-40B4-BE49-F238E27FC236}">
                <a16:creationId xmlns:a16="http://schemas.microsoft.com/office/drawing/2014/main" id="{3246AF7A-8E7F-41F8-85B4-485D24FC6477}"/>
              </a:ext>
            </a:extLst>
          </p:cNvPr>
          <p:cNvSpPr>
            <a:spLocks noGrp="1"/>
          </p:cNvSpPr>
          <p:nvPr>
            <p:ph type="body" sz="quarter" idx="55" hasCustomPrompt="1"/>
          </p:nvPr>
        </p:nvSpPr>
        <p:spPr bwMode="gray">
          <a:xfrm>
            <a:off x="3497785" y="2763644"/>
            <a:ext cx="585607" cy="482600"/>
          </a:xfrm>
        </p:spPr>
        <p:txBody>
          <a:bodyPr vert="horz" lIns="0" tIns="0" rIns="0" bIns="0" rtlCol="0" anchor="ctr">
            <a:noAutofit/>
          </a:bodyPr>
          <a:lstStyle>
            <a:lvl1pPr>
              <a:defRPr lang="de-DE" sz="2400" dirty="0" smtClean="0">
                <a:solidFill>
                  <a:schemeClr val="bg1"/>
                </a:solidFill>
                <a:latin typeface="RR Pioneer UltraLight Condensed" panose="020B0206030201060103" pitchFamily="34" charset="0"/>
              </a:defRPr>
            </a:lvl1pPr>
          </a:lstStyle>
          <a:p>
            <a:pPr lvl="0">
              <a:buClr>
                <a:schemeClr val="tx2"/>
              </a:buClr>
              <a:buFont typeface="+mj-lt"/>
            </a:pPr>
            <a:r>
              <a:rPr lang="de-DE" dirty="0" err="1"/>
              <a:t>bn</a:t>
            </a:r>
            <a:endParaRPr lang="de-DE" dirty="0"/>
          </a:p>
        </p:txBody>
      </p:sp>
      <p:sp>
        <p:nvSpPr>
          <p:cNvPr id="30" name="Text Placeholder 12">
            <a:extLst>
              <a:ext uri="{FF2B5EF4-FFF2-40B4-BE49-F238E27FC236}">
                <a16:creationId xmlns:a16="http://schemas.microsoft.com/office/drawing/2014/main" id="{C652B535-E859-48BF-8FCF-C1F5631A0FD7}"/>
              </a:ext>
            </a:extLst>
          </p:cNvPr>
          <p:cNvSpPr>
            <a:spLocks noGrp="1"/>
          </p:cNvSpPr>
          <p:nvPr>
            <p:ph type="body" sz="quarter" idx="56" hasCustomPrompt="1"/>
          </p:nvPr>
        </p:nvSpPr>
        <p:spPr bwMode="gray">
          <a:xfrm>
            <a:off x="2904469" y="3957250"/>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31" name="Text Placeholder 12">
            <a:extLst>
              <a:ext uri="{FF2B5EF4-FFF2-40B4-BE49-F238E27FC236}">
                <a16:creationId xmlns:a16="http://schemas.microsoft.com/office/drawing/2014/main" id="{11CB619E-BFC3-4F8A-BE8B-B81DCE3F8747}"/>
              </a:ext>
            </a:extLst>
          </p:cNvPr>
          <p:cNvSpPr>
            <a:spLocks noGrp="1"/>
          </p:cNvSpPr>
          <p:nvPr>
            <p:ph type="body" sz="quarter" idx="57" hasCustomPrompt="1"/>
          </p:nvPr>
        </p:nvSpPr>
        <p:spPr bwMode="gray">
          <a:xfrm>
            <a:off x="2904469" y="1570038"/>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32" name="Text Placeholder 12">
            <a:extLst>
              <a:ext uri="{FF2B5EF4-FFF2-40B4-BE49-F238E27FC236}">
                <a16:creationId xmlns:a16="http://schemas.microsoft.com/office/drawing/2014/main" id="{A687E17D-4FFD-4DBC-B5F5-1461A599123D}"/>
              </a:ext>
            </a:extLst>
          </p:cNvPr>
          <p:cNvSpPr>
            <a:spLocks noGrp="1"/>
          </p:cNvSpPr>
          <p:nvPr>
            <p:ph type="body" sz="quarter" idx="58" hasCustomPrompt="1"/>
          </p:nvPr>
        </p:nvSpPr>
        <p:spPr bwMode="gray">
          <a:xfrm>
            <a:off x="2904469" y="2763644"/>
            <a:ext cx="585607" cy="482600"/>
          </a:xfrm>
        </p:spPr>
        <p:txBody>
          <a:bodyPr/>
          <a:lstStyle>
            <a:lvl1pPr>
              <a:defRPr lang="de-DE" sz="3200" kern="1200" dirty="0" smtClean="0">
                <a:solidFill>
                  <a:schemeClr val="bg1"/>
                </a:solidFill>
                <a:latin typeface="RR Pioneer Light Condensed" panose="020B0306050201060103" pitchFamily="34" charset="0"/>
                <a:ea typeface="+mn-ea"/>
                <a:cs typeface="+mn-cs"/>
              </a:defRPr>
            </a:lvl1pPr>
          </a:lstStyle>
          <a:p>
            <a:pPr marL="0" lvl="0" indent="0" algn="l" defTabSz="685800" rtl="0" eaLnBrk="1" latinLnBrk="0" hangingPunct="1">
              <a:lnSpc>
                <a:spcPct val="90000"/>
              </a:lnSpc>
              <a:spcBef>
                <a:spcPts val="750"/>
              </a:spcBef>
              <a:buClr>
                <a:schemeClr val="tx2"/>
              </a:buClr>
              <a:buFont typeface="+mj-lt"/>
              <a:buNone/>
            </a:pPr>
            <a:r>
              <a:rPr lang="de-DE" dirty="0"/>
              <a:t>XXX</a:t>
            </a:r>
          </a:p>
        </p:txBody>
      </p:sp>
      <p:sp>
        <p:nvSpPr>
          <p:cNvPr id="33" name="Text Placeholder 32">
            <a:extLst>
              <a:ext uri="{FF2B5EF4-FFF2-40B4-BE49-F238E27FC236}">
                <a16:creationId xmlns:a16="http://schemas.microsoft.com/office/drawing/2014/main" id="{71A9A999-0C67-45D7-BF40-488E752DC542}"/>
              </a:ext>
            </a:extLst>
          </p:cNvPr>
          <p:cNvSpPr>
            <a:spLocks noGrp="1"/>
          </p:cNvSpPr>
          <p:nvPr>
            <p:ph type="body" sz="quarter" idx="59" hasCustomPrompt="1"/>
          </p:nvPr>
        </p:nvSpPr>
        <p:spPr bwMode="gray">
          <a:xfrm>
            <a:off x="7391254" y="2763644"/>
            <a:ext cx="1012850" cy="495300"/>
          </a:xfrm>
        </p:spPr>
        <p:txBody>
          <a:bodyPr/>
          <a:lstStyle>
            <a:lvl1pPr algn="r">
              <a:defRPr sz="3200" b="1">
                <a:solidFill>
                  <a:schemeClr val="bg1"/>
                </a:solidFill>
                <a:latin typeface="RR Pioneer UltraLight Condensed" panose="020B0206030201060103" pitchFamily="34" charset="0"/>
              </a:defRPr>
            </a:lvl1pPr>
          </a:lstStyle>
          <a:p>
            <a:pPr lvl="0"/>
            <a:r>
              <a:rPr lang="de-DE" dirty="0"/>
              <a:t>XX</a:t>
            </a:r>
          </a:p>
        </p:txBody>
      </p:sp>
      <p:sp>
        <p:nvSpPr>
          <p:cNvPr id="35" name="Text Placeholder 32">
            <a:extLst>
              <a:ext uri="{FF2B5EF4-FFF2-40B4-BE49-F238E27FC236}">
                <a16:creationId xmlns:a16="http://schemas.microsoft.com/office/drawing/2014/main" id="{1DAE5066-0601-4F44-8CC3-31570CCB03F6}"/>
              </a:ext>
            </a:extLst>
          </p:cNvPr>
          <p:cNvSpPr>
            <a:spLocks noGrp="1"/>
          </p:cNvSpPr>
          <p:nvPr>
            <p:ph type="body" sz="quarter" idx="60" hasCustomPrompt="1"/>
          </p:nvPr>
        </p:nvSpPr>
        <p:spPr bwMode="gray">
          <a:xfrm>
            <a:off x="7391254" y="3957250"/>
            <a:ext cx="1012850" cy="495300"/>
          </a:xfrm>
        </p:spPr>
        <p:txBody>
          <a:bodyPr/>
          <a:lstStyle>
            <a:lvl1pPr algn="r">
              <a:defRPr sz="3200" b="1">
                <a:solidFill>
                  <a:schemeClr val="bg1"/>
                </a:solidFill>
                <a:latin typeface="RR Pioneer UltraLight Condensed" panose="020B0206030201060103" pitchFamily="34" charset="0"/>
              </a:defRPr>
            </a:lvl1pPr>
          </a:lstStyle>
          <a:p>
            <a:pPr lvl="0"/>
            <a:r>
              <a:rPr lang="de-DE" dirty="0"/>
              <a:t>XX</a:t>
            </a:r>
          </a:p>
        </p:txBody>
      </p:sp>
      <p:sp>
        <p:nvSpPr>
          <p:cNvPr id="36" name="Text Placeholder 32">
            <a:extLst>
              <a:ext uri="{FF2B5EF4-FFF2-40B4-BE49-F238E27FC236}">
                <a16:creationId xmlns:a16="http://schemas.microsoft.com/office/drawing/2014/main" id="{91332E48-7CC9-474E-B17C-9C2F67F54666}"/>
              </a:ext>
            </a:extLst>
          </p:cNvPr>
          <p:cNvSpPr>
            <a:spLocks noGrp="1"/>
          </p:cNvSpPr>
          <p:nvPr>
            <p:ph type="body" sz="quarter" idx="61" hasCustomPrompt="1"/>
          </p:nvPr>
        </p:nvSpPr>
        <p:spPr bwMode="gray">
          <a:xfrm>
            <a:off x="7391254" y="1570038"/>
            <a:ext cx="1012850" cy="495300"/>
          </a:xfrm>
        </p:spPr>
        <p:txBody>
          <a:bodyPr/>
          <a:lstStyle>
            <a:lvl1pPr algn="r">
              <a:defRPr sz="3200" b="1">
                <a:solidFill>
                  <a:schemeClr val="bg1"/>
                </a:solidFill>
                <a:latin typeface="RR Pioneer UltraLight Condensed" panose="020B0206030201060103" pitchFamily="34" charset="0"/>
              </a:defRPr>
            </a:lvl1pPr>
          </a:lstStyle>
          <a:p>
            <a:pPr lvl="0"/>
            <a:r>
              <a:rPr lang="de-DE" dirty="0"/>
              <a:t>XX</a:t>
            </a:r>
          </a:p>
        </p:txBody>
      </p:sp>
      <p:sp>
        <p:nvSpPr>
          <p:cNvPr id="40" name="Text Placeholder 39">
            <a:extLst>
              <a:ext uri="{FF2B5EF4-FFF2-40B4-BE49-F238E27FC236}">
                <a16:creationId xmlns:a16="http://schemas.microsoft.com/office/drawing/2014/main" id="{6A3A628F-F259-49DB-AB16-9055C96CC908}"/>
              </a:ext>
            </a:extLst>
          </p:cNvPr>
          <p:cNvSpPr>
            <a:spLocks noGrp="1"/>
          </p:cNvSpPr>
          <p:nvPr>
            <p:ph type="body" sz="quarter" idx="62" hasCustomPrompt="1"/>
          </p:nvPr>
        </p:nvSpPr>
        <p:spPr bwMode="gray">
          <a:xfrm>
            <a:off x="8463604" y="2793127"/>
            <a:ext cx="170845" cy="396875"/>
          </a:xfrm>
        </p:spPr>
        <p:txBody>
          <a:bodyPr tIns="0"/>
          <a:lstStyle>
            <a:lvl1pPr>
              <a:defRPr>
                <a:solidFill>
                  <a:schemeClr val="bg1"/>
                </a:solidFill>
                <a:latin typeface="RR Pioneer UltraLight Condensed" panose="020B0206030201060103" pitchFamily="34" charset="0"/>
              </a:defRPr>
            </a:lvl1pPr>
          </a:lstStyle>
          <a:p>
            <a:pPr lvl="0"/>
            <a:r>
              <a:rPr lang="de-DE" dirty="0"/>
              <a:t>%</a:t>
            </a:r>
          </a:p>
        </p:txBody>
      </p:sp>
      <p:sp>
        <p:nvSpPr>
          <p:cNvPr id="45" name="Text Placeholder 39">
            <a:extLst>
              <a:ext uri="{FF2B5EF4-FFF2-40B4-BE49-F238E27FC236}">
                <a16:creationId xmlns:a16="http://schemas.microsoft.com/office/drawing/2014/main" id="{A929A378-24DB-4CE2-98FD-FAFB1ECD1227}"/>
              </a:ext>
            </a:extLst>
          </p:cNvPr>
          <p:cNvSpPr>
            <a:spLocks noGrp="1"/>
          </p:cNvSpPr>
          <p:nvPr>
            <p:ph type="body" sz="quarter" idx="63" hasCustomPrompt="1"/>
          </p:nvPr>
        </p:nvSpPr>
        <p:spPr bwMode="gray">
          <a:xfrm>
            <a:off x="8463604" y="3987058"/>
            <a:ext cx="170845" cy="396875"/>
          </a:xfrm>
        </p:spPr>
        <p:txBody>
          <a:bodyPr tIns="0"/>
          <a:lstStyle>
            <a:lvl1pPr>
              <a:defRPr>
                <a:solidFill>
                  <a:schemeClr val="bg1"/>
                </a:solidFill>
                <a:latin typeface="RR Pioneer UltraLight Condensed" panose="020B0206030201060103" pitchFamily="34" charset="0"/>
              </a:defRPr>
            </a:lvl1pPr>
          </a:lstStyle>
          <a:p>
            <a:pPr lvl="0"/>
            <a:r>
              <a:rPr lang="de-DE" dirty="0"/>
              <a:t>%</a:t>
            </a:r>
          </a:p>
        </p:txBody>
      </p:sp>
      <p:sp>
        <p:nvSpPr>
          <p:cNvPr id="47" name="Text Placeholder 39">
            <a:extLst>
              <a:ext uri="{FF2B5EF4-FFF2-40B4-BE49-F238E27FC236}">
                <a16:creationId xmlns:a16="http://schemas.microsoft.com/office/drawing/2014/main" id="{7D2FF79D-D95D-4546-9556-980BA55E79C4}"/>
              </a:ext>
            </a:extLst>
          </p:cNvPr>
          <p:cNvSpPr>
            <a:spLocks noGrp="1"/>
          </p:cNvSpPr>
          <p:nvPr>
            <p:ph type="body" sz="quarter" idx="64" hasCustomPrompt="1"/>
          </p:nvPr>
        </p:nvSpPr>
        <p:spPr bwMode="gray">
          <a:xfrm>
            <a:off x="8463604" y="1594457"/>
            <a:ext cx="170845" cy="396875"/>
          </a:xfrm>
        </p:spPr>
        <p:txBody>
          <a:bodyPr tIns="0"/>
          <a:lstStyle>
            <a:lvl1pPr>
              <a:defRPr>
                <a:solidFill>
                  <a:schemeClr val="bg1"/>
                </a:solidFill>
                <a:latin typeface="RR Pioneer UltraLight Condensed" panose="020B0206030201060103" pitchFamily="34" charset="0"/>
              </a:defRPr>
            </a:lvl1pPr>
          </a:lstStyle>
          <a:p>
            <a:pPr lvl="0"/>
            <a:r>
              <a:rPr lang="de-DE" dirty="0"/>
              <a:t>%</a:t>
            </a:r>
          </a:p>
        </p:txBody>
      </p:sp>
      <p:sp>
        <p:nvSpPr>
          <p:cNvPr id="5" name="Fußzeilenplatzhalter 4">
            <a:extLst>
              <a:ext uri="{FF2B5EF4-FFF2-40B4-BE49-F238E27FC236}">
                <a16:creationId xmlns:a16="http://schemas.microsoft.com/office/drawing/2014/main" id="{67AF7E02-F759-40E1-87A0-A9CAF43CBE7F}"/>
              </a:ext>
            </a:extLst>
          </p:cNvPr>
          <p:cNvSpPr>
            <a:spLocks noGrp="1"/>
          </p:cNvSpPr>
          <p:nvPr>
            <p:ph type="ftr" sz="quarter" idx="65"/>
          </p:nvPr>
        </p:nvSpPr>
        <p:spPr bwMode="gray"/>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756A0CF2-5ABF-490D-BE4D-C3FDE5B5B490}"/>
              </a:ext>
            </a:extLst>
          </p:cNvPr>
          <p:cNvSpPr>
            <a:spLocks noGrp="1"/>
          </p:cNvSpPr>
          <p:nvPr>
            <p:ph type="sldNum" sz="quarter" idx="66"/>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43413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Box Diagram">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75096F4-26B5-470B-8A70-80EBA8D79BA1}"/>
              </a:ext>
            </a:extLst>
          </p:cNvPr>
          <p:cNvGraphicFramePr>
            <a:graphicFrameLocks noChangeAspect="1"/>
          </p:cNvGraphicFramePr>
          <p:nvPr>
            <p:custDataLst>
              <p:tags r:id="rId2"/>
            </p:custDataLst>
            <p:extLst>
              <p:ext uri="{D42A27DB-BD31-4B8C-83A1-F6EECF244321}">
                <p14:modId xmlns:p14="http://schemas.microsoft.com/office/powerpoint/2010/main" val="11213096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F75096F4-26B5-470B-8A70-80EBA8D79BA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6446E25-DDDA-4C38-B1F7-EFDB9E087C53}"/>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6" name="Text Placeholder 4">
            <a:extLst>
              <a:ext uri="{FF2B5EF4-FFF2-40B4-BE49-F238E27FC236}">
                <a16:creationId xmlns:a16="http://schemas.microsoft.com/office/drawing/2014/main" id="{F623A5A4-86D9-46C1-9F43-FBE5336010CC}"/>
              </a:ext>
            </a:extLst>
          </p:cNvPr>
          <p:cNvSpPr>
            <a:spLocks noGrp="1"/>
          </p:cNvSpPr>
          <p:nvPr>
            <p:ph type="body" sz="quarter" idx="37" hasCustomPrompt="1"/>
          </p:nvPr>
        </p:nvSpPr>
        <p:spPr bwMode="gray">
          <a:xfrm>
            <a:off x="2769987" y="1735496"/>
            <a:ext cx="1447200" cy="1101579"/>
          </a:xfrm>
          <a:prstGeom prst="roundRect">
            <a:avLst>
              <a:gd name="adj" fmla="val 4429"/>
            </a:avLst>
          </a:prstGeom>
          <a:solidFill>
            <a:schemeClr val="accent2"/>
          </a:solidFill>
        </p:spPr>
        <p:txBody>
          <a:bodyPr lIns="108000" tIns="72000" rIns="108000" bIns="108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7" name="Text Placeholder 4">
            <a:extLst>
              <a:ext uri="{FF2B5EF4-FFF2-40B4-BE49-F238E27FC236}">
                <a16:creationId xmlns:a16="http://schemas.microsoft.com/office/drawing/2014/main" id="{649E9880-87CD-4234-9490-EB807804424D}"/>
              </a:ext>
            </a:extLst>
          </p:cNvPr>
          <p:cNvSpPr>
            <a:spLocks noGrp="1"/>
          </p:cNvSpPr>
          <p:nvPr>
            <p:ph type="body" sz="quarter" idx="48" hasCustomPrompt="1"/>
          </p:nvPr>
        </p:nvSpPr>
        <p:spPr bwMode="gray">
          <a:xfrm>
            <a:off x="2769988" y="735175"/>
            <a:ext cx="5932871" cy="374838"/>
          </a:xfrm>
          <a:prstGeom prst="roundRect">
            <a:avLst>
              <a:gd name="adj" fmla="val 11563"/>
            </a:avLst>
          </a:prstGeom>
          <a:solidFill>
            <a:schemeClr val="accent1"/>
          </a:solidFill>
          <a:ln>
            <a:noFill/>
          </a:ln>
        </p:spPr>
        <p:txBody>
          <a:bodyPr lIns="108000" tIns="108000" rIns="108000" bIns="108000" anchor="ctr">
            <a:normAutofit/>
          </a:bodyPr>
          <a:lstStyle>
            <a:lvl1pPr marL="0" indent="0" algn="ctr"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8" name="Text Placeholder 4">
            <a:extLst>
              <a:ext uri="{FF2B5EF4-FFF2-40B4-BE49-F238E27FC236}">
                <a16:creationId xmlns:a16="http://schemas.microsoft.com/office/drawing/2014/main" id="{ABC4A03A-2183-4219-B2C8-BE0D46DCDABF}"/>
              </a:ext>
            </a:extLst>
          </p:cNvPr>
          <p:cNvSpPr>
            <a:spLocks noGrp="1"/>
          </p:cNvSpPr>
          <p:nvPr>
            <p:ph type="body" sz="quarter" idx="50" hasCustomPrompt="1"/>
          </p:nvPr>
        </p:nvSpPr>
        <p:spPr bwMode="gray">
          <a:xfrm>
            <a:off x="5761588" y="3992205"/>
            <a:ext cx="2941200" cy="374838"/>
          </a:xfrm>
          <a:prstGeom prst="roundRect">
            <a:avLst>
              <a:gd name="adj" fmla="val 9530"/>
            </a:avLst>
          </a:prstGeom>
          <a:solidFill>
            <a:schemeClr val="accent3"/>
          </a:solidFill>
          <a:ln>
            <a:noFill/>
          </a:ln>
        </p:spPr>
        <p:txBody>
          <a:bodyPr lIns="108000" tIns="108000" rIns="108000" bIns="108000" anchor="ctr">
            <a:normAutofit/>
          </a:bodyPr>
          <a:lstStyle>
            <a:lvl1pPr marL="0" indent="0" algn="ctr"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9" name="Text Placeholder 4">
            <a:extLst>
              <a:ext uri="{FF2B5EF4-FFF2-40B4-BE49-F238E27FC236}">
                <a16:creationId xmlns:a16="http://schemas.microsoft.com/office/drawing/2014/main" id="{9CBED805-49C4-4E6E-A512-9C66D5A2E1E9}"/>
              </a:ext>
            </a:extLst>
          </p:cNvPr>
          <p:cNvSpPr>
            <a:spLocks noGrp="1"/>
          </p:cNvSpPr>
          <p:nvPr>
            <p:ph type="body" sz="quarter" idx="52" hasCustomPrompt="1"/>
          </p:nvPr>
        </p:nvSpPr>
        <p:spPr bwMode="gray">
          <a:xfrm>
            <a:off x="2769988" y="3992205"/>
            <a:ext cx="2941200" cy="374838"/>
          </a:xfrm>
          <a:prstGeom prst="roundRect">
            <a:avLst>
              <a:gd name="adj" fmla="val 9530"/>
            </a:avLst>
          </a:prstGeom>
          <a:solidFill>
            <a:schemeClr val="accent2"/>
          </a:solidFill>
          <a:ln>
            <a:noFill/>
          </a:ln>
        </p:spPr>
        <p:txBody>
          <a:bodyPr lIns="108000" tIns="108000" rIns="108000" bIns="108000" anchor="ctr">
            <a:normAutofit/>
          </a:bodyPr>
          <a:lstStyle>
            <a:lvl1pPr marL="0" indent="0" algn="ctr"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0" name="Text Placeholder 4">
            <a:extLst>
              <a:ext uri="{FF2B5EF4-FFF2-40B4-BE49-F238E27FC236}">
                <a16:creationId xmlns:a16="http://schemas.microsoft.com/office/drawing/2014/main" id="{E03A61D7-CB65-4FD3-B171-EE9AD3FFF1CA}"/>
              </a:ext>
            </a:extLst>
          </p:cNvPr>
          <p:cNvSpPr>
            <a:spLocks noGrp="1"/>
          </p:cNvSpPr>
          <p:nvPr>
            <p:ph type="body" sz="quarter" idx="53" hasCustomPrompt="1"/>
          </p:nvPr>
        </p:nvSpPr>
        <p:spPr bwMode="gray">
          <a:xfrm>
            <a:off x="4265211" y="1735496"/>
            <a:ext cx="1447200" cy="1101579"/>
          </a:xfrm>
          <a:prstGeom prst="roundRect">
            <a:avLst>
              <a:gd name="adj" fmla="val 4429"/>
            </a:avLst>
          </a:prstGeom>
          <a:solidFill>
            <a:schemeClr val="accent3"/>
          </a:solidFill>
        </p:spPr>
        <p:txBody>
          <a:bodyPr lIns="108000" tIns="72000" rIns="108000" bIns="108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1" name="Text Placeholder 4">
            <a:extLst>
              <a:ext uri="{FF2B5EF4-FFF2-40B4-BE49-F238E27FC236}">
                <a16:creationId xmlns:a16="http://schemas.microsoft.com/office/drawing/2014/main" id="{0A324CAD-973F-4944-A93E-5E040EEF7219}"/>
              </a:ext>
            </a:extLst>
          </p:cNvPr>
          <p:cNvSpPr>
            <a:spLocks noGrp="1"/>
          </p:cNvSpPr>
          <p:nvPr>
            <p:ph type="body" sz="quarter" idx="55" hasCustomPrompt="1"/>
          </p:nvPr>
        </p:nvSpPr>
        <p:spPr bwMode="gray">
          <a:xfrm>
            <a:off x="5760435" y="1735496"/>
            <a:ext cx="1447200" cy="1101579"/>
          </a:xfrm>
          <a:prstGeom prst="roundRect">
            <a:avLst>
              <a:gd name="adj" fmla="val 5121"/>
            </a:avLst>
          </a:prstGeom>
          <a:solidFill>
            <a:schemeClr val="accent4"/>
          </a:solidFill>
        </p:spPr>
        <p:txBody>
          <a:bodyPr lIns="108000" tIns="72000" rIns="108000" bIns="108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2" name="Text Placeholder 4">
            <a:extLst>
              <a:ext uri="{FF2B5EF4-FFF2-40B4-BE49-F238E27FC236}">
                <a16:creationId xmlns:a16="http://schemas.microsoft.com/office/drawing/2014/main" id="{969E4A2E-ADD7-4A96-A986-9EF74B73FB29}"/>
              </a:ext>
            </a:extLst>
          </p:cNvPr>
          <p:cNvSpPr>
            <a:spLocks noGrp="1"/>
          </p:cNvSpPr>
          <p:nvPr>
            <p:ph type="body" sz="quarter" idx="57" hasCustomPrompt="1"/>
          </p:nvPr>
        </p:nvSpPr>
        <p:spPr bwMode="gray">
          <a:xfrm>
            <a:off x="7255659" y="1735496"/>
            <a:ext cx="1447200" cy="1101579"/>
          </a:xfrm>
          <a:prstGeom prst="roundRect">
            <a:avLst>
              <a:gd name="adj" fmla="val 4429"/>
            </a:avLst>
          </a:prstGeom>
          <a:solidFill>
            <a:schemeClr val="accent5"/>
          </a:solidFill>
        </p:spPr>
        <p:txBody>
          <a:bodyPr lIns="108000" tIns="72000" rIns="108000" bIns="108000">
            <a:normAutofit/>
          </a:bodyPr>
          <a:lstStyle>
            <a:lvl1pPr marL="0" indent="0" algn="l"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13" name="Text Placeholder 4">
            <a:extLst>
              <a:ext uri="{FF2B5EF4-FFF2-40B4-BE49-F238E27FC236}">
                <a16:creationId xmlns:a16="http://schemas.microsoft.com/office/drawing/2014/main" id="{650BF7C4-3C13-4D7E-A854-EA30C90EDFC1}"/>
              </a:ext>
            </a:extLst>
          </p:cNvPr>
          <p:cNvSpPr>
            <a:spLocks noGrp="1"/>
          </p:cNvSpPr>
          <p:nvPr>
            <p:ph type="body" sz="quarter" idx="59" hasCustomPrompt="1"/>
          </p:nvPr>
        </p:nvSpPr>
        <p:spPr bwMode="gray">
          <a:xfrm>
            <a:off x="2769988" y="3462557"/>
            <a:ext cx="5932800" cy="374838"/>
          </a:xfrm>
          <a:prstGeom prst="roundRect">
            <a:avLst>
              <a:gd name="adj" fmla="val 7497"/>
            </a:avLst>
          </a:prstGeom>
          <a:solidFill>
            <a:schemeClr val="accent1"/>
          </a:solidFill>
          <a:ln>
            <a:noFill/>
          </a:ln>
        </p:spPr>
        <p:txBody>
          <a:bodyPr lIns="108000" tIns="108000" rIns="108000" bIns="108000" anchor="ctr">
            <a:normAutofit/>
          </a:bodyPr>
          <a:lstStyle>
            <a:lvl1pPr marL="0" indent="0" algn="ctr" defTabSz="685800" rtl="0" eaLnBrk="1" latinLnBrk="0" hangingPunct="1">
              <a:lnSpc>
                <a:spcPct val="90000"/>
              </a:lnSpc>
              <a:spcBef>
                <a:spcPct val="0"/>
              </a:spcBef>
              <a:buNone/>
              <a:defRPr lang="de-DE" sz="1500" kern="1200" smtClean="0">
                <a:solidFill>
                  <a:schemeClr val="bg1"/>
                </a:solidFill>
                <a:latin typeface="+mj-lt"/>
                <a:ea typeface="+mj-ea"/>
                <a:cs typeface="Arial" panose="020B0604020202020204" pitchFamily="34" charset="0"/>
              </a:defRPr>
            </a:lvl1pPr>
            <a:lvl2pPr marL="3429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1500" kern="1200" smtClean="0">
                <a:solidFill>
                  <a:schemeClr val="tx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1500" kern="1200">
                <a:solidFill>
                  <a:schemeClr val="tx1"/>
                </a:solidFill>
                <a:latin typeface="RR Pioneer Medium" panose="020B0603050201040103" pitchFamily="34" charset="0"/>
                <a:ea typeface="+mj-ea"/>
                <a:cs typeface="Arial" panose="020B0604020202020204" pitchFamily="34" charset="0"/>
              </a:defRPr>
            </a:lvl5pPr>
          </a:lstStyle>
          <a:p>
            <a:pPr lvl="0"/>
            <a:r>
              <a:rPr lang="de-DE" dirty="0"/>
              <a:t>Titel der Box</a:t>
            </a:r>
          </a:p>
        </p:txBody>
      </p:sp>
      <p:sp>
        <p:nvSpPr>
          <p:cNvPr id="20" name="Text Placeholder 19">
            <a:extLst>
              <a:ext uri="{FF2B5EF4-FFF2-40B4-BE49-F238E27FC236}">
                <a16:creationId xmlns:a16="http://schemas.microsoft.com/office/drawing/2014/main" id="{6EECAD6C-A77C-4996-A445-57502D0382E4}"/>
              </a:ext>
            </a:extLst>
          </p:cNvPr>
          <p:cNvSpPr>
            <a:spLocks noGrp="1"/>
          </p:cNvSpPr>
          <p:nvPr>
            <p:ph type="body" sz="quarter" idx="60"/>
          </p:nvPr>
        </p:nvSpPr>
        <p:spPr bwMode="gray">
          <a:xfrm>
            <a:off x="4401333" y="2299349"/>
            <a:ext cx="1168400" cy="407284"/>
          </a:xfrm>
        </p:spPr>
        <p:txBody>
          <a:bodyPr>
            <a:normAutofit/>
          </a:bodyPr>
          <a:lstStyle>
            <a:lvl1pPr>
              <a:defRPr sz="1000">
                <a:solidFill>
                  <a:schemeClr val="bg1"/>
                </a:solidFill>
                <a:latin typeface="+mn-lt"/>
              </a:defRPr>
            </a:lvl1pPr>
          </a:lstStyle>
          <a:p>
            <a:pPr lvl="0"/>
            <a:r>
              <a:rPr lang="de-DE"/>
              <a:t>Mastertextformat bearbeiten</a:t>
            </a:r>
          </a:p>
        </p:txBody>
      </p:sp>
      <p:sp>
        <p:nvSpPr>
          <p:cNvPr id="23" name="Text Placeholder 19">
            <a:extLst>
              <a:ext uri="{FF2B5EF4-FFF2-40B4-BE49-F238E27FC236}">
                <a16:creationId xmlns:a16="http://schemas.microsoft.com/office/drawing/2014/main" id="{FC47931D-28C9-4431-AF1C-12155F4230C4}"/>
              </a:ext>
            </a:extLst>
          </p:cNvPr>
          <p:cNvSpPr>
            <a:spLocks noGrp="1"/>
          </p:cNvSpPr>
          <p:nvPr>
            <p:ph type="body" sz="quarter" idx="61"/>
          </p:nvPr>
        </p:nvSpPr>
        <p:spPr bwMode="gray">
          <a:xfrm>
            <a:off x="5896442" y="2299349"/>
            <a:ext cx="1168400" cy="407284"/>
          </a:xfrm>
        </p:spPr>
        <p:txBody>
          <a:bodyPr>
            <a:normAutofit/>
          </a:bodyPr>
          <a:lstStyle>
            <a:lvl1pPr>
              <a:defRPr sz="1000">
                <a:solidFill>
                  <a:schemeClr val="bg1"/>
                </a:solidFill>
                <a:latin typeface="+mn-lt"/>
              </a:defRPr>
            </a:lvl1pPr>
          </a:lstStyle>
          <a:p>
            <a:pPr lvl="0"/>
            <a:r>
              <a:rPr lang="de-DE"/>
              <a:t>Mastertextformat bearbeiten</a:t>
            </a:r>
          </a:p>
        </p:txBody>
      </p:sp>
      <p:sp>
        <p:nvSpPr>
          <p:cNvPr id="24" name="Text Placeholder 19">
            <a:extLst>
              <a:ext uri="{FF2B5EF4-FFF2-40B4-BE49-F238E27FC236}">
                <a16:creationId xmlns:a16="http://schemas.microsoft.com/office/drawing/2014/main" id="{09097811-AE1D-4B2F-8B20-62E39A84CD2B}"/>
              </a:ext>
            </a:extLst>
          </p:cNvPr>
          <p:cNvSpPr>
            <a:spLocks noGrp="1"/>
          </p:cNvSpPr>
          <p:nvPr>
            <p:ph type="body" sz="quarter" idx="62"/>
          </p:nvPr>
        </p:nvSpPr>
        <p:spPr bwMode="gray">
          <a:xfrm>
            <a:off x="7375785" y="2299349"/>
            <a:ext cx="1168400" cy="407284"/>
          </a:xfrm>
        </p:spPr>
        <p:txBody>
          <a:bodyPr>
            <a:normAutofit/>
          </a:bodyPr>
          <a:lstStyle>
            <a:lvl1pPr>
              <a:defRPr sz="1000">
                <a:solidFill>
                  <a:schemeClr val="bg1"/>
                </a:solidFill>
                <a:latin typeface="+mn-lt"/>
              </a:defRPr>
            </a:lvl1pPr>
          </a:lstStyle>
          <a:p>
            <a:pPr lvl="0"/>
            <a:r>
              <a:rPr lang="de-DE"/>
              <a:t>Mastertextformat bearbeiten</a:t>
            </a:r>
          </a:p>
        </p:txBody>
      </p:sp>
      <p:sp>
        <p:nvSpPr>
          <p:cNvPr id="25" name="Text Placeholder 19">
            <a:extLst>
              <a:ext uri="{FF2B5EF4-FFF2-40B4-BE49-F238E27FC236}">
                <a16:creationId xmlns:a16="http://schemas.microsoft.com/office/drawing/2014/main" id="{047514B3-CA54-469E-899B-AEB543DC473B}"/>
              </a:ext>
            </a:extLst>
          </p:cNvPr>
          <p:cNvSpPr>
            <a:spLocks noGrp="1"/>
          </p:cNvSpPr>
          <p:nvPr>
            <p:ph type="body" sz="quarter" idx="63"/>
          </p:nvPr>
        </p:nvSpPr>
        <p:spPr bwMode="gray">
          <a:xfrm>
            <a:off x="2897557" y="2299349"/>
            <a:ext cx="1168400" cy="407284"/>
          </a:xfrm>
        </p:spPr>
        <p:txBody>
          <a:bodyPr>
            <a:normAutofit/>
          </a:bodyPr>
          <a:lstStyle>
            <a:lvl1pPr>
              <a:defRPr sz="1000">
                <a:solidFill>
                  <a:schemeClr val="bg1"/>
                </a:solidFill>
                <a:latin typeface="+mn-lt"/>
              </a:defRPr>
            </a:lvl1pPr>
          </a:lstStyle>
          <a:p>
            <a:pPr lvl="0"/>
            <a:r>
              <a:rPr lang="de-DE"/>
              <a:t>Mastertextformat bearbeiten</a:t>
            </a:r>
          </a:p>
        </p:txBody>
      </p:sp>
      <p:sp>
        <p:nvSpPr>
          <p:cNvPr id="5" name="Fußzeilenplatzhalter 4">
            <a:extLst>
              <a:ext uri="{FF2B5EF4-FFF2-40B4-BE49-F238E27FC236}">
                <a16:creationId xmlns:a16="http://schemas.microsoft.com/office/drawing/2014/main" id="{430FBD13-D172-435F-AC2C-FFEE3F17946B}"/>
              </a:ext>
            </a:extLst>
          </p:cNvPr>
          <p:cNvSpPr>
            <a:spLocks noGrp="1"/>
          </p:cNvSpPr>
          <p:nvPr>
            <p:ph type="ftr" sz="quarter" idx="64"/>
          </p:nvPr>
        </p:nvSpPr>
        <p:spPr bwMode="gray"/>
        <p:txBody>
          <a:bodyPr/>
          <a:lstStyle/>
          <a:p>
            <a:r>
              <a:rPr lang="de-DE"/>
              <a:t>Vertraulich © 2022 Rolls-Royce Unterliegt nicht der Exportkontrolle</a:t>
            </a:r>
            <a:endParaRPr lang="de-DE" dirty="0"/>
          </a:p>
        </p:txBody>
      </p:sp>
      <p:sp>
        <p:nvSpPr>
          <p:cNvPr id="14" name="Foliennummernplatzhalter 13">
            <a:extLst>
              <a:ext uri="{FF2B5EF4-FFF2-40B4-BE49-F238E27FC236}">
                <a16:creationId xmlns:a16="http://schemas.microsoft.com/office/drawing/2014/main" id="{EE994D17-559E-47D9-89ED-4551DC244C90}"/>
              </a:ext>
            </a:extLst>
          </p:cNvPr>
          <p:cNvSpPr>
            <a:spLocks noGrp="1"/>
          </p:cNvSpPr>
          <p:nvPr>
            <p:ph type="sldNum" sz="quarter" idx="65"/>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219915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otice Text Box">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4DA3D23-A4CF-4D02-BB99-094A0CEED99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3" imgH="353" progId="TCLayout.ActiveDocument.1">
                  <p:embed/>
                </p:oleObj>
              </mc:Choice>
              <mc:Fallback>
                <p:oleObj name="think-cell Folie" r:id="rId4" imgW="353" imgH="353" progId="TCLayout.ActiveDocument.1">
                  <p:embed/>
                  <p:pic>
                    <p:nvPicPr>
                      <p:cNvPr id="2" name="Objekt 1" hidden="1">
                        <a:extLst>
                          <a:ext uri="{FF2B5EF4-FFF2-40B4-BE49-F238E27FC236}">
                            <a16:creationId xmlns:a16="http://schemas.microsoft.com/office/drawing/2014/main" id="{04DA3D23-A4CF-4D02-BB99-094A0CEED9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1711157-1D77-4E2D-9848-E3E00202D480}"/>
              </a:ext>
            </a:extLst>
          </p:cNvPr>
          <p:cNvSpPr/>
          <p:nvPr/>
        </p:nvSpPr>
        <p:spPr bwMode="gray">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17" name="Text Placeholder 4">
            <a:extLst>
              <a:ext uri="{FF2B5EF4-FFF2-40B4-BE49-F238E27FC236}">
                <a16:creationId xmlns:a16="http://schemas.microsoft.com/office/drawing/2014/main" id="{FED6B542-D35D-4BA8-830D-DA1A32DE50BE}"/>
              </a:ext>
            </a:extLst>
          </p:cNvPr>
          <p:cNvSpPr>
            <a:spLocks noGrp="1"/>
          </p:cNvSpPr>
          <p:nvPr>
            <p:ph type="body" sz="quarter" idx="12" hasCustomPrompt="1"/>
          </p:nvPr>
        </p:nvSpPr>
        <p:spPr bwMode="gray">
          <a:xfrm>
            <a:off x="3457212" y="1016512"/>
            <a:ext cx="2212068" cy="2620736"/>
          </a:xfrm>
          <a:prstGeom prst="roundRect">
            <a:avLst>
              <a:gd name="adj" fmla="val 2480"/>
            </a:avLst>
          </a:prstGeom>
          <a:solidFill>
            <a:schemeClr val="accent2"/>
          </a:solidFill>
        </p:spPr>
        <p:txBody>
          <a:bodyPr lIns="360000" tIns="288000" rIns="144000" bIns="360000">
            <a:normAutofit/>
          </a:bodyPr>
          <a:lstStyle>
            <a:lvl1pPr marL="0" indent="0" algn="l" defTabSz="685800" rtl="0" eaLnBrk="1" latinLnBrk="0" hangingPunct="1">
              <a:lnSpc>
                <a:spcPct val="90000"/>
              </a:lnSpc>
              <a:spcBef>
                <a:spcPct val="0"/>
              </a:spcBef>
              <a:buNone/>
              <a:defRPr lang="de-DE" sz="2000" kern="1200" dirty="0" smtClean="0">
                <a:solidFill>
                  <a:schemeClr val="bg1"/>
                </a:solidFill>
                <a:latin typeface="RR Pioneer Medium" panose="020B0603050201040103" pitchFamily="34" charset="0"/>
                <a:ea typeface="+mj-ea"/>
                <a:cs typeface="Arial" panose="020B0604020202020204" pitchFamily="34" charset="0"/>
              </a:defRPr>
            </a:lvl1pPr>
            <a:lvl2pPr marL="3429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2200" kern="1200" dirty="0">
                <a:solidFill>
                  <a:schemeClr val="bg1"/>
                </a:solidFill>
                <a:latin typeface="RR Pioneer Medium" panose="020B0603050201040103" pitchFamily="34" charset="0"/>
                <a:ea typeface="+mj-ea"/>
                <a:cs typeface="Arial" panose="020B0604020202020204" pitchFamily="34" charset="0"/>
              </a:defRPr>
            </a:lvl5pPr>
          </a:lstStyle>
          <a:p>
            <a:pPr lvl="0"/>
            <a:r>
              <a:rPr lang="de-DE" dirty="0"/>
              <a:t>Notizen</a:t>
            </a:r>
          </a:p>
        </p:txBody>
      </p:sp>
      <p:sp>
        <p:nvSpPr>
          <p:cNvPr id="18" name="Text Placeholder 4">
            <a:extLst>
              <a:ext uri="{FF2B5EF4-FFF2-40B4-BE49-F238E27FC236}">
                <a16:creationId xmlns:a16="http://schemas.microsoft.com/office/drawing/2014/main" id="{54F36381-4146-4982-B00F-D8C6EAEC3879}"/>
              </a:ext>
            </a:extLst>
          </p:cNvPr>
          <p:cNvSpPr>
            <a:spLocks noGrp="1"/>
          </p:cNvSpPr>
          <p:nvPr>
            <p:ph type="body" sz="quarter" idx="13" hasCustomPrompt="1"/>
          </p:nvPr>
        </p:nvSpPr>
        <p:spPr bwMode="gray">
          <a:xfrm>
            <a:off x="5773692" y="1016512"/>
            <a:ext cx="2212068" cy="2620736"/>
          </a:xfrm>
          <a:prstGeom prst="roundRect">
            <a:avLst>
              <a:gd name="adj" fmla="val 2480"/>
            </a:avLst>
          </a:prstGeom>
          <a:solidFill>
            <a:schemeClr val="accent3"/>
          </a:solidFill>
        </p:spPr>
        <p:txBody>
          <a:bodyPr lIns="360000" tIns="288000" rIns="144000" bIns="360000">
            <a:normAutofit/>
          </a:bodyPr>
          <a:lstStyle>
            <a:lvl1pPr marL="0" indent="0" algn="l" defTabSz="685800" rtl="0" eaLnBrk="1" latinLnBrk="0" hangingPunct="1">
              <a:lnSpc>
                <a:spcPct val="90000"/>
              </a:lnSpc>
              <a:spcBef>
                <a:spcPct val="0"/>
              </a:spcBef>
              <a:buNone/>
              <a:defRPr lang="de-DE" sz="2000" kern="1200" dirty="0" smtClean="0">
                <a:solidFill>
                  <a:schemeClr val="bg1"/>
                </a:solidFill>
                <a:latin typeface="RR Pioneer Medium" panose="020B0603050201040103" pitchFamily="34" charset="0"/>
                <a:ea typeface="+mj-ea"/>
                <a:cs typeface="Arial" panose="020B0604020202020204" pitchFamily="34" charset="0"/>
              </a:defRPr>
            </a:lvl1pPr>
            <a:lvl2pPr marL="3429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2200" kern="1200" dirty="0">
                <a:solidFill>
                  <a:schemeClr val="bg1"/>
                </a:solidFill>
                <a:latin typeface="RR Pioneer Medium" panose="020B0603050201040103" pitchFamily="34" charset="0"/>
                <a:ea typeface="+mj-ea"/>
                <a:cs typeface="Arial" panose="020B0604020202020204" pitchFamily="34" charset="0"/>
              </a:defRPr>
            </a:lvl5pPr>
          </a:lstStyle>
          <a:p>
            <a:pPr lvl="0"/>
            <a:r>
              <a:rPr lang="de-DE" dirty="0"/>
              <a:t>Notizen</a:t>
            </a:r>
          </a:p>
        </p:txBody>
      </p:sp>
      <p:sp>
        <p:nvSpPr>
          <p:cNvPr id="20" name="Text Placeholder 8">
            <a:extLst>
              <a:ext uri="{FF2B5EF4-FFF2-40B4-BE49-F238E27FC236}">
                <a16:creationId xmlns:a16="http://schemas.microsoft.com/office/drawing/2014/main" id="{16718815-B13F-41E1-BFDA-4F12C5D7A4A3}"/>
              </a:ext>
            </a:extLst>
          </p:cNvPr>
          <p:cNvSpPr>
            <a:spLocks noGrp="1"/>
          </p:cNvSpPr>
          <p:nvPr>
            <p:ph type="body" sz="quarter" idx="15" hasCustomPrompt="1"/>
          </p:nvPr>
        </p:nvSpPr>
        <p:spPr bwMode="gray">
          <a:xfrm>
            <a:off x="808380" y="206375"/>
            <a:ext cx="8011770" cy="546547"/>
          </a:xfrm>
        </p:spPr>
        <p:txBody>
          <a:bodyPr vert="horz" lIns="0" tIns="0" rIns="0" bIns="0" rtlCol="0" anchor="t">
            <a:noAutofit/>
          </a:bodyPr>
          <a:lstStyle>
            <a:lvl1pPr>
              <a:defRPr lang="de-DE" sz="1600" dirty="0">
                <a:solidFill>
                  <a:schemeClr val="accent2"/>
                </a:solidFill>
                <a:latin typeface="+mj-lt"/>
                <a:ea typeface="+mj-ea"/>
                <a:cs typeface="+mj-cs"/>
              </a:defRPr>
            </a:lvl1pPr>
          </a:lstStyle>
          <a:p>
            <a:pPr lvl="0">
              <a:spcBef>
                <a:spcPct val="0"/>
              </a:spcBef>
              <a:buFont typeface="+mj-lt"/>
            </a:pPr>
            <a:r>
              <a:rPr lang="de-DE" dirty="0"/>
              <a:t>Mastertitelformat bearbeiten</a:t>
            </a:r>
          </a:p>
        </p:txBody>
      </p:sp>
      <p:pic>
        <p:nvPicPr>
          <p:cNvPr id="21" name="Grafik 20">
            <a:extLst>
              <a:ext uri="{FF2B5EF4-FFF2-40B4-BE49-F238E27FC236}">
                <a16:creationId xmlns:a16="http://schemas.microsoft.com/office/drawing/2014/main" id="{01598722-E89F-405C-9BCE-E34AF6D16D75}"/>
              </a:ext>
            </a:extLst>
          </p:cNvPr>
          <p:cNvPicPr>
            <a:picLocks noChangeAspect="1"/>
          </p:cNvPicPr>
          <p:nvPr/>
        </p:nvPicPr>
        <p:blipFill>
          <a:blip r:embed="rId6"/>
          <a:srcRect/>
          <a:stretch/>
        </p:blipFill>
        <p:spPr>
          <a:xfrm>
            <a:off x="7864497" y="4698029"/>
            <a:ext cx="957600" cy="222316"/>
          </a:xfrm>
          <a:prstGeom prst="rect">
            <a:avLst/>
          </a:prstGeom>
        </p:spPr>
      </p:pic>
      <p:pic>
        <p:nvPicPr>
          <p:cNvPr id="11" name="Grafik 10">
            <a:extLst>
              <a:ext uri="{FF2B5EF4-FFF2-40B4-BE49-F238E27FC236}">
                <a16:creationId xmlns:a16="http://schemas.microsoft.com/office/drawing/2014/main" id="{1D3B001B-F4D7-432A-B1DE-078B2CB689F1}"/>
              </a:ext>
            </a:extLst>
          </p:cNvPr>
          <p:cNvPicPr>
            <a:picLocks noChangeAspect="1"/>
          </p:cNvPicPr>
          <p:nvPr/>
        </p:nvPicPr>
        <p:blipFill>
          <a:blip r:embed="rId7"/>
          <a:stretch>
            <a:fillRect/>
          </a:stretch>
        </p:blipFill>
        <p:spPr>
          <a:xfrm>
            <a:off x="323850" y="231775"/>
            <a:ext cx="318931" cy="521147"/>
          </a:xfrm>
          <a:prstGeom prst="rect">
            <a:avLst/>
          </a:prstGeom>
        </p:spPr>
      </p:pic>
      <p:sp>
        <p:nvSpPr>
          <p:cNvPr id="12" name="Text Placeholder 4">
            <a:extLst>
              <a:ext uri="{FF2B5EF4-FFF2-40B4-BE49-F238E27FC236}">
                <a16:creationId xmlns:a16="http://schemas.microsoft.com/office/drawing/2014/main" id="{4B64B2D8-12F5-457C-8D4B-EB26BDC95857}"/>
              </a:ext>
            </a:extLst>
          </p:cNvPr>
          <p:cNvSpPr>
            <a:spLocks noGrp="1"/>
          </p:cNvSpPr>
          <p:nvPr>
            <p:ph type="body" sz="quarter" idx="16" hasCustomPrompt="1"/>
          </p:nvPr>
        </p:nvSpPr>
        <p:spPr bwMode="gray">
          <a:xfrm>
            <a:off x="1140732" y="1016512"/>
            <a:ext cx="2212068" cy="2620736"/>
          </a:xfrm>
          <a:prstGeom prst="roundRect">
            <a:avLst>
              <a:gd name="adj" fmla="val 2480"/>
            </a:avLst>
          </a:prstGeom>
          <a:solidFill>
            <a:schemeClr val="accent1"/>
          </a:solidFill>
        </p:spPr>
        <p:txBody>
          <a:bodyPr lIns="360000" tIns="288000" rIns="144000" bIns="360000">
            <a:normAutofit/>
          </a:bodyPr>
          <a:lstStyle>
            <a:lvl1pPr marL="0" indent="0" algn="l" defTabSz="685800" rtl="0" eaLnBrk="1" latinLnBrk="0" hangingPunct="1">
              <a:lnSpc>
                <a:spcPct val="90000"/>
              </a:lnSpc>
              <a:spcBef>
                <a:spcPct val="0"/>
              </a:spcBef>
              <a:buNone/>
              <a:defRPr lang="de-DE" sz="2000" kern="1200" dirty="0" smtClean="0">
                <a:solidFill>
                  <a:schemeClr val="bg1"/>
                </a:solidFill>
                <a:latin typeface="RR Pioneer Medium" panose="020B0603050201040103" pitchFamily="34" charset="0"/>
                <a:ea typeface="+mj-ea"/>
                <a:cs typeface="Arial" panose="020B0604020202020204" pitchFamily="34" charset="0"/>
              </a:defRPr>
            </a:lvl1pPr>
            <a:lvl2pPr marL="3429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2pPr>
            <a:lvl3pPr marL="6858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3pPr>
            <a:lvl4pPr marL="1028700" indent="0" algn="l" defTabSz="685800" rtl="0" eaLnBrk="1" latinLnBrk="0" hangingPunct="1">
              <a:lnSpc>
                <a:spcPct val="90000"/>
              </a:lnSpc>
              <a:spcBef>
                <a:spcPct val="0"/>
              </a:spcBef>
              <a:buNone/>
              <a:defRPr lang="de-DE" sz="2200" kern="1200" dirty="0" smtClean="0">
                <a:solidFill>
                  <a:schemeClr val="bg1"/>
                </a:solidFill>
                <a:latin typeface="RR Pioneer Medium" panose="020B0603050201040103" pitchFamily="34" charset="0"/>
                <a:ea typeface="+mj-ea"/>
                <a:cs typeface="Arial" panose="020B0604020202020204" pitchFamily="34" charset="0"/>
              </a:defRPr>
            </a:lvl4pPr>
            <a:lvl5pPr marL="1371600" indent="0" algn="l" defTabSz="685800" rtl="0" eaLnBrk="1" latinLnBrk="0" hangingPunct="1">
              <a:lnSpc>
                <a:spcPct val="90000"/>
              </a:lnSpc>
              <a:spcBef>
                <a:spcPct val="0"/>
              </a:spcBef>
              <a:buNone/>
              <a:defRPr lang="de-DE" sz="2200" kern="1200" dirty="0">
                <a:solidFill>
                  <a:schemeClr val="bg1"/>
                </a:solidFill>
                <a:latin typeface="RR Pioneer Medium" panose="020B0603050201040103" pitchFamily="34" charset="0"/>
                <a:ea typeface="+mj-ea"/>
                <a:cs typeface="Arial" panose="020B0604020202020204" pitchFamily="34" charset="0"/>
              </a:defRPr>
            </a:lvl5pPr>
          </a:lstStyle>
          <a:p>
            <a:pPr lvl="0"/>
            <a:r>
              <a:rPr lang="de-DE" dirty="0"/>
              <a:t>Notizen</a:t>
            </a:r>
          </a:p>
        </p:txBody>
      </p:sp>
    </p:spTree>
    <p:custDataLst>
      <p:tags r:id="rId1"/>
    </p:custDataLst>
    <p:extLst>
      <p:ext uri="{BB962C8B-B14F-4D97-AF65-F5344CB8AC3E}">
        <p14:creationId xmlns:p14="http://schemas.microsoft.com/office/powerpoint/2010/main" val="61063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v="urn:schemas-microsoft-com:vml">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Column - Title, Image &amp;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6504078-8EDE-4B42-9919-A7A76C7C16BD}"/>
              </a:ext>
            </a:extLst>
          </p:cNvPr>
          <p:cNvGraphicFramePr>
            <a:graphicFrameLocks noChangeAspect="1"/>
          </p:cNvGraphicFramePr>
          <p:nvPr>
            <p:custDataLst>
              <p:tags r:id="rId2"/>
            </p:custDataLst>
            <p:extLst>
              <p:ext uri="{D42A27DB-BD31-4B8C-83A1-F6EECF244321}">
                <p14:modId xmlns:p14="http://schemas.microsoft.com/office/powerpoint/2010/main" val="2894264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46504078-8EDE-4B42-9919-A7A76C7C16B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F0563BE-51AB-4187-A647-1BD329CBD3F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5" name="Rectangle 4">
            <a:extLst>
              <a:ext uri="{FF2B5EF4-FFF2-40B4-BE49-F238E27FC236}">
                <a16:creationId xmlns:a16="http://schemas.microsoft.com/office/drawing/2014/main" id="{2F3DE558-89A9-4A1A-A90C-CDC05F323773}"/>
              </a:ext>
            </a:extLst>
          </p:cNvPr>
          <p:cNvSpPr/>
          <p:nvPr/>
        </p:nvSpPr>
        <p:spPr bwMode="gray">
          <a:xfrm>
            <a:off x="2129425" y="437339"/>
            <a:ext cx="7014575"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40" name="Picture Placeholder 39">
            <a:extLst>
              <a:ext uri="{FF2B5EF4-FFF2-40B4-BE49-F238E27FC236}">
                <a16:creationId xmlns:a16="http://schemas.microsoft.com/office/drawing/2014/main" id="{A0E784C2-A8B4-4EFF-95A5-272CDC0545F6}"/>
              </a:ext>
            </a:extLst>
          </p:cNvPr>
          <p:cNvSpPr>
            <a:spLocks noGrp="1"/>
          </p:cNvSpPr>
          <p:nvPr>
            <p:ph type="pic" sz="quarter" idx="20" hasCustomPrompt="1"/>
          </p:nvPr>
        </p:nvSpPr>
        <p:spPr bwMode="gray">
          <a:xfrm>
            <a:off x="4597469" y="876170"/>
            <a:ext cx="2214000" cy="1440000"/>
          </a:xfrm>
          <a:solidFill>
            <a:schemeClr val="bg1">
              <a:lumMod val="50000"/>
            </a:schemeClr>
          </a:solidFill>
        </p:spPr>
        <p:txBody>
          <a:bodyPr lIns="144000" tIns="108000" rIns="144000"/>
          <a:lstStyle>
            <a:lvl1pPr>
              <a:defRPr>
                <a:solidFill>
                  <a:schemeClr val="bg1"/>
                </a:solidFill>
                <a:latin typeface="+mn-lt"/>
              </a:defRPr>
            </a:lvl1pPr>
          </a:lstStyle>
          <a:p>
            <a:r>
              <a:rPr lang="de-DE" dirty="0"/>
              <a:t>Icon anklicken um ein Bild einzufügen</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19" name="Picture Placeholder 18">
            <a:extLst>
              <a:ext uri="{FF2B5EF4-FFF2-40B4-BE49-F238E27FC236}">
                <a16:creationId xmlns:a16="http://schemas.microsoft.com/office/drawing/2014/main" id="{1A6852BF-E248-48D3-85D9-098842B47E85}"/>
              </a:ext>
            </a:extLst>
          </p:cNvPr>
          <p:cNvSpPr>
            <a:spLocks noGrp="1"/>
          </p:cNvSpPr>
          <p:nvPr>
            <p:ph type="pic" sz="quarter" idx="16" hasCustomPrompt="1"/>
          </p:nvPr>
        </p:nvSpPr>
        <p:spPr bwMode="gray">
          <a:xfrm>
            <a:off x="6906425" y="876170"/>
            <a:ext cx="2214000" cy="1440000"/>
          </a:xfrm>
          <a:solidFill>
            <a:schemeClr val="bg1">
              <a:lumMod val="50000"/>
            </a:schemeClr>
          </a:solidFill>
        </p:spPr>
        <p:txBody>
          <a:bodyPr lIns="144000" tIns="108000" rIns="144000"/>
          <a:lstStyle>
            <a:lvl1pPr>
              <a:defRPr>
                <a:solidFill>
                  <a:schemeClr val="bg1"/>
                </a:solidFill>
                <a:latin typeface="+mn-lt"/>
              </a:defRPr>
            </a:lvl1pPr>
          </a:lstStyle>
          <a:p>
            <a:r>
              <a:rPr lang="de-DE" dirty="0"/>
              <a:t>Icon anklicken um ein Bild einzufügen</a:t>
            </a:r>
          </a:p>
        </p:txBody>
      </p:sp>
      <p:sp>
        <p:nvSpPr>
          <p:cNvPr id="35" name="Picture Placeholder 18">
            <a:extLst>
              <a:ext uri="{FF2B5EF4-FFF2-40B4-BE49-F238E27FC236}">
                <a16:creationId xmlns:a16="http://schemas.microsoft.com/office/drawing/2014/main" id="{BA8C664F-3058-4193-BC12-4981FBC2FE64}"/>
              </a:ext>
            </a:extLst>
          </p:cNvPr>
          <p:cNvSpPr>
            <a:spLocks noGrp="1"/>
          </p:cNvSpPr>
          <p:nvPr>
            <p:ph type="pic" sz="quarter" idx="17" hasCustomPrompt="1"/>
          </p:nvPr>
        </p:nvSpPr>
        <p:spPr bwMode="gray">
          <a:xfrm>
            <a:off x="2268538" y="876170"/>
            <a:ext cx="2214000" cy="1440000"/>
          </a:xfrm>
          <a:solidFill>
            <a:schemeClr val="bg1">
              <a:lumMod val="50000"/>
            </a:schemeClr>
          </a:solidFill>
        </p:spPr>
        <p:txBody>
          <a:bodyPr lIns="144000" tIns="108000" rIns="144000"/>
          <a:lstStyle>
            <a:lvl1pPr>
              <a:defRPr>
                <a:solidFill>
                  <a:schemeClr val="bg1"/>
                </a:solidFill>
                <a:latin typeface="+mn-lt"/>
              </a:defRPr>
            </a:lvl1pPr>
          </a:lstStyle>
          <a:p>
            <a:r>
              <a:rPr lang="de-DE" dirty="0"/>
              <a:t>Icon anklicken um ein Bild einzufügen</a:t>
            </a:r>
          </a:p>
        </p:txBody>
      </p:sp>
      <p:sp>
        <p:nvSpPr>
          <p:cNvPr id="27" name="Text Placeholder 13">
            <a:extLst>
              <a:ext uri="{FF2B5EF4-FFF2-40B4-BE49-F238E27FC236}">
                <a16:creationId xmlns:a16="http://schemas.microsoft.com/office/drawing/2014/main" id="{06BBBE0F-FAC8-461D-A840-67FC1E35EEEE}"/>
              </a:ext>
            </a:extLst>
          </p:cNvPr>
          <p:cNvSpPr>
            <a:spLocks noGrp="1"/>
          </p:cNvSpPr>
          <p:nvPr>
            <p:ph type="body" sz="quarter" idx="15" hasCustomPrompt="1"/>
          </p:nvPr>
        </p:nvSpPr>
        <p:spPr bwMode="gray">
          <a:xfrm>
            <a:off x="2268538" y="2329839"/>
            <a:ext cx="2217600" cy="2213223"/>
          </a:xfrm>
          <a:solidFill>
            <a:schemeClr val="tx1">
              <a:lumMod val="75000"/>
              <a:lumOff val="25000"/>
            </a:schemeClr>
          </a:solidFill>
        </p:spPr>
        <p:txBody>
          <a:bodyPr lIns="144000" tIns="108000" rIns="144000" bIns="144000" anchor="t">
            <a:normAutofit/>
          </a:bodyPr>
          <a:lstStyle>
            <a:lvl1pPr>
              <a:defRPr>
                <a:solidFill>
                  <a:schemeClr val="bg1"/>
                </a:solidFill>
                <a:latin typeface="+mj-lt"/>
              </a:defRPr>
            </a:lvl1pPr>
          </a:lstStyle>
          <a:p>
            <a:pPr lvl="0"/>
            <a:r>
              <a:rPr lang="de-DE" dirty="0"/>
              <a:t>Titel der Box</a:t>
            </a:r>
          </a:p>
        </p:txBody>
      </p:sp>
      <p:sp>
        <p:nvSpPr>
          <p:cNvPr id="36" name="Text Placeholder 13">
            <a:extLst>
              <a:ext uri="{FF2B5EF4-FFF2-40B4-BE49-F238E27FC236}">
                <a16:creationId xmlns:a16="http://schemas.microsoft.com/office/drawing/2014/main" id="{F0942F53-1C80-4F2E-BBA7-1817A404AEB9}"/>
              </a:ext>
            </a:extLst>
          </p:cNvPr>
          <p:cNvSpPr>
            <a:spLocks noGrp="1"/>
          </p:cNvSpPr>
          <p:nvPr>
            <p:ph type="body" sz="quarter" idx="18" hasCustomPrompt="1"/>
          </p:nvPr>
        </p:nvSpPr>
        <p:spPr bwMode="gray">
          <a:xfrm>
            <a:off x="6926400" y="2329839"/>
            <a:ext cx="2217600" cy="2213224"/>
          </a:xfrm>
          <a:solidFill>
            <a:schemeClr val="tx1">
              <a:lumMod val="75000"/>
              <a:lumOff val="25000"/>
            </a:schemeClr>
          </a:solidFill>
        </p:spPr>
        <p:txBody>
          <a:bodyPr lIns="144000" tIns="108000" rIns="144000" bIns="144000" anchor="t">
            <a:normAutofit/>
          </a:bodyPr>
          <a:lstStyle>
            <a:lvl1pPr marL="0" marR="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a:solidFill>
                  <a:schemeClr val="bg1"/>
                </a:solidFill>
                <a:latin typeface="+mj-lt"/>
              </a:defRPr>
            </a:lvl1pPr>
          </a:lstStyle>
          <a:p>
            <a:pPr marL="0" marR="0" lvl="0" indent="0" algn="l" defTabSz="685800" rtl="0" eaLnBrk="1" fontAlgn="auto" latinLnBrk="0" hangingPunct="1">
              <a:lnSpc>
                <a:spcPct val="90000"/>
              </a:lnSpc>
              <a:spcBef>
                <a:spcPts val="750"/>
              </a:spcBef>
              <a:spcAft>
                <a:spcPts val="0"/>
              </a:spcAft>
              <a:buClr>
                <a:schemeClr val="bg2"/>
              </a:buClr>
              <a:buSzTx/>
              <a:buFont typeface="Wingdings" pitchFamily="2" charset="2"/>
              <a:buNone/>
              <a:tabLst/>
              <a:defRPr/>
            </a:pPr>
            <a:r>
              <a:rPr lang="de-DE" dirty="0"/>
              <a:t>Titel der Box</a:t>
            </a:r>
          </a:p>
        </p:txBody>
      </p:sp>
      <p:sp>
        <p:nvSpPr>
          <p:cNvPr id="37" name="Text Placeholder 13">
            <a:extLst>
              <a:ext uri="{FF2B5EF4-FFF2-40B4-BE49-F238E27FC236}">
                <a16:creationId xmlns:a16="http://schemas.microsoft.com/office/drawing/2014/main" id="{465E5783-61B6-4696-8F4B-604105EEEB47}"/>
              </a:ext>
            </a:extLst>
          </p:cNvPr>
          <p:cNvSpPr>
            <a:spLocks noGrp="1"/>
          </p:cNvSpPr>
          <p:nvPr>
            <p:ph type="body" sz="quarter" idx="19" hasCustomPrompt="1"/>
          </p:nvPr>
        </p:nvSpPr>
        <p:spPr bwMode="gray">
          <a:xfrm>
            <a:off x="4597469" y="2329839"/>
            <a:ext cx="2217600" cy="2213223"/>
          </a:xfrm>
          <a:solidFill>
            <a:schemeClr val="tx1">
              <a:lumMod val="75000"/>
              <a:lumOff val="25000"/>
            </a:schemeClr>
          </a:solidFill>
        </p:spPr>
        <p:txBody>
          <a:bodyPr lIns="144000" tIns="108000" rIns="144000" bIns="144000" anchor="t">
            <a:normAutofit/>
          </a:bodyPr>
          <a:lstStyle>
            <a:lvl1pPr>
              <a:defRPr>
                <a:solidFill>
                  <a:schemeClr val="bg1"/>
                </a:solidFill>
                <a:latin typeface="+mj-lt"/>
              </a:defRPr>
            </a:lvl1pPr>
          </a:lstStyle>
          <a:p>
            <a:pPr lvl="0"/>
            <a:r>
              <a:rPr lang="de-DE" dirty="0"/>
              <a:t>Titel der Box</a:t>
            </a:r>
          </a:p>
        </p:txBody>
      </p:sp>
      <p:sp>
        <p:nvSpPr>
          <p:cNvPr id="15" name="Text Placeholder 13">
            <a:extLst>
              <a:ext uri="{FF2B5EF4-FFF2-40B4-BE49-F238E27FC236}">
                <a16:creationId xmlns:a16="http://schemas.microsoft.com/office/drawing/2014/main" id="{2D1360E4-8DE9-4153-81C3-A4647ADCE8FA}"/>
              </a:ext>
            </a:extLst>
          </p:cNvPr>
          <p:cNvSpPr>
            <a:spLocks noGrp="1"/>
          </p:cNvSpPr>
          <p:nvPr>
            <p:ph type="body" sz="quarter" idx="21" hasCustomPrompt="1"/>
          </p:nvPr>
        </p:nvSpPr>
        <p:spPr bwMode="gray">
          <a:xfrm>
            <a:off x="2268538" y="0"/>
            <a:ext cx="2217600" cy="860400"/>
          </a:xfrm>
          <a:solidFill>
            <a:schemeClr val="accent1"/>
          </a:solidFill>
        </p:spPr>
        <p:txBody>
          <a:bodyPr lIns="144000" tIns="144000" rIns="144000" bIns="144000" anchor="ctr">
            <a:normAutofit/>
          </a:bodyPr>
          <a:lstStyle>
            <a:lvl1pPr>
              <a:defRPr>
                <a:solidFill>
                  <a:schemeClr val="bg1"/>
                </a:solidFill>
                <a:latin typeface="+mj-lt"/>
              </a:defRPr>
            </a:lvl1pPr>
          </a:lstStyle>
          <a:p>
            <a:pPr lvl="0"/>
            <a:r>
              <a:rPr lang="de-DE" dirty="0"/>
              <a:t>Titel der Box</a:t>
            </a:r>
          </a:p>
        </p:txBody>
      </p:sp>
      <p:sp>
        <p:nvSpPr>
          <p:cNvPr id="16" name="Text Placeholder 13">
            <a:extLst>
              <a:ext uri="{FF2B5EF4-FFF2-40B4-BE49-F238E27FC236}">
                <a16:creationId xmlns:a16="http://schemas.microsoft.com/office/drawing/2014/main" id="{6D7A7986-FA98-4981-A4DB-24F6F4F85ED0}"/>
              </a:ext>
            </a:extLst>
          </p:cNvPr>
          <p:cNvSpPr>
            <a:spLocks noGrp="1"/>
          </p:cNvSpPr>
          <p:nvPr>
            <p:ph type="body" sz="quarter" idx="22" hasCustomPrompt="1"/>
          </p:nvPr>
        </p:nvSpPr>
        <p:spPr bwMode="gray">
          <a:xfrm>
            <a:off x="6926400" y="0"/>
            <a:ext cx="2217600" cy="860400"/>
          </a:xfrm>
          <a:solidFill>
            <a:schemeClr val="accent3"/>
          </a:solidFill>
        </p:spPr>
        <p:txBody>
          <a:bodyPr lIns="144000" tIns="144000" rIns="144000" bIns="144000" anchor="ctr">
            <a:normAutofit/>
          </a:bodyPr>
          <a:lstStyle>
            <a:lvl1pPr>
              <a:defRPr>
                <a:solidFill>
                  <a:schemeClr val="bg1"/>
                </a:solidFill>
                <a:latin typeface="+mj-lt"/>
              </a:defRPr>
            </a:lvl1pPr>
          </a:lstStyle>
          <a:p>
            <a:pPr lvl="0"/>
            <a:r>
              <a:rPr lang="de-DE" dirty="0"/>
              <a:t>Titel der Box</a:t>
            </a:r>
          </a:p>
        </p:txBody>
      </p:sp>
      <p:sp>
        <p:nvSpPr>
          <p:cNvPr id="17" name="Text Placeholder 13">
            <a:extLst>
              <a:ext uri="{FF2B5EF4-FFF2-40B4-BE49-F238E27FC236}">
                <a16:creationId xmlns:a16="http://schemas.microsoft.com/office/drawing/2014/main" id="{32137D9D-0398-4E14-8961-BEB323469B6E}"/>
              </a:ext>
            </a:extLst>
          </p:cNvPr>
          <p:cNvSpPr>
            <a:spLocks noGrp="1"/>
          </p:cNvSpPr>
          <p:nvPr>
            <p:ph type="body" sz="quarter" idx="23" hasCustomPrompt="1"/>
          </p:nvPr>
        </p:nvSpPr>
        <p:spPr bwMode="gray">
          <a:xfrm>
            <a:off x="4597469" y="0"/>
            <a:ext cx="2217600" cy="860400"/>
          </a:xfrm>
          <a:solidFill>
            <a:schemeClr val="accent2"/>
          </a:solidFill>
        </p:spPr>
        <p:txBody>
          <a:bodyPr lIns="144000" tIns="144000" rIns="144000" bIns="144000" anchor="ctr">
            <a:normAutofit/>
          </a:bodyPr>
          <a:lstStyle>
            <a:lvl1pPr>
              <a:defRPr>
                <a:solidFill>
                  <a:schemeClr val="bg1"/>
                </a:solidFill>
                <a:latin typeface="+mj-lt"/>
              </a:defRPr>
            </a:lvl1pPr>
          </a:lstStyle>
          <a:p>
            <a:pPr lvl="0"/>
            <a:r>
              <a:rPr lang="de-DE" dirty="0"/>
              <a:t>Titel der Box</a:t>
            </a:r>
          </a:p>
        </p:txBody>
      </p:sp>
      <p:cxnSp>
        <p:nvCxnSpPr>
          <p:cNvPr id="20" name="Gerader Verbinder 19">
            <a:extLst>
              <a:ext uri="{FF2B5EF4-FFF2-40B4-BE49-F238E27FC236}">
                <a16:creationId xmlns:a16="http://schemas.microsoft.com/office/drawing/2014/main" id="{6DF19C5A-5911-4C81-833D-34384A1CC936}"/>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sp>
        <p:nvSpPr>
          <p:cNvPr id="6" name="Fußzeilenplatzhalter 5">
            <a:extLst>
              <a:ext uri="{FF2B5EF4-FFF2-40B4-BE49-F238E27FC236}">
                <a16:creationId xmlns:a16="http://schemas.microsoft.com/office/drawing/2014/main" id="{824A9AAA-1E42-4661-8B61-CD695B5DFD29}"/>
              </a:ext>
            </a:extLst>
          </p:cNvPr>
          <p:cNvSpPr>
            <a:spLocks noGrp="1"/>
          </p:cNvSpPr>
          <p:nvPr>
            <p:ph type="ftr" sz="quarter" idx="24"/>
          </p:nvPr>
        </p:nvSpPr>
        <p:spPr bwMode="gray"/>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77F0D3D5-E31F-497B-B27D-32261C195498}"/>
              </a:ext>
            </a:extLst>
          </p:cNvPr>
          <p:cNvSpPr>
            <a:spLocks noGrp="1"/>
          </p:cNvSpPr>
          <p:nvPr>
            <p:ph type="sldNum" sz="quarter" idx="25"/>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256018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Image &amp;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4ED53CB-4E8F-4287-BC78-FCB803CF57BB}"/>
              </a:ext>
            </a:extLst>
          </p:cNvPr>
          <p:cNvGraphicFramePr>
            <a:graphicFrameLocks noChangeAspect="1"/>
          </p:cNvGraphicFramePr>
          <p:nvPr>
            <p:custDataLst>
              <p:tags r:id="rId2"/>
            </p:custDataLst>
            <p:extLst>
              <p:ext uri="{D42A27DB-BD31-4B8C-83A1-F6EECF244321}">
                <p14:modId xmlns:p14="http://schemas.microsoft.com/office/powerpoint/2010/main" val="7092608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44ED53CB-4E8F-4287-BC78-FCB803CF57B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9DAC03C-5157-474A-9727-E4ECD296FDAA}"/>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5" name="Picture Placeholder 39">
            <a:extLst>
              <a:ext uri="{FF2B5EF4-FFF2-40B4-BE49-F238E27FC236}">
                <a16:creationId xmlns:a16="http://schemas.microsoft.com/office/drawing/2014/main" id="{A0E784C2-A8B4-4EFF-95A5-272CDC0545F6}"/>
              </a:ext>
            </a:extLst>
          </p:cNvPr>
          <p:cNvSpPr>
            <a:spLocks noGrp="1"/>
          </p:cNvSpPr>
          <p:nvPr>
            <p:ph type="pic" sz="quarter" idx="20" hasCustomPrompt="1"/>
          </p:nvPr>
        </p:nvSpPr>
        <p:spPr bwMode="gray">
          <a:xfrm>
            <a:off x="5840609" y="1464893"/>
            <a:ext cx="1425600" cy="2570400"/>
          </a:xfrm>
          <a:solidFill>
            <a:schemeClr val="bg1">
              <a:lumMod val="50000"/>
            </a:schemeClr>
          </a:solidFill>
        </p:spPr>
        <p:txBody>
          <a:bodyPr/>
          <a:lstStyle>
            <a:lvl1pPr>
              <a:defRPr>
                <a:solidFill>
                  <a:schemeClr val="bg1"/>
                </a:solidFill>
                <a:latin typeface="+mn-lt"/>
              </a:defRPr>
            </a:lvl1pPr>
          </a:lstStyle>
          <a:p>
            <a:r>
              <a:rPr lang="de-DE" dirty="0"/>
              <a:t>Icon anklicken um ein Bild einzufügen</a:t>
            </a:r>
          </a:p>
        </p:txBody>
      </p:sp>
      <p:sp>
        <p:nvSpPr>
          <p:cNvPr id="17" name="Picture Placeholder 41">
            <a:extLst>
              <a:ext uri="{FF2B5EF4-FFF2-40B4-BE49-F238E27FC236}">
                <a16:creationId xmlns:a16="http://schemas.microsoft.com/office/drawing/2014/main" id="{C336B36B-1498-4E62-AF0C-1D81DE3FD2E9}"/>
              </a:ext>
            </a:extLst>
          </p:cNvPr>
          <p:cNvSpPr>
            <a:spLocks noGrp="1"/>
          </p:cNvSpPr>
          <p:nvPr>
            <p:ph type="pic" sz="quarter" idx="21" hasCustomPrompt="1"/>
          </p:nvPr>
        </p:nvSpPr>
        <p:spPr bwMode="gray">
          <a:xfrm>
            <a:off x="7393282" y="1464893"/>
            <a:ext cx="1425600" cy="2570400"/>
          </a:xfrm>
          <a:solidFill>
            <a:schemeClr val="bg1">
              <a:lumMod val="50000"/>
            </a:schemeClr>
          </a:solidFill>
        </p:spPr>
        <p:txBody>
          <a:bodyPr/>
          <a:lstStyle>
            <a:lvl1pPr>
              <a:defRPr>
                <a:solidFill>
                  <a:schemeClr val="bg1"/>
                </a:solidFill>
                <a:latin typeface="+mn-lt"/>
              </a:defRPr>
            </a:lvl1pPr>
          </a:lstStyle>
          <a:p>
            <a:r>
              <a:rPr lang="de-DE" dirty="0"/>
              <a:t>Icon anklicken um ein Bild einzufügen</a:t>
            </a:r>
          </a:p>
        </p:txBody>
      </p:sp>
      <p:sp>
        <p:nvSpPr>
          <p:cNvPr id="18"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1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20" name="Text Placeholder 13">
            <a:extLst>
              <a:ext uri="{FF2B5EF4-FFF2-40B4-BE49-F238E27FC236}">
                <a16:creationId xmlns:a16="http://schemas.microsoft.com/office/drawing/2014/main" id="{3477F13A-9FD6-43EE-A016-8B12E271783E}"/>
              </a:ext>
            </a:extLst>
          </p:cNvPr>
          <p:cNvSpPr>
            <a:spLocks noGrp="1"/>
          </p:cNvSpPr>
          <p:nvPr>
            <p:ph type="body" sz="quarter" idx="14" hasCustomPrompt="1"/>
          </p:nvPr>
        </p:nvSpPr>
        <p:spPr bwMode="gray">
          <a:xfrm>
            <a:off x="2735262" y="2592298"/>
            <a:ext cx="2973875" cy="477961"/>
          </a:xfrm>
          <a:solidFill>
            <a:schemeClr val="accent1"/>
          </a:solidFill>
        </p:spPr>
        <p:txBody>
          <a:bodyPr lIns="144000" tIns="144000" rIns="144000" bIns="144000" anchor="ctr">
            <a:normAutofit/>
          </a:bodyPr>
          <a:lstStyle>
            <a:lvl1pPr>
              <a:defRPr>
                <a:solidFill>
                  <a:schemeClr val="bg1"/>
                </a:solidFill>
                <a:latin typeface="+mj-lt"/>
              </a:defRPr>
            </a:lvl1pPr>
          </a:lstStyle>
          <a:p>
            <a:pPr lvl="0"/>
            <a:r>
              <a:rPr lang="de-DE" dirty="0"/>
              <a:t>Title der Box</a:t>
            </a:r>
          </a:p>
        </p:txBody>
      </p:sp>
      <p:sp>
        <p:nvSpPr>
          <p:cNvPr id="21" name="Text Placeholder 13">
            <a:extLst>
              <a:ext uri="{FF2B5EF4-FFF2-40B4-BE49-F238E27FC236}">
                <a16:creationId xmlns:a16="http://schemas.microsoft.com/office/drawing/2014/main" id="{06BBBE0F-FAC8-461D-A840-67FC1E35EEEE}"/>
              </a:ext>
            </a:extLst>
          </p:cNvPr>
          <p:cNvSpPr>
            <a:spLocks noGrp="1"/>
          </p:cNvSpPr>
          <p:nvPr>
            <p:ph type="body" sz="quarter" idx="15" hasCustomPrompt="1"/>
          </p:nvPr>
        </p:nvSpPr>
        <p:spPr bwMode="gray">
          <a:xfrm>
            <a:off x="2735262" y="987424"/>
            <a:ext cx="2973875" cy="477961"/>
          </a:xfrm>
          <a:solidFill>
            <a:schemeClr val="accent2"/>
          </a:solidFill>
        </p:spPr>
        <p:txBody>
          <a:bodyPr lIns="144000" tIns="144000" rIns="144000" bIns="144000" anchor="ctr">
            <a:normAutofit/>
          </a:bodyPr>
          <a:lstStyle>
            <a:lvl1pPr>
              <a:defRPr>
                <a:solidFill>
                  <a:schemeClr val="bg1"/>
                </a:solidFill>
                <a:latin typeface="+mj-lt"/>
              </a:defRPr>
            </a:lvl1pPr>
          </a:lstStyle>
          <a:p>
            <a:pPr lvl="0"/>
            <a:r>
              <a:rPr lang="de-DE" dirty="0"/>
              <a:t>Title der Box</a:t>
            </a:r>
          </a:p>
        </p:txBody>
      </p:sp>
      <p:sp>
        <p:nvSpPr>
          <p:cNvPr id="22" name="Picture Placeholder 18">
            <a:extLst>
              <a:ext uri="{FF2B5EF4-FFF2-40B4-BE49-F238E27FC236}">
                <a16:creationId xmlns:a16="http://schemas.microsoft.com/office/drawing/2014/main" id="{1A6852BF-E248-48D3-85D9-098842B47E85}"/>
              </a:ext>
            </a:extLst>
          </p:cNvPr>
          <p:cNvSpPr>
            <a:spLocks noGrp="1"/>
          </p:cNvSpPr>
          <p:nvPr>
            <p:ph type="pic" sz="quarter" idx="16" hasCustomPrompt="1"/>
          </p:nvPr>
        </p:nvSpPr>
        <p:spPr bwMode="gray">
          <a:xfrm>
            <a:off x="2735262" y="3063599"/>
            <a:ext cx="2973600" cy="972000"/>
          </a:xfrm>
          <a:solidFill>
            <a:schemeClr val="bg1">
              <a:lumMod val="50000"/>
            </a:schemeClr>
          </a:solidFill>
        </p:spPr>
        <p:txBody>
          <a:bodyPr/>
          <a:lstStyle>
            <a:lvl1pPr>
              <a:defRPr>
                <a:solidFill>
                  <a:schemeClr val="bg1"/>
                </a:solidFill>
                <a:latin typeface="+mn-lt"/>
              </a:defRPr>
            </a:lvl1pPr>
          </a:lstStyle>
          <a:p>
            <a:r>
              <a:rPr lang="de-DE" dirty="0"/>
              <a:t>Icon anklicken um ein Bild einzufügen</a:t>
            </a:r>
          </a:p>
        </p:txBody>
      </p:sp>
      <p:sp>
        <p:nvSpPr>
          <p:cNvPr id="23" name="Picture Placeholder 18">
            <a:extLst>
              <a:ext uri="{FF2B5EF4-FFF2-40B4-BE49-F238E27FC236}">
                <a16:creationId xmlns:a16="http://schemas.microsoft.com/office/drawing/2014/main" id="{BA8C664F-3058-4193-BC12-4981FBC2FE64}"/>
              </a:ext>
            </a:extLst>
          </p:cNvPr>
          <p:cNvSpPr>
            <a:spLocks noGrp="1"/>
          </p:cNvSpPr>
          <p:nvPr>
            <p:ph type="pic" sz="quarter" idx="17" hasCustomPrompt="1"/>
          </p:nvPr>
        </p:nvSpPr>
        <p:spPr bwMode="gray">
          <a:xfrm>
            <a:off x="2735262" y="1464893"/>
            <a:ext cx="2973600" cy="972000"/>
          </a:xfrm>
          <a:solidFill>
            <a:schemeClr val="bg1">
              <a:lumMod val="50000"/>
            </a:schemeClr>
          </a:solidFill>
        </p:spPr>
        <p:txBody>
          <a:bodyPr/>
          <a:lstStyle>
            <a:lvl1pPr>
              <a:defRPr>
                <a:solidFill>
                  <a:schemeClr val="bg1"/>
                </a:solidFill>
                <a:latin typeface="+mn-lt"/>
              </a:defRPr>
            </a:lvl1pPr>
          </a:lstStyle>
          <a:p>
            <a:r>
              <a:rPr lang="de-DE" dirty="0"/>
              <a:t>Icon anklicken um ein Bild einzufügen</a:t>
            </a:r>
          </a:p>
        </p:txBody>
      </p:sp>
      <p:sp>
        <p:nvSpPr>
          <p:cNvPr id="24" name="Text Placeholder 13">
            <a:extLst>
              <a:ext uri="{FF2B5EF4-FFF2-40B4-BE49-F238E27FC236}">
                <a16:creationId xmlns:a16="http://schemas.microsoft.com/office/drawing/2014/main" id="{F0942F53-1C80-4F2E-BBA7-1817A404AEB9}"/>
              </a:ext>
            </a:extLst>
          </p:cNvPr>
          <p:cNvSpPr>
            <a:spLocks noGrp="1"/>
          </p:cNvSpPr>
          <p:nvPr>
            <p:ph type="body" sz="quarter" idx="18" hasCustomPrompt="1"/>
          </p:nvPr>
        </p:nvSpPr>
        <p:spPr bwMode="gray">
          <a:xfrm>
            <a:off x="7393282" y="987424"/>
            <a:ext cx="1425600" cy="477961"/>
          </a:xfrm>
          <a:solidFill>
            <a:schemeClr val="accent2"/>
          </a:solidFill>
        </p:spPr>
        <p:txBody>
          <a:bodyPr lIns="144000" tIns="144000" rIns="144000" bIns="144000" anchor="ctr">
            <a:normAutofit/>
          </a:bodyPr>
          <a:lstStyle>
            <a:lvl1pPr>
              <a:defRPr>
                <a:solidFill>
                  <a:schemeClr val="bg1"/>
                </a:solidFill>
                <a:latin typeface="+mj-lt"/>
              </a:defRPr>
            </a:lvl1pPr>
          </a:lstStyle>
          <a:p>
            <a:pPr lvl="0"/>
            <a:r>
              <a:rPr lang="de-DE" dirty="0"/>
              <a:t>Title der Box</a:t>
            </a:r>
          </a:p>
        </p:txBody>
      </p:sp>
      <p:sp>
        <p:nvSpPr>
          <p:cNvPr id="25" name="Text Placeholder 13">
            <a:extLst>
              <a:ext uri="{FF2B5EF4-FFF2-40B4-BE49-F238E27FC236}">
                <a16:creationId xmlns:a16="http://schemas.microsoft.com/office/drawing/2014/main" id="{465E5783-61B6-4696-8F4B-604105EEEB47}"/>
              </a:ext>
            </a:extLst>
          </p:cNvPr>
          <p:cNvSpPr>
            <a:spLocks noGrp="1"/>
          </p:cNvSpPr>
          <p:nvPr>
            <p:ph type="body" sz="quarter" idx="19" hasCustomPrompt="1"/>
          </p:nvPr>
        </p:nvSpPr>
        <p:spPr bwMode="gray">
          <a:xfrm>
            <a:off x="5840609" y="987424"/>
            <a:ext cx="1425600" cy="477961"/>
          </a:xfrm>
          <a:solidFill>
            <a:schemeClr val="accent1"/>
          </a:solidFill>
        </p:spPr>
        <p:txBody>
          <a:bodyPr lIns="144000" tIns="144000" rIns="144000" bIns="144000" anchor="ctr">
            <a:normAutofit/>
          </a:bodyPr>
          <a:lstStyle>
            <a:lvl1pPr>
              <a:defRPr>
                <a:solidFill>
                  <a:schemeClr val="bg1"/>
                </a:solidFill>
                <a:latin typeface="+mj-lt"/>
              </a:defRPr>
            </a:lvl1pPr>
          </a:lstStyle>
          <a:p>
            <a:pPr lvl="0"/>
            <a:r>
              <a:rPr lang="de-DE" dirty="0"/>
              <a:t>Title der Box</a:t>
            </a:r>
          </a:p>
        </p:txBody>
      </p:sp>
      <p:sp>
        <p:nvSpPr>
          <p:cNvPr id="2" name="Fußzeilenplatzhalter 1">
            <a:extLst>
              <a:ext uri="{FF2B5EF4-FFF2-40B4-BE49-F238E27FC236}">
                <a16:creationId xmlns:a16="http://schemas.microsoft.com/office/drawing/2014/main" id="{C1E3A1C8-C5E4-43FD-859F-F04CE17008DE}"/>
              </a:ext>
            </a:extLst>
          </p:cNvPr>
          <p:cNvSpPr>
            <a:spLocks noGrp="1"/>
          </p:cNvSpPr>
          <p:nvPr>
            <p:ph type="ftr" sz="quarter" idx="22"/>
          </p:nvPr>
        </p:nvSpPr>
        <p:spPr bwMode="gray"/>
        <p:txBody>
          <a:bodyPr/>
          <a:lstStyle/>
          <a:p>
            <a:r>
              <a:rPr lang="de-DE"/>
              <a:t>Vertraulich © 2022 Rolls-Royce Unterliegt nicht der Exportkontrolle</a:t>
            </a:r>
            <a:endParaRPr lang="de-DE" dirty="0"/>
          </a:p>
        </p:txBody>
      </p:sp>
      <p:sp>
        <p:nvSpPr>
          <p:cNvPr id="5" name="Foliennummernplatzhalter 4">
            <a:extLst>
              <a:ext uri="{FF2B5EF4-FFF2-40B4-BE49-F238E27FC236}">
                <a16:creationId xmlns:a16="http://schemas.microsoft.com/office/drawing/2014/main" id="{3F902BA0-544D-4780-A64A-7214CB684DE3}"/>
              </a:ext>
            </a:extLst>
          </p:cNvPr>
          <p:cNvSpPr>
            <a:spLocks noGrp="1"/>
          </p:cNvSpPr>
          <p:nvPr>
            <p:ph type="sldNum" sz="quarter" idx="23"/>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8941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Grid Layout - Image &amp;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C3E4083-0B77-42A3-8B1C-27C9AFD4BA92}"/>
              </a:ext>
            </a:extLst>
          </p:cNvPr>
          <p:cNvGraphicFramePr>
            <a:graphicFrameLocks noChangeAspect="1"/>
          </p:cNvGraphicFramePr>
          <p:nvPr>
            <p:custDataLst>
              <p:tags r:id="rId2"/>
            </p:custDataLst>
            <p:extLst>
              <p:ext uri="{D42A27DB-BD31-4B8C-83A1-F6EECF244321}">
                <p14:modId xmlns:p14="http://schemas.microsoft.com/office/powerpoint/2010/main" val="29798144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FC3E4083-0B77-42A3-8B1C-27C9AFD4BA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667C5DC-854B-40C6-A970-A86F866A71E6}"/>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16" name="Text Placeholder 13">
            <a:extLst>
              <a:ext uri="{FF2B5EF4-FFF2-40B4-BE49-F238E27FC236}">
                <a16:creationId xmlns:a16="http://schemas.microsoft.com/office/drawing/2014/main" id="{6D7A7986-FA98-4981-A4DB-24F6F4F85ED0}"/>
              </a:ext>
            </a:extLst>
          </p:cNvPr>
          <p:cNvSpPr>
            <a:spLocks noGrp="1"/>
          </p:cNvSpPr>
          <p:nvPr>
            <p:ph type="body" sz="quarter" idx="22" hasCustomPrompt="1"/>
          </p:nvPr>
        </p:nvSpPr>
        <p:spPr bwMode="gray">
          <a:xfrm>
            <a:off x="5706000" y="2584800"/>
            <a:ext cx="3438000" cy="2588400"/>
          </a:xfrm>
          <a:solidFill>
            <a:schemeClr val="bg1"/>
          </a:solidFill>
        </p:spPr>
        <p:txBody>
          <a:bodyPr lIns="144000" tIns="144000" rIns="144000" bIns="144000" anchor="ctr">
            <a:normAutofit/>
          </a:bodyPr>
          <a:lstStyle>
            <a:lvl1pPr>
              <a:defRPr>
                <a:solidFill>
                  <a:schemeClr val="accent1"/>
                </a:solidFill>
                <a:latin typeface="+mj-lt"/>
              </a:defRPr>
            </a:lvl1pPr>
          </a:lstStyle>
          <a:p>
            <a:pPr lvl="0"/>
            <a:r>
              <a:rPr lang="de-DE" dirty="0"/>
              <a:t>Titel der Box</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35" name="Picture Placeholder 18">
            <a:extLst>
              <a:ext uri="{FF2B5EF4-FFF2-40B4-BE49-F238E27FC236}">
                <a16:creationId xmlns:a16="http://schemas.microsoft.com/office/drawing/2014/main" id="{BA8C664F-3058-4193-BC12-4981FBC2FE64}"/>
              </a:ext>
            </a:extLst>
          </p:cNvPr>
          <p:cNvSpPr>
            <a:spLocks noGrp="1"/>
          </p:cNvSpPr>
          <p:nvPr>
            <p:ph type="pic" sz="quarter" idx="17" hasCustomPrompt="1"/>
          </p:nvPr>
        </p:nvSpPr>
        <p:spPr bwMode="gray">
          <a:xfrm>
            <a:off x="2268538" y="0"/>
            <a:ext cx="3438000" cy="5144400"/>
          </a:xfrm>
          <a:solidFill>
            <a:schemeClr val="bg1">
              <a:lumMod val="50000"/>
            </a:schemeClr>
          </a:solidFill>
        </p:spPr>
        <p:txBody>
          <a:bodyPr lIns="144000" tIns="360000" rIns="144000"/>
          <a:lstStyle>
            <a:lvl1pPr>
              <a:defRPr>
                <a:solidFill>
                  <a:schemeClr val="bg1"/>
                </a:solidFill>
                <a:latin typeface="+mn-lt"/>
              </a:defRPr>
            </a:lvl1pPr>
          </a:lstStyle>
          <a:p>
            <a:r>
              <a:rPr lang="de-DE" dirty="0"/>
              <a:t>Icon anklicken um ein Bild einzufügen</a:t>
            </a:r>
          </a:p>
        </p:txBody>
      </p:sp>
      <p:sp>
        <p:nvSpPr>
          <p:cNvPr id="15" name="Text Placeholder 13">
            <a:extLst>
              <a:ext uri="{FF2B5EF4-FFF2-40B4-BE49-F238E27FC236}">
                <a16:creationId xmlns:a16="http://schemas.microsoft.com/office/drawing/2014/main" id="{2D1360E4-8DE9-4153-81C3-A4647ADCE8FA}"/>
              </a:ext>
            </a:extLst>
          </p:cNvPr>
          <p:cNvSpPr>
            <a:spLocks noGrp="1"/>
          </p:cNvSpPr>
          <p:nvPr>
            <p:ph type="body" sz="quarter" idx="21" hasCustomPrompt="1"/>
          </p:nvPr>
        </p:nvSpPr>
        <p:spPr bwMode="gray">
          <a:xfrm>
            <a:off x="5706000" y="0"/>
            <a:ext cx="3438000" cy="2584800"/>
          </a:xfrm>
          <a:solidFill>
            <a:schemeClr val="accent2"/>
          </a:solidFill>
        </p:spPr>
        <p:txBody>
          <a:bodyPr lIns="144000" tIns="144000" rIns="144000" bIns="144000" anchor="ctr">
            <a:normAutofit/>
          </a:bodyPr>
          <a:lstStyle>
            <a:lvl1pPr>
              <a:defRPr>
                <a:solidFill>
                  <a:schemeClr val="bg1"/>
                </a:solidFill>
                <a:latin typeface="+mj-lt"/>
              </a:defRPr>
            </a:lvl1pPr>
          </a:lstStyle>
          <a:p>
            <a:pPr lvl="0"/>
            <a:r>
              <a:rPr lang="de-DE" dirty="0"/>
              <a:t>Titel der Box</a:t>
            </a:r>
          </a:p>
        </p:txBody>
      </p:sp>
    </p:spTree>
    <p:custDataLst>
      <p:tags r:id="rId1"/>
    </p:custDataLst>
    <p:extLst>
      <p:ext uri="{BB962C8B-B14F-4D97-AF65-F5344CB8AC3E}">
        <p14:creationId xmlns:p14="http://schemas.microsoft.com/office/powerpoint/2010/main" val="219705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Page - L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sp>
        <p:nvSpPr>
          <p:cNvPr id="2" name="Fußzeilenplatzhalter 1">
            <a:extLst>
              <a:ext uri="{FF2B5EF4-FFF2-40B4-BE49-F238E27FC236}">
                <a16:creationId xmlns:a16="http://schemas.microsoft.com/office/drawing/2014/main" id="{5725B3A2-BD28-48FC-B448-E39A30B85E08}"/>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137494CB-A00E-418F-991A-E8BFEE825580}"/>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75D32621-EA25-4E15-862A-FE6B5C328B77}"/>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52BD071-743D-41E9-B7BE-0CF2C57F92C5}"/>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614C60C7-DE15-499E-95F4-FBF559931454}"/>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DFACD9C2-EAD4-44FA-AA60-91C687F80A7D}"/>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8" name="Grafik 17">
            <a:extLst>
              <a:ext uri="{FF2B5EF4-FFF2-40B4-BE49-F238E27FC236}">
                <a16:creationId xmlns:a16="http://schemas.microsoft.com/office/drawing/2014/main" id="{9EAE8C31-55AA-488D-A710-F6334EF8FD58}"/>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128926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Image &amp;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5F26ED-E8AD-4293-A171-FABC4E4DC747}"/>
              </a:ext>
            </a:extLst>
          </p:cNvPr>
          <p:cNvGraphicFramePr>
            <a:graphicFrameLocks noChangeAspect="1"/>
          </p:cNvGraphicFramePr>
          <p:nvPr>
            <p:custDataLst>
              <p:tags r:id="rId2"/>
            </p:custDataLst>
            <p:extLst>
              <p:ext uri="{D42A27DB-BD31-4B8C-83A1-F6EECF244321}">
                <p14:modId xmlns:p14="http://schemas.microsoft.com/office/powerpoint/2010/main" val="17889415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005F26ED-E8AD-4293-A171-FABC4E4DC74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863879A-7A46-425E-9E4C-8F98FED14D93}"/>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35" name="Picture Placeholder 18">
            <a:extLst>
              <a:ext uri="{FF2B5EF4-FFF2-40B4-BE49-F238E27FC236}">
                <a16:creationId xmlns:a16="http://schemas.microsoft.com/office/drawing/2014/main" id="{BA8C664F-3058-4193-BC12-4981FBC2FE64}"/>
              </a:ext>
            </a:extLst>
          </p:cNvPr>
          <p:cNvSpPr>
            <a:spLocks noGrp="1"/>
          </p:cNvSpPr>
          <p:nvPr>
            <p:ph type="pic" sz="quarter" idx="17" hasCustomPrompt="1"/>
          </p:nvPr>
        </p:nvSpPr>
        <p:spPr bwMode="gray">
          <a:xfrm>
            <a:off x="2268538" y="0"/>
            <a:ext cx="4651200" cy="4543063"/>
          </a:xfrm>
          <a:solidFill>
            <a:schemeClr val="bg1">
              <a:lumMod val="50000"/>
            </a:schemeClr>
          </a:solidFill>
        </p:spPr>
        <p:txBody>
          <a:bodyPr lIns="144000" tIns="360000" rIns="144000"/>
          <a:lstStyle>
            <a:lvl1pPr>
              <a:defRPr>
                <a:solidFill>
                  <a:schemeClr val="bg1"/>
                </a:solidFill>
                <a:latin typeface="+mn-lt"/>
              </a:defRPr>
            </a:lvl1pPr>
          </a:lstStyle>
          <a:p>
            <a:r>
              <a:rPr lang="de-DE" dirty="0"/>
              <a:t>Icon anklicken um ein Bild einzufügen</a:t>
            </a:r>
          </a:p>
        </p:txBody>
      </p:sp>
      <p:sp>
        <p:nvSpPr>
          <p:cNvPr id="15" name="Text Placeholder 13">
            <a:extLst>
              <a:ext uri="{FF2B5EF4-FFF2-40B4-BE49-F238E27FC236}">
                <a16:creationId xmlns:a16="http://schemas.microsoft.com/office/drawing/2014/main" id="{2D1360E4-8DE9-4153-81C3-A4647ADCE8FA}"/>
              </a:ext>
            </a:extLst>
          </p:cNvPr>
          <p:cNvSpPr>
            <a:spLocks noGrp="1"/>
          </p:cNvSpPr>
          <p:nvPr>
            <p:ph type="body" sz="quarter" idx="21" hasCustomPrompt="1"/>
          </p:nvPr>
        </p:nvSpPr>
        <p:spPr bwMode="gray">
          <a:xfrm>
            <a:off x="6926400" y="0"/>
            <a:ext cx="2217600" cy="4543063"/>
          </a:xfrm>
          <a:solidFill>
            <a:schemeClr val="accent1"/>
          </a:solidFill>
        </p:spPr>
        <p:txBody>
          <a:bodyPr lIns="144000" tIns="360000" rIns="144000" bIns="360000" anchor="t">
            <a:normAutofit/>
          </a:bodyPr>
          <a:lstStyle>
            <a:lvl1pPr>
              <a:defRPr>
                <a:solidFill>
                  <a:schemeClr val="bg1"/>
                </a:solidFill>
                <a:latin typeface="+mj-lt"/>
              </a:defRPr>
            </a:lvl1pPr>
          </a:lstStyle>
          <a:p>
            <a:pPr lvl="0"/>
            <a:r>
              <a:rPr lang="de-DE" dirty="0"/>
              <a:t>Text</a:t>
            </a:r>
          </a:p>
        </p:txBody>
      </p:sp>
      <p:sp>
        <p:nvSpPr>
          <p:cNvPr id="5" name="Fußzeilenplatzhalter 4">
            <a:extLst>
              <a:ext uri="{FF2B5EF4-FFF2-40B4-BE49-F238E27FC236}">
                <a16:creationId xmlns:a16="http://schemas.microsoft.com/office/drawing/2014/main" id="{E3F74930-9CD1-4F29-B638-E6AFE5FD7B5E}"/>
              </a:ext>
            </a:extLst>
          </p:cNvPr>
          <p:cNvSpPr>
            <a:spLocks noGrp="1"/>
          </p:cNvSpPr>
          <p:nvPr>
            <p:ph type="ftr" sz="quarter" idx="22"/>
          </p:nvPr>
        </p:nvSpPr>
        <p:spPr bwMode="gray"/>
        <p:txBody>
          <a:bodyPr/>
          <a:lstStyle/>
          <a:p>
            <a:r>
              <a:rPr lang="de-DE"/>
              <a:t>Vertraulich © 2022 Rolls-Royce Unterliegt nicht der Exportkontrolle</a:t>
            </a:r>
            <a:endParaRPr lang="de-DE" dirty="0"/>
          </a:p>
        </p:txBody>
      </p:sp>
      <p:sp>
        <p:nvSpPr>
          <p:cNvPr id="6" name="Foliennummernplatzhalter 5">
            <a:extLst>
              <a:ext uri="{FF2B5EF4-FFF2-40B4-BE49-F238E27FC236}">
                <a16:creationId xmlns:a16="http://schemas.microsoft.com/office/drawing/2014/main" id="{B124DB11-980B-4CDA-ACD8-54BCC4C28B8C}"/>
              </a:ext>
            </a:extLst>
          </p:cNvPr>
          <p:cNvSpPr>
            <a:spLocks noGrp="1"/>
          </p:cNvSpPr>
          <p:nvPr>
            <p:ph type="sldNum" sz="quarter" idx="23"/>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23648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Row - Text &amp; Imag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5EC1265-CC4A-498F-BDE8-9D199D37BBBC}"/>
              </a:ext>
            </a:extLst>
          </p:cNvPr>
          <p:cNvGraphicFramePr>
            <a:graphicFrameLocks noChangeAspect="1"/>
          </p:cNvGraphicFramePr>
          <p:nvPr>
            <p:custDataLst>
              <p:tags r:id="rId2"/>
            </p:custDataLst>
            <p:extLst>
              <p:ext uri="{D42A27DB-BD31-4B8C-83A1-F6EECF244321}">
                <p14:modId xmlns:p14="http://schemas.microsoft.com/office/powerpoint/2010/main" val="3893349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15EC1265-CC4A-498F-BDE8-9D199D37BBB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0E5E0D5-6E24-4F3B-9CE0-CF043F726BDE}"/>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5" name="Rectangle 4">
            <a:extLst>
              <a:ext uri="{FF2B5EF4-FFF2-40B4-BE49-F238E27FC236}">
                <a16:creationId xmlns:a16="http://schemas.microsoft.com/office/drawing/2014/main" id="{F18EEB08-9BEE-44C2-B7F8-F9DB029ACAC8}"/>
              </a:ext>
            </a:extLst>
          </p:cNvPr>
          <p:cNvSpPr/>
          <p:nvPr/>
        </p:nvSpPr>
        <p:spPr bwMode="gray">
          <a:xfrm>
            <a:off x="2081463" y="0"/>
            <a:ext cx="7062537"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Picture Placeholder 4">
            <a:extLst>
              <a:ext uri="{FF2B5EF4-FFF2-40B4-BE49-F238E27FC236}">
                <a16:creationId xmlns:a16="http://schemas.microsoft.com/office/drawing/2014/main" id="{64A50E49-AF87-4886-B063-67377F4C9E47}"/>
              </a:ext>
            </a:extLst>
          </p:cNvPr>
          <p:cNvSpPr>
            <a:spLocks noGrp="1"/>
          </p:cNvSpPr>
          <p:nvPr>
            <p:ph type="pic" sz="quarter" idx="34" hasCustomPrompt="1"/>
          </p:nvPr>
        </p:nvSpPr>
        <p:spPr bwMode="gray">
          <a:xfrm>
            <a:off x="4480014" y="0"/>
            <a:ext cx="4663986" cy="1447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9" name="Picture Placeholder 4">
            <a:extLst>
              <a:ext uri="{FF2B5EF4-FFF2-40B4-BE49-F238E27FC236}">
                <a16:creationId xmlns:a16="http://schemas.microsoft.com/office/drawing/2014/main" id="{AE36B996-61A0-47F3-97AE-3B2D39D047AB}"/>
              </a:ext>
            </a:extLst>
          </p:cNvPr>
          <p:cNvSpPr>
            <a:spLocks noGrp="1"/>
          </p:cNvSpPr>
          <p:nvPr>
            <p:ph type="pic" sz="quarter" idx="41" hasCustomPrompt="1"/>
          </p:nvPr>
        </p:nvSpPr>
        <p:spPr bwMode="gray">
          <a:xfrm>
            <a:off x="2285454" y="1547632"/>
            <a:ext cx="4663986" cy="1447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10" name="Picture Placeholder 4">
            <a:extLst>
              <a:ext uri="{FF2B5EF4-FFF2-40B4-BE49-F238E27FC236}">
                <a16:creationId xmlns:a16="http://schemas.microsoft.com/office/drawing/2014/main" id="{56FAFC94-2637-469E-A4DF-3ADF75F24DD8}"/>
              </a:ext>
            </a:extLst>
          </p:cNvPr>
          <p:cNvSpPr>
            <a:spLocks noGrp="1"/>
          </p:cNvSpPr>
          <p:nvPr>
            <p:ph type="pic" sz="quarter" idx="43" hasCustomPrompt="1"/>
          </p:nvPr>
        </p:nvSpPr>
        <p:spPr bwMode="gray">
          <a:xfrm>
            <a:off x="4480014" y="3095264"/>
            <a:ext cx="4663986" cy="1447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12" name="Text Placeholder 13">
            <a:extLst>
              <a:ext uri="{FF2B5EF4-FFF2-40B4-BE49-F238E27FC236}">
                <a16:creationId xmlns:a16="http://schemas.microsoft.com/office/drawing/2014/main" id="{9FE0F0C0-C948-4A94-B5B2-38196951AABB}"/>
              </a:ext>
            </a:extLst>
          </p:cNvPr>
          <p:cNvSpPr>
            <a:spLocks noGrp="1"/>
          </p:cNvSpPr>
          <p:nvPr>
            <p:ph type="body" sz="quarter" idx="21" hasCustomPrompt="1"/>
          </p:nvPr>
        </p:nvSpPr>
        <p:spPr bwMode="gray">
          <a:xfrm>
            <a:off x="2285454" y="0"/>
            <a:ext cx="2214000" cy="1447800"/>
          </a:xfrm>
          <a:solidFill>
            <a:schemeClr val="accent1"/>
          </a:solidFill>
        </p:spPr>
        <p:txBody>
          <a:bodyPr lIns="108000" tIns="108000" rIns="108000" bIns="108000" anchor="ctr">
            <a:normAutofit/>
          </a:bodyPr>
          <a:lstStyle>
            <a:lvl1pPr algn="ctr">
              <a:defRPr>
                <a:solidFill>
                  <a:schemeClr val="bg1"/>
                </a:solidFill>
                <a:latin typeface="+mj-lt"/>
              </a:defRPr>
            </a:lvl1pPr>
          </a:lstStyle>
          <a:p>
            <a:pPr lvl="0"/>
            <a:r>
              <a:rPr lang="de-DE" dirty="0"/>
              <a:t>Text</a:t>
            </a:r>
          </a:p>
        </p:txBody>
      </p:sp>
      <p:sp>
        <p:nvSpPr>
          <p:cNvPr id="13" name="Text Placeholder 13">
            <a:extLst>
              <a:ext uri="{FF2B5EF4-FFF2-40B4-BE49-F238E27FC236}">
                <a16:creationId xmlns:a16="http://schemas.microsoft.com/office/drawing/2014/main" id="{98030173-A2B0-4E2C-B319-2048EE1A3055}"/>
              </a:ext>
            </a:extLst>
          </p:cNvPr>
          <p:cNvSpPr>
            <a:spLocks noGrp="1"/>
          </p:cNvSpPr>
          <p:nvPr>
            <p:ph type="body" sz="quarter" idx="22" hasCustomPrompt="1"/>
          </p:nvPr>
        </p:nvSpPr>
        <p:spPr bwMode="gray">
          <a:xfrm>
            <a:off x="2285454" y="3095264"/>
            <a:ext cx="2214000" cy="1447799"/>
          </a:xfrm>
          <a:solidFill>
            <a:schemeClr val="accent1"/>
          </a:solidFill>
        </p:spPr>
        <p:txBody>
          <a:bodyPr lIns="108000" tIns="108000" rIns="108000" bIns="108000" anchor="ctr">
            <a:normAutofit/>
          </a:bodyPr>
          <a:lstStyle>
            <a:lvl1pPr algn="ctr">
              <a:defRPr>
                <a:solidFill>
                  <a:schemeClr val="bg1"/>
                </a:solidFill>
                <a:latin typeface="+mj-lt"/>
              </a:defRPr>
            </a:lvl1pPr>
          </a:lstStyle>
          <a:p>
            <a:pPr lvl="0"/>
            <a:r>
              <a:rPr lang="de-DE" dirty="0"/>
              <a:t>Text</a:t>
            </a:r>
          </a:p>
        </p:txBody>
      </p:sp>
      <p:sp>
        <p:nvSpPr>
          <p:cNvPr id="14" name="Text Placeholder 13">
            <a:extLst>
              <a:ext uri="{FF2B5EF4-FFF2-40B4-BE49-F238E27FC236}">
                <a16:creationId xmlns:a16="http://schemas.microsoft.com/office/drawing/2014/main" id="{6A07328C-DA8B-4CE9-89EE-AF5272047ECC}"/>
              </a:ext>
            </a:extLst>
          </p:cNvPr>
          <p:cNvSpPr>
            <a:spLocks noGrp="1"/>
          </p:cNvSpPr>
          <p:nvPr>
            <p:ph type="body" sz="quarter" idx="23" hasCustomPrompt="1"/>
          </p:nvPr>
        </p:nvSpPr>
        <p:spPr bwMode="gray">
          <a:xfrm>
            <a:off x="6930000" y="1547632"/>
            <a:ext cx="2214000" cy="1447800"/>
          </a:xfrm>
          <a:solidFill>
            <a:schemeClr val="accent2"/>
          </a:solidFill>
        </p:spPr>
        <p:txBody>
          <a:bodyPr lIns="108000" tIns="108000" rIns="108000" bIns="108000" anchor="ctr">
            <a:normAutofit/>
          </a:bodyPr>
          <a:lstStyle>
            <a:lvl1pPr algn="ctr">
              <a:defRPr>
                <a:solidFill>
                  <a:schemeClr val="bg1"/>
                </a:solidFill>
                <a:latin typeface="+mj-lt"/>
              </a:defRPr>
            </a:lvl1pPr>
          </a:lstStyle>
          <a:p>
            <a:pPr lvl="0"/>
            <a:r>
              <a:rPr lang="de-DE" dirty="0"/>
              <a:t>Text</a:t>
            </a:r>
          </a:p>
        </p:txBody>
      </p:sp>
      <p:sp>
        <p:nvSpPr>
          <p:cNvPr id="6" name="Fußzeilenplatzhalter 5">
            <a:extLst>
              <a:ext uri="{FF2B5EF4-FFF2-40B4-BE49-F238E27FC236}">
                <a16:creationId xmlns:a16="http://schemas.microsoft.com/office/drawing/2014/main" id="{F90AC349-6475-45B5-81E3-F594329D406E}"/>
              </a:ext>
            </a:extLst>
          </p:cNvPr>
          <p:cNvSpPr>
            <a:spLocks noGrp="1"/>
          </p:cNvSpPr>
          <p:nvPr>
            <p:ph type="ftr" sz="quarter" idx="44"/>
          </p:nvPr>
        </p:nvSpPr>
        <p:spPr bwMode="gray"/>
        <p:txBody>
          <a:bodyPr/>
          <a:lstStyle/>
          <a:p>
            <a:r>
              <a:rPr lang="de-DE"/>
              <a:t>Vertraulich © 2022 Rolls-Royce Unterliegt nicht der Exportkontrolle</a:t>
            </a:r>
            <a:endParaRPr lang="de-DE" dirty="0"/>
          </a:p>
        </p:txBody>
      </p:sp>
      <p:sp>
        <p:nvSpPr>
          <p:cNvPr id="7" name="Foliennummernplatzhalter 6">
            <a:extLst>
              <a:ext uri="{FF2B5EF4-FFF2-40B4-BE49-F238E27FC236}">
                <a16:creationId xmlns:a16="http://schemas.microsoft.com/office/drawing/2014/main" id="{9FFAE094-4B40-4D4E-AD3A-3AC18407FDAD}"/>
              </a:ext>
            </a:extLst>
          </p:cNvPr>
          <p:cNvSpPr>
            <a:spLocks noGrp="1"/>
          </p:cNvSpPr>
          <p:nvPr>
            <p:ph type="sldNum" sz="quarter" idx="45"/>
          </p:nvPr>
        </p:nvSpPr>
        <p:spPr bwMode="gray"/>
        <p:txBody>
          <a:bodyPr/>
          <a:lstStyle/>
          <a:p>
            <a:fld id="{6D11FE4E-4FB7-451D-AC48-A0B381E4258D}" type="slidenum">
              <a:rPr lang="de-DE" smtClean="0"/>
              <a:pPr/>
              <a:t>‹Nr.›</a:t>
            </a:fld>
            <a:endParaRPr lang="de-DE" dirty="0"/>
          </a:p>
        </p:txBody>
      </p:sp>
      <p:cxnSp>
        <p:nvCxnSpPr>
          <p:cNvPr id="17" name="Gerader Verbinder 16">
            <a:extLst>
              <a:ext uri="{FF2B5EF4-FFF2-40B4-BE49-F238E27FC236}">
                <a16:creationId xmlns:a16="http://schemas.microsoft.com/office/drawing/2014/main" id="{FF9F816F-0988-4136-BAAE-C911A9EF064D}"/>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5180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umn - Image &amp; Text">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DE7A717-ABDE-48BD-A8FA-5097EBEB4DAC}"/>
              </a:ext>
            </a:extLst>
          </p:cNvPr>
          <p:cNvSpPr/>
          <p:nvPr/>
        </p:nvSpPr>
        <p:spPr bwMode="gray">
          <a:xfrm>
            <a:off x="1073150" y="0"/>
            <a:ext cx="807085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8" name="Rectangle 7">
            <a:extLst>
              <a:ext uri="{FF2B5EF4-FFF2-40B4-BE49-F238E27FC236}">
                <a16:creationId xmlns:a16="http://schemas.microsoft.com/office/drawing/2014/main" id="{818F7553-2872-484A-B814-23053F356C74}"/>
              </a:ext>
            </a:extLst>
          </p:cNvPr>
          <p:cNvSpPr/>
          <p:nvPr/>
        </p:nvSpPr>
        <p:spPr bwMode="gray">
          <a:xfrm>
            <a:off x="0" y="1004888"/>
            <a:ext cx="9144000" cy="4138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14" name="Text Placeholder 13">
            <a:extLst>
              <a:ext uri="{FF2B5EF4-FFF2-40B4-BE49-F238E27FC236}">
                <a16:creationId xmlns:a16="http://schemas.microsoft.com/office/drawing/2014/main" id="{76BC33BC-0A2C-4856-8ACB-344284339669}"/>
              </a:ext>
            </a:extLst>
          </p:cNvPr>
          <p:cNvSpPr>
            <a:spLocks noGrp="1"/>
          </p:cNvSpPr>
          <p:nvPr>
            <p:ph type="body" sz="quarter" idx="47" hasCustomPrompt="1"/>
          </p:nvPr>
        </p:nvSpPr>
        <p:spPr bwMode="gray">
          <a:xfrm>
            <a:off x="6156000" y="2371410"/>
            <a:ext cx="2988000" cy="2772089"/>
          </a:xfrm>
          <a:solidFill>
            <a:schemeClr val="accent2"/>
          </a:solidFill>
        </p:spPr>
        <p:txBody>
          <a:bodyPr lIns="324000" tIns="288000" rIns="324000" bIns="324000">
            <a:normAutofit/>
          </a:bodyPr>
          <a:lstStyle>
            <a:lvl1pPr>
              <a:spcAft>
                <a:spcPts val="700"/>
              </a:spcAft>
              <a:defRPr sz="1800">
                <a:solidFill>
                  <a:schemeClr val="bg1"/>
                </a:solidFill>
                <a:latin typeface="+mj-lt"/>
              </a:defRPr>
            </a:lvl1pPr>
            <a:lvl2pPr marL="0" indent="0">
              <a:buNone/>
              <a:defRPr sz="1200">
                <a:solidFill>
                  <a:schemeClr val="bg1"/>
                </a:solidFill>
                <a:latin typeface="+mn-lt"/>
              </a:defRPr>
            </a:lvl2pPr>
          </a:lstStyle>
          <a:p>
            <a:pPr lvl="0"/>
            <a:r>
              <a:rPr lang="de-DE" dirty="0"/>
              <a:t>Titel </a:t>
            </a:r>
          </a:p>
          <a:p>
            <a:pPr lvl="1"/>
            <a:r>
              <a:rPr lang="de-DE" dirty="0"/>
              <a:t>Kurztext</a:t>
            </a:r>
          </a:p>
        </p:txBody>
      </p:sp>
      <p:sp>
        <p:nvSpPr>
          <p:cNvPr id="17" name="Text Placeholder 13">
            <a:extLst>
              <a:ext uri="{FF2B5EF4-FFF2-40B4-BE49-F238E27FC236}">
                <a16:creationId xmlns:a16="http://schemas.microsoft.com/office/drawing/2014/main" id="{266A97A0-B64C-4990-8D22-38D1E8D974EA}"/>
              </a:ext>
            </a:extLst>
          </p:cNvPr>
          <p:cNvSpPr>
            <a:spLocks noGrp="1"/>
          </p:cNvSpPr>
          <p:nvPr>
            <p:ph type="body" sz="quarter" idx="49" hasCustomPrompt="1"/>
          </p:nvPr>
        </p:nvSpPr>
        <p:spPr bwMode="gray">
          <a:xfrm>
            <a:off x="3078000" y="0"/>
            <a:ext cx="2988000" cy="2271600"/>
          </a:xfrm>
          <a:solidFill>
            <a:schemeClr val="accent3"/>
          </a:solidFill>
        </p:spPr>
        <p:txBody>
          <a:bodyPr lIns="324000" tIns="288000" rIns="324000" bIns="324000">
            <a:normAutofit/>
          </a:bodyPr>
          <a:lstStyle>
            <a:lvl1pPr>
              <a:spcAft>
                <a:spcPts val="700"/>
              </a:spcAft>
              <a:defRPr sz="1800">
                <a:solidFill>
                  <a:schemeClr val="bg1"/>
                </a:solidFill>
                <a:latin typeface="+mj-lt"/>
              </a:defRPr>
            </a:lvl1pPr>
            <a:lvl2pPr marL="0" indent="0">
              <a:buNone/>
              <a:defRPr sz="1200">
                <a:solidFill>
                  <a:schemeClr val="bg1"/>
                </a:solidFill>
                <a:latin typeface="+mn-lt"/>
              </a:defRPr>
            </a:lvl2pPr>
          </a:lstStyle>
          <a:p>
            <a:pPr lvl="0"/>
            <a:r>
              <a:rPr lang="de-DE" dirty="0"/>
              <a:t>Titel</a:t>
            </a:r>
          </a:p>
          <a:p>
            <a:pPr lvl="1"/>
            <a:r>
              <a:rPr lang="de-DE" dirty="0"/>
              <a:t>Kurztext</a:t>
            </a:r>
          </a:p>
        </p:txBody>
      </p:sp>
      <p:sp>
        <p:nvSpPr>
          <p:cNvPr id="10" name="Bildplatzhalter 9">
            <a:extLst>
              <a:ext uri="{FF2B5EF4-FFF2-40B4-BE49-F238E27FC236}">
                <a16:creationId xmlns:a16="http://schemas.microsoft.com/office/drawing/2014/main" id="{9460DC0B-F74E-42D7-A710-27FA861EFCAF}"/>
              </a:ext>
            </a:extLst>
          </p:cNvPr>
          <p:cNvSpPr>
            <a:spLocks noGrp="1"/>
          </p:cNvSpPr>
          <p:nvPr>
            <p:ph type="pic" sz="quarter" idx="34" hasCustomPrompt="1"/>
          </p:nvPr>
        </p:nvSpPr>
        <p:spPr bwMode="gray">
          <a:xfrm>
            <a:off x="0" y="0"/>
            <a:ext cx="2988000" cy="2870706"/>
          </a:xfrm>
          <a:custGeom>
            <a:avLst/>
            <a:gdLst>
              <a:gd name="connsiteX0" fmla="*/ 362084 w 2988000"/>
              <a:gd name="connsiteY0" fmla="*/ 236411 h 2870706"/>
              <a:gd name="connsiteX1" fmla="*/ 326594 w 2988000"/>
              <a:gd name="connsiteY1" fmla="*/ 272286 h 2870706"/>
              <a:gd name="connsiteX2" fmla="*/ 326594 w 2988000"/>
              <a:gd name="connsiteY2" fmla="*/ 717048 h 2870706"/>
              <a:gd name="connsiteX3" fmla="*/ 362084 w 2988000"/>
              <a:gd name="connsiteY3" fmla="*/ 752923 h 2870706"/>
              <a:gd name="connsiteX4" fmla="*/ 607291 w 2988000"/>
              <a:gd name="connsiteY4" fmla="*/ 752923 h 2870706"/>
              <a:gd name="connsiteX5" fmla="*/ 642781 w 2988000"/>
              <a:gd name="connsiteY5" fmla="*/ 717048 h 2870706"/>
              <a:gd name="connsiteX6" fmla="*/ 642781 w 2988000"/>
              <a:gd name="connsiteY6" fmla="*/ 272286 h 2870706"/>
              <a:gd name="connsiteX7" fmla="*/ 607291 w 2988000"/>
              <a:gd name="connsiteY7" fmla="*/ 236411 h 2870706"/>
              <a:gd name="connsiteX8" fmla="*/ 362084 w 2988000"/>
              <a:gd name="connsiteY8" fmla="*/ 236411 h 2870706"/>
              <a:gd name="connsiteX9" fmla="*/ 0 w 2988000"/>
              <a:gd name="connsiteY9" fmla="*/ 0 h 2870706"/>
              <a:gd name="connsiteX10" fmla="*/ 2988000 w 2988000"/>
              <a:gd name="connsiteY10" fmla="*/ 0 h 2870706"/>
              <a:gd name="connsiteX11" fmla="*/ 2988000 w 2988000"/>
              <a:gd name="connsiteY11" fmla="*/ 2870706 h 2870706"/>
              <a:gd name="connsiteX12" fmla="*/ 0 w 2988000"/>
              <a:gd name="connsiteY12" fmla="*/ 2870706 h 287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8000" h="2870706">
                <a:moveTo>
                  <a:pt x="362084" y="236411"/>
                </a:moveTo>
                <a:cubicBezTo>
                  <a:pt x="342265" y="236411"/>
                  <a:pt x="326594" y="252509"/>
                  <a:pt x="326594" y="272286"/>
                </a:cubicBezTo>
                <a:lnTo>
                  <a:pt x="326594" y="717048"/>
                </a:lnTo>
                <a:cubicBezTo>
                  <a:pt x="326594" y="736825"/>
                  <a:pt x="342265" y="752923"/>
                  <a:pt x="362084" y="752923"/>
                </a:cubicBezTo>
                <a:cubicBezTo>
                  <a:pt x="362084" y="752923"/>
                  <a:pt x="362084" y="752923"/>
                  <a:pt x="607291" y="752923"/>
                </a:cubicBezTo>
                <a:cubicBezTo>
                  <a:pt x="626649" y="752923"/>
                  <a:pt x="642781" y="736825"/>
                  <a:pt x="642781" y="717048"/>
                </a:cubicBezTo>
                <a:cubicBezTo>
                  <a:pt x="642781" y="717048"/>
                  <a:pt x="642781" y="717048"/>
                  <a:pt x="642781" y="272286"/>
                </a:cubicBezTo>
                <a:cubicBezTo>
                  <a:pt x="642781" y="252509"/>
                  <a:pt x="626649" y="236411"/>
                  <a:pt x="607291" y="236411"/>
                </a:cubicBezTo>
                <a:cubicBezTo>
                  <a:pt x="607291" y="236411"/>
                  <a:pt x="607291" y="236411"/>
                  <a:pt x="362084" y="236411"/>
                </a:cubicBezTo>
                <a:close/>
                <a:moveTo>
                  <a:pt x="0" y="0"/>
                </a:moveTo>
                <a:lnTo>
                  <a:pt x="2988000" y="0"/>
                </a:lnTo>
                <a:lnTo>
                  <a:pt x="2988000" y="2870706"/>
                </a:lnTo>
                <a:lnTo>
                  <a:pt x="0" y="2870706"/>
                </a:lnTo>
                <a:close/>
              </a:path>
            </a:pathLst>
          </a:custGeom>
          <a:solidFill>
            <a:srgbClr val="8A8A8F"/>
          </a:solidFill>
        </p:spPr>
        <p:txBody>
          <a:bodyPr wrap="square" bIns="540000" anchor="ctr">
            <a:noAutofit/>
          </a:bodyPr>
          <a:lstStyle>
            <a:lvl1pPr marL="0" indent="0" algn="ctr">
              <a:buNone/>
              <a:defRPr sz="1200">
                <a:solidFill>
                  <a:schemeClr val="bg1"/>
                </a:solidFill>
                <a:latin typeface="+mn-lt"/>
              </a:defRPr>
            </a:lvl1pPr>
          </a:lstStyle>
          <a:p>
            <a:r>
              <a:rPr lang="de-DE" dirty="0"/>
              <a:t>Icon anklicken um ein Bild einzufügen</a:t>
            </a:r>
          </a:p>
        </p:txBody>
      </p:sp>
      <p:sp>
        <p:nvSpPr>
          <p:cNvPr id="6" name="Picture Placeholder 4">
            <a:extLst>
              <a:ext uri="{FF2B5EF4-FFF2-40B4-BE49-F238E27FC236}">
                <a16:creationId xmlns:a16="http://schemas.microsoft.com/office/drawing/2014/main" id="{541F4890-00DA-44FA-83AA-D6F16D02EED9}"/>
              </a:ext>
            </a:extLst>
          </p:cNvPr>
          <p:cNvSpPr>
            <a:spLocks noGrp="1"/>
          </p:cNvSpPr>
          <p:nvPr>
            <p:ph type="pic" sz="quarter" idx="38" hasCustomPrompt="1"/>
          </p:nvPr>
        </p:nvSpPr>
        <p:spPr bwMode="gray">
          <a:xfrm>
            <a:off x="6156000" y="0"/>
            <a:ext cx="2988000" cy="22716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7" name="Picture Placeholder 4">
            <a:extLst>
              <a:ext uri="{FF2B5EF4-FFF2-40B4-BE49-F238E27FC236}">
                <a16:creationId xmlns:a16="http://schemas.microsoft.com/office/drawing/2014/main" id="{F90B9154-0E98-46B7-A7FA-1AA5F3EB1E08}"/>
              </a:ext>
            </a:extLst>
          </p:cNvPr>
          <p:cNvSpPr>
            <a:spLocks noGrp="1"/>
          </p:cNvSpPr>
          <p:nvPr>
            <p:ph type="pic" sz="quarter" idx="46" hasCustomPrompt="1"/>
          </p:nvPr>
        </p:nvSpPr>
        <p:spPr bwMode="gray">
          <a:xfrm>
            <a:off x="3078000" y="2371411"/>
            <a:ext cx="2988000" cy="2772089"/>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16" name="Text Placeholder 13">
            <a:extLst>
              <a:ext uri="{FF2B5EF4-FFF2-40B4-BE49-F238E27FC236}">
                <a16:creationId xmlns:a16="http://schemas.microsoft.com/office/drawing/2014/main" id="{F15AB2CA-A6C8-48AB-AC70-1A0325F25E8F}"/>
              </a:ext>
            </a:extLst>
          </p:cNvPr>
          <p:cNvSpPr>
            <a:spLocks noGrp="1"/>
          </p:cNvSpPr>
          <p:nvPr>
            <p:ph type="body" sz="quarter" idx="48" hasCustomPrompt="1"/>
          </p:nvPr>
        </p:nvSpPr>
        <p:spPr bwMode="gray">
          <a:xfrm>
            <a:off x="0" y="2972700"/>
            <a:ext cx="2988000" cy="2170800"/>
          </a:xfrm>
          <a:solidFill>
            <a:schemeClr val="accent1"/>
          </a:solidFill>
        </p:spPr>
        <p:txBody>
          <a:bodyPr lIns="324000" tIns="288000" rIns="324000" bIns="324000">
            <a:normAutofit/>
          </a:bodyPr>
          <a:lstStyle>
            <a:lvl1pPr>
              <a:spcAft>
                <a:spcPts val="700"/>
              </a:spcAft>
              <a:defRPr sz="1800">
                <a:solidFill>
                  <a:schemeClr val="bg1"/>
                </a:solidFill>
                <a:latin typeface="+mj-lt"/>
              </a:defRPr>
            </a:lvl1pPr>
            <a:lvl2pPr marL="0" indent="0">
              <a:buNone/>
              <a:defRPr sz="1200">
                <a:solidFill>
                  <a:schemeClr val="bg1"/>
                </a:solidFill>
                <a:latin typeface="+mn-lt"/>
              </a:defRPr>
            </a:lvl2pPr>
          </a:lstStyle>
          <a:p>
            <a:pPr lvl="0"/>
            <a:r>
              <a:rPr lang="de-DE" dirty="0"/>
              <a:t>Titel </a:t>
            </a:r>
          </a:p>
          <a:p>
            <a:pPr lvl="1"/>
            <a:r>
              <a:rPr lang="de-DE" dirty="0"/>
              <a:t>Kurztext</a:t>
            </a:r>
          </a:p>
        </p:txBody>
      </p:sp>
      <p:sp>
        <p:nvSpPr>
          <p:cNvPr id="13" name="Textplatzhalter 12">
            <a:extLst>
              <a:ext uri="{FF2B5EF4-FFF2-40B4-BE49-F238E27FC236}">
                <a16:creationId xmlns:a16="http://schemas.microsoft.com/office/drawing/2014/main" id="{3B048D62-6632-4E09-A7C5-0D17C8529932}"/>
              </a:ext>
            </a:extLst>
          </p:cNvPr>
          <p:cNvSpPr>
            <a:spLocks noGrp="1"/>
          </p:cNvSpPr>
          <p:nvPr>
            <p:ph type="body" sz="quarter" idx="50" hasCustomPrompt="1"/>
          </p:nvPr>
        </p:nvSpPr>
        <p:spPr>
          <a:xfrm>
            <a:off x="7864497" y="4698029"/>
            <a:ext cx="957600" cy="223200"/>
          </a:xfrm>
          <a:blipFill>
            <a:blip r:embed="rId3"/>
            <a:stretch>
              <a:fillRect/>
            </a:stretch>
          </a:blipFill>
        </p:spPr>
        <p:txBody>
          <a:bodyPr/>
          <a:lstStyle>
            <a:lvl1pPr>
              <a:defRPr sz="800">
                <a:solidFill>
                  <a:schemeClr val="tx1"/>
                </a:solidFill>
              </a:defRPr>
            </a:lvl1pPr>
          </a:lstStyle>
          <a:p>
            <a:pPr lvl="0"/>
            <a:r>
              <a:rPr lang="de-DE" dirty="0"/>
              <a:t> </a:t>
            </a:r>
          </a:p>
        </p:txBody>
      </p:sp>
    </p:spTree>
    <p:custDataLst>
      <p:tags r:id="rId1"/>
    </p:custDataLst>
    <p:extLst>
      <p:ext uri="{BB962C8B-B14F-4D97-AF65-F5344CB8AC3E}">
        <p14:creationId xmlns:p14="http://schemas.microsoft.com/office/powerpoint/2010/main" val="86878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3 Column - Text &amp;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37B243C-EA37-4F1B-AA3A-B9CE2847D430}"/>
              </a:ext>
            </a:extLst>
          </p:cNvPr>
          <p:cNvSpPr>
            <a:spLocks noGrp="1"/>
          </p:cNvSpPr>
          <p:nvPr>
            <p:ph type="pic" sz="quarter" idx="38" hasCustomPrompt="1"/>
          </p:nvPr>
        </p:nvSpPr>
        <p:spPr bwMode="gray">
          <a:xfrm>
            <a:off x="6156000" y="2720126"/>
            <a:ext cx="2988000" cy="2423374"/>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6" name="Picture Placeholder 4">
            <a:extLst>
              <a:ext uri="{FF2B5EF4-FFF2-40B4-BE49-F238E27FC236}">
                <a16:creationId xmlns:a16="http://schemas.microsoft.com/office/drawing/2014/main" id="{48F71692-B2FA-4842-922D-39EA0D768E6B}"/>
              </a:ext>
            </a:extLst>
          </p:cNvPr>
          <p:cNvSpPr>
            <a:spLocks noGrp="1"/>
          </p:cNvSpPr>
          <p:nvPr>
            <p:ph type="pic" sz="quarter" idx="46" hasCustomPrompt="1"/>
          </p:nvPr>
        </p:nvSpPr>
        <p:spPr bwMode="gray">
          <a:xfrm>
            <a:off x="3078000" y="2720126"/>
            <a:ext cx="2988000" cy="2422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7" name="Picture Placeholder 4">
            <a:extLst>
              <a:ext uri="{FF2B5EF4-FFF2-40B4-BE49-F238E27FC236}">
                <a16:creationId xmlns:a16="http://schemas.microsoft.com/office/drawing/2014/main" id="{962FD437-B79A-4B86-9258-BFB7016ACC2F}"/>
              </a:ext>
            </a:extLst>
          </p:cNvPr>
          <p:cNvSpPr>
            <a:spLocks noGrp="1"/>
          </p:cNvSpPr>
          <p:nvPr>
            <p:ph type="pic" sz="quarter" idx="47" hasCustomPrompt="1"/>
          </p:nvPr>
        </p:nvSpPr>
        <p:spPr bwMode="gray">
          <a:xfrm>
            <a:off x="0" y="2720126"/>
            <a:ext cx="2988000" cy="242280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9" name="Text Placeholder 13">
            <a:extLst>
              <a:ext uri="{FF2B5EF4-FFF2-40B4-BE49-F238E27FC236}">
                <a16:creationId xmlns:a16="http://schemas.microsoft.com/office/drawing/2014/main" id="{3F038A48-1BFD-4DB8-8681-0D5F8ECE53CB}"/>
              </a:ext>
            </a:extLst>
          </p:cNvPr>
          <p:cNvSpPr>
            <a:spLocks noGrp="1"/>
          </p:cNvSpPr>
          <p:nvPr>
            <p:ph type="body" sz="quarter" idx="49" hasCustomPrompt="1"/>
          </p:nvPr>
        </p:nvSpPr>
        <p:spPr bwMode="gray">
          <a:xfrm>
            <a:off x="3078000" y="0"/>
            <a:ext cx="2988000" cy="2628000"/>
          </a:xfrm>
          <a:solidFill>
            <a:schemeClr val="accent1"/>
          </a:solidFill>
        </p:spPr>
        <p:txBody>
          <a:bodyPr lIns="324000" tIns="270000" rIns="324000" bIns="324000">
            <a:normAutofit/>
          </a:bodyPr>
          <a:lstStyle>
            <a:lvl1pPr marL="0" indent="0" algn="l" defTabSz="685800" rtl="0" eaLnBrk="1" latinLnBrk="0" hangingPunct="1">
              <a:lnSpc>
                <a:spcPct val="90000"/>
              </a:lnSpc>
              <a:spcBef>
                <a:spcPct val="0"/>
              </a:spcBef>
              <a:spcAft>
                <a:spcPts val="0"/>
              </a:spcAft>
              <a:buFont typeface="+mj-lt"/>
              <a:buNone/>
              <a:defRPr lang="de-DE" sz="8000" kern="1200" dirty="0" smtClean="0">
                <a:solidFill>
                  <a:schemeClr val="bg1"/>
                </a:solidFill>
                <a:latin typeface="RR Pioneer UltraLight Condensed" panose="020B0206030201060103" pitchFamily="34" charset="0"/>
                <a:ea typeface="+mj-ea"/>
                <a:cs typeface="+mj-cs"/>
              </a:defRPr>
            </a:lvl1pPr>
            <a:lvl2pPr marL="0" indent="0">
              <a:spcBef>
                <a:spcPts val="600"/>
              </a:spcBef>
              <a:buNone/>
              <a:defRPr sz="1400">
                <a:solidFill>
                  <a:schemeClr val="bg1"/>
                </a:solidFill>
                <a:latin typeface="+mn-lt"/>
              </a:defRPr>
            </a:lvl2pPr>
          </a:lstStyle>
          <a:p>
            <a:pPr lvl="0"/>
            <a:r>
              <a:rPr lang="de-DE" dirty="0"/>
              <a:t>XXX</a:t>
            </a:r>
          </a:p>
          <a:p>
            <a:pPr lvl="1"/>
            <a:r>
              <a:rPr lang="de-DE" dirty="0"/>
              <a:t>Kurztext</a:t>
            </a:r>
          </a:p>
        </p:txBody>
      </p:sp>
      <p:sp>
        <p:nvSpPr>
          <p:cNvPr id="10" name="Text Placeholder 13">
            <a:extLst>
              <a:ext uri="{FF2B5EF4-FFF2-40B4-BE49-F238E27FC236}">
                <a16:creationId xmlns:a16="http://schemas.microsoft.com/office/drawing/2014/main" id="{93E0B855-9E78-49DF-8B47-54AECD58D436}"/>
              </a:ext>
            </a:extLst>
          </p:cNvPr>
          <p:cNvSpPr>
            <a:spLocks noGrp="1"/>
          </p:cNvSpPr>
          <p:nvPr>
            <p:ph type="body" sz="quarter" idx="50" hasCustomPrompt="1"/>
          </p:nvPr>
        </p:nvSpPr>
        <p:spPr bwMode="gray">
          <a:xfrm>
            <a:off x="6156000" y="0"/>
            <a:ext cx="2988000" cy="2628000"/>
          </a:xfrm>
          <a:solidFill>
            <a:schemeClr val="accent2"/>
          </a:solidFill>
        </p:spPr>
        <p:txBody>
          <a:bodyPr vert="horz" lIns="324000" tIns="270000" rIns="324000" bIns="324000" rtlCol="0">
            <a:normAutofit/>
          </a:bodyPr>
          <a:lstStyle>
            <a:lvl1pPr>
              <a:defRPr lang="de-DE" sz="8000" dirty="0" smtClean="0">
                <a:solidFill>
                  <a:schemeClr val="bg1"/>
                </a:solidFill>
                <a:latin typeface="RR Pioneer UltraLight Condensed" panose="020B0206030201060103" pitchFamily="34" charset="0"/>
                <a:ea typeface="+mj-ea"/>
                <a:cs typeface="+mj-cs"/>
              </a:defRPr>
            </a:lvl1pPr>
            <a:lvl2pPr>
              <a:defRPr lang="de-DE" dirty="0">
                <a:solidFill>
                  <a:schemeClr val="bg1"/>
                </a:solidFill>
                <a:latin typeface="+mn-lt"/>
              </a:defRPr>
            </a:lvl2pPr>
          </a:lstStyle>
          <a:p>
            <a:pPr lvl="0">
              <a:spcBef>
                <a:spcPct val="0"/>
              </a:spcBef>
              <a:spcAft>
                <a:spcPts val="0"/>
              </a:spcAft>
              <a:buFont typeface="+mj-lt"/>
            </a:pPr>
            <a:r>
              <a:rPr lang="de-DE" dirty="0"/>
              <a:t>XXX</a:t>
            </a:r>
          </a:p>
          <a:p>
            <a:pPr marL="0" lvl="1" indent="0">
              <a:spcBef>
                <a:spcPts val="600"/>
              </a:spcBef>
              <a:buNone/>
            </a:pPr>
            <a:r>
              <a:rPr lang="de-DE" dirty="0"/>
              <a:t>Kurztext</a:t>
            </a:r>
          </a:p>
        </p:txBody>
      </p:sp>
      <p:sp>
        <p:nvSpPr>
          <p:cNvPr id="11" name="Text Placeholder 13">
            <a:extLst>
              <a:ext uri="{FF2B5EF4-FFF2-40B4-BE49-F238E27FC236}">
                <a16:creationId xmlns:a16="http://schemas.microsoft.com/office/drawing/2014/main" id="{052430C6-75DC-44C0-9CCA-B7051FCF4788}"/>
              </a:ext>
            </a:extLst>
          </p:cNvPr>
          <p:cNvSpPr>
            <a:spLocks noGrp="1"/>
          </p:cNvSpPr>
          <p:nvPr>
            <p:ph type="body" sz="quarter" idx="48" hasCustomPrompt="1"/>
          </p:nvPr>
        </p:nvSpPr>
        <p:spPr bwMode="gray">
          <a:xfrm>
            <a:off x="0" y="0"/>
            <a:ext cx="2988000" cy="2628000"/>
          </a:xfrm>
          <a:solidFill>
            <a:schemeClr val="accent3"/>
          </a:solidFill>
        </p:spPr>
        <p:txBody>
          <a:bodyPr lIns="324000" tIns="360000" rIns="324000" bIns="324000">
            <a:normAutofit/>
          </a:bodyPr>
          <a:lstStyle>
            <a:lvl1pPr>
              <a:spcAft>
                <a:spcPts val="700"/>
              </a:spcAft>
              <a:defRPr sz="1800">
                <a:solidFill>
                  <a:schemeClr val="bg1"/>
                </a:solidFill>
                <a:latin typeface="+mj-lt"/>
              </a:defRPr>
            </a:lvl1pPr>
            <a:lvl2pPr marL="0" indent="0">
              <a:buNone/>
              <a:defRPr sz="1400">
                <a:solidFill>
                  <a:schemeClr val="bg1"/>
                </a:solidFill>
                <a:latin typeface="+mn-lt"/>
              </a:defRPr>
            </a:lvl2pPr>
          </a:lstStyle>
          <a:p>
            <a:pPr lvl="0"/>
            <a:r>
              <a:rPr lang="de-DE" dirty="0"/>
              <a:t>Titel</a:t>
            </a:r>
          </a:p>
          <a:p>
            <a:pPr lvl="1"/>
            <a:r>
              <a:rPr lang="de-DE" dirty="0"/>
              <a:t>Kurztext</a:t>
            </a:r>
          </a:p>
        </p:txBody>
      </p:sp>
    </p:spTree>
    <p:custDataLst>
      <p:tags r:id="rId1"/>
    </p:custDataLst>
    <p:extLst>
      <p:ext uri="{BB962C8B-B14F-4D97-AF65-F5344CB8AC3E}">
        <p14:creationId xmlns:p14="http://schemas.microsoft.com/office/powerpoint/2010/main" val="209997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Image &amp; Text Grid - Cobal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C1DB3E2-8117-4863-B3E6-D9F1EC635600}"/>
              </a:ext>
            </a:extLst>
          </p:cNvPr>
          <p:cNvGraphicFramePr>
            <a:graphicFrameLocks noChangeAspect="1"/>
          </p:cNvGraphicFramePr>
          <p:nvPr>
            <p:custDataLst>
              <p:tags r:id="rId1"/>
            </p:custDataLst>
            <p:extLst>
              <p:ext uri="{D42A27DB-BD31-4B8C-83A1-F6EECF244321}">
                <p14:modId xmlns:p14="http://schemas.microsoft.com/office/powerpoint/2010/main" val="1020033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3" imgH="353" progId="TCLayout.ActiveDocument.1">
                  <p:embed/>
                </p:oleObj>
              </mc:Choice>
              <mc:Fallback>
                <p:oleObj name="think-cell Folie" r:id="rId4" imgW="353" imgH="353" progId="TCLayout.ActiveDocument.1">
                  <p:embed/>
                  <p:pic>
                    <p:nvPicPr>
                      <p:cNvPr id="4" name="Object 3" hidden="1">
                        <a:extLst>
                          <a:ext uri="{FF2B5EF4-FFF2-40B4-BE49-F238E27FC236}">
                            <a16:creationId xmlns:a16="http://schemas.microsoft.com/office/drawing/2014/main" id="{1C1DB3E2-8117-4863-B3E6-D9F1EC6356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C035B83-AA0D-4ED7-96AA-AAFC19220642}"/>
              </a:ext>
            </a:extLst>
          </p:cNvPr>
          <p:cNvSpPr/>
          <p:nvPr>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39" name="Text Placeholder 5">
            <a:extLst>
              <a:ext uri="{FF2B5EF4-FFF2-40B4-BE49-F238E27FC236}">
                <a16:creationId xmlns:a16="http://schemas.microsoft.com/office/drawing/2014/main" id="{C6585314-A78E-42C6-B6EC-EF57FC2E1F75}"/>
              </a:ext>
            </a:extLst>
          </p:cNvPr>
          <p:cNvSpPr>
            <a:spLocks noGrp="1"/>
          </p:cNvSpPr>
          <p:nvPr>
            <p:ph type="body" sz="quarter" idx="64" hasCustomPrompt="1"/>
          </p:nvPr>
        </p:nvSpPr>
        <p:spPr bwMode="gray">
          <a:xfrm>
            <a:off x="4018347" y="3933620"/>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Picture Placeholder 4">
            <a:extLst>
              <a:ext uri="{FF2B5EF4-FFF2-40B4-BE49-F238E27FC236}">
                <a16:creationId xmlns:a16="http://schemas.microsoft.com/office/drawing/2014/main" id="{357B92F2-87D6-4087-863A-2168979F1DB8}"/>
              </a:ext>
            </a:extLst>
          </p:cNvPr>
          <p:cNvSpPr>
            <a:spLocks noGrp="1"/>
          </p:cNvSpPr>
          <p:nvPr>
            <p:ph type="pic" sz="quarter" idx="45" hasCustomPrompt="1"/>
          </p:nvPr>
        </p:nvSpPr>
        <p:spPr bwMode="gray">
          <a:xfrm>
            <a:off x="5761796" y="393362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8" name="Picture Placeholder 4">
            <a:extLst>
              <a:ext uri="{FF2B5EF4-FFF2-40B4-BE49-F238E27FC236}">
                <a16:creationId xmlns:a16="http://schemas.microsoft.com/office/drawing/2014/main" id="{0CDDA77E-284E-4447-A6A8-852C94AAC1A7}"/>
              </a:ext>
            </a:extLst>
          </p:cNvPr>
          <p:cNvSpPr>
            <a:spLocks noGrp="1"/>
          </p:cNvSpPr>
          <p:nvPr>
            <p:ph type="pic" sz="quarter" idx="34" hasCustomPrompt="1"/>
          </p:nvPr>
        </p:nvSpPr>
        <p:spPr bwMode="gray">
          <a:xfrm>
            <a:off x="4018347" y="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9" name="Picture Placeholder 4">
            <a:extLst>
              <a:ext uri="{FF2B5EF4-FFF2-40B4-BE49-F238E27FC236}">
                <a16:creationId xmlns:a16="http://schemas.microsoft.com/office/drawing/2014/main" id="{A09F1028-5B95-47EF-9C03-BA03CBF7D412}"/>
              </a:ext>
            </a:extLst>
          </p:cNvPr>
          <p:cNvSpPr>
            <a:spLocks noGrp="1"/>
          </p:cNvSpPr>
          <p:nvPr>
            <p:ph type="pic" sz="quarter" idx="39" hasCustomPrompt="1"/>
          </p:nvPr>
        </p:nvSpPr>
        <p:spPr bwMode="gray">
          <a:xfrm>
            <a:off x="7505244" y="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0" name="Picture Placeholder 4">
            <a:extLst>
              <a:ext uri="{FF2B5EF4-FFF2-40B4-BE49-F238E27FC236}">
                <a16:creationId xmlns:a16="http://schemas.microsoft.com/office/drawing/2014/main" id="{B8AD5479-7BF9-4BE2-AEA1-303BB759CCD1}"/>
              </a:ext>
            </a:extLst>
          </p:cNvPr>
          <p:cNvSpPr>
            <a:spLocks noGrp="1"/>
          </p:cNvSpPr>
          <p:nvPr>
            <p:ph type="pic" sz="quarter" idx="40" hasCustomPrompt="1"/>
          </p:nvPr>
        </p:nvSpPr>
        <p:spPr bwMode="gray">
          <a:xfrm>
            <a:off x="4018347" y="2622345"/>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Icon anklicken um ein Bild einzufügen</a:t>
            </a:r>
          </a:p>
        </p:txBody>
      </p:sp>
      <p:sp>
        <p:nvSpPr>
          <p:cNvPr id="21" name="Picture Placeholder 4">
            <a:extLst>
              <a:ext uri="{FF2B5EF4-FFF2-40B4-BE49-F238E27FC236}">
                <a16:creationId xmlns:a16="http://schemas.microsoft.com/office/drawing/2014/main" id="{3099EBE1-3351-4BFE-B0FB-F3540FD0D08D}"/>
              </a:ext>
            </a:extLst>
          </p:cNvPr>
          <p:cNvSpPr>
            <a:spLocks noGrp="1"/>
          </p:cNvSpPr>
          <p:nvPr>
            <p:ph type="pic" sz="quarter" idx="41" hasCustomPrompt="1"/>
          </p:nvPr>
        </p:nvSpPr>
        <p:spPr bwMode="gray">
          <a:xfrm>
            <a:off x="7505244" y="2622345"/>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2" name="Picture Placeholder 4">
            <a:extLst>
              <a:ext uri="{FF2B5EF4-FFF2-40B4-BE49-F238E27FC236}">
                <a16:creationId xmlns:a16="http://schemas.microsoft.com/office/drawing/2014/main" id="{80B4B2D8-605E-4A3C-9657-D3DD8C4F0795}"/>
              </a:ext>
            </a:extLst>
          </p:cNvPr>
          <p:cNvSpPr>
            <a:spLocks noGrp="1"/>
          </p:cNvSpPr>
          <p:nvPr>
            <p:ph type="pic" sz="quarter" idx="42" hasCustomPrompt="1"/>
          </p:nvPr>
        </p:nvSpPr>
        <p:spPr bwMode="gray">
          <a:xfrm>
            <a:off x="2274898" y="1311138"/>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3" name="Picture Placeholder 4">
            <a:extLst>
              <a:ext uri="{FF2B5EF4-FFF2-40B4-BE49-F238E27FC236}">
                <a16:creationId xmlns:a16="http://schemas.microsoft.com/office/drawing/2014/main" id="{531391DF-BA19-4295-A4F5-87D170B8365B}"/>
              </a:ext>
            </a:extLst>
          </p:cNvPr>
          <p:cNvSpPr>
            <a:spLocks noGrp="1"/>
          </p:cNvSpPr>
          <p:nvPr>
            <p:ph type="pic" sz="quarter" idx="43" hasCustomPrompt="1"/>
          </p:nvPr>
        </p:nvSpPr>
        <p:spPr bwMode="gray">
          <a:xfrm>
            <a:off x="5761796" y="1311138"/>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4" name="Picture Placeholder 4">
            <a:extLst>
              <a:ext uri="{FF2B5EF4-FFF2-40B4-BE49-F238E27FC236}">
                <a16:creationId xmlns:a16="http://schemas.microsoft.com/office/drawing/2014/main" id="{748CD7CF-1661-4083-A450-DE3E3AD7A7E2}"/>
              </a:ext>
            </a:extLst>
          </p:cNvPr>
          <p:cNvSpPr>
            <a:spLocks noGrp="1"/>
          </p:cNvSpPr>
          <p:nvPr>
            <p:ph type="pic" sz="quarter" idx="44" hasCustomPrompt="1"/>
          </p:nvPr>
        </p:nvSpPr>
        <p:spPr bwMode="gray">
          <a:xfrm>
            <a:off x="2274898" y="393362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42" name="Text Placeholder 5">
            <a:extLst>
              <a:ext uri="{FF2B5EF4-FFF2-40B4-BE49-F238E27FC236}">
                <a16:creationId xmlns:a16="http://schemas.microsoft.com/office/drawing/2014/main" id="{A7C9EE29-D170-4F5B-9034-520F510EF9B8}"/>
              </a:ext>
            </a:extLst>
          </p:cNvPr>
          <p:cNvSpPr>
            <a:spLocks noGrp="1"/>
          </p:cNvSpPr>
          <p:nvPr>
            <p:ph type="body" sz="quarter" idx="66" hasCustomPrompt="1"/>
          </p:nvPr>
        </p:nvSpPr>
        <p:spPr bwMode="gray">
          <a:xfrm>
            <a:off x="2274898" y="0"/>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3" name="Text Placeholder 5">
            <a:extLst>
              <a:ext uri="{FF2B5EF4-FFF2-40B4-BE49-F238E27FC236}">
                <a16:creationId xmlns:a16="http://schemas.microsoft.com/office/drawing/2014/main" id="{9A6E7270-320D-4281-9520-E7B005796E07}"/>
              </a:ext>
            </a:extLst>
          </p:cNvPr>
          <p:cNvSpPr>
            <a:spLocks noGrp="1"/>
          </p:cNvSpPr>
          <p:nvPr>
            <p:ph type="body" sz="quarter" idx="67" hasCustomPrompt="1"/>
          </p:nvPr>
        </p:nvSpPr>
        <p:spPr bwMode="gray">
          <a:xfrm>
            <a:off x="5761796" y="0"/>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4" name="Text Placeholder 5">
            <a:extLst>
              <a:ext uri="{FF2B5EF4-FFF2-40B4-BE49-F238E27FC236}">
                <a16:creationId xmlns:a16="http://schemas.microsoft.com/office/drawing/2014/main" id="{FDC9BF12-2B48-46AB-915D-D8A5C1B4B1ED}"/>
              </a:ext>
            </a:extLst>
          </p:cNvPr>
          <p:cNvSpPr>
            <a:spLocks noGrp="1"/>
          </p:cNvSpPr>
          <p:nvPr>
            <p:ph type="body" sz="quarter" idx="62" hasCustomPrompt="1"/>
          </p:nvPr>
        </p:nvSpPr>
        <p:spPr bwMode="gray">
          <a:xfrm>
            <a:off x="2274898" y="2622481"/>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5" name="Text Placeholder 5">
            <a:extLst>
              <a:ext uri="{FF2B5EF4-FFF2-40B4-BE49-F238E27FC236}">
                <a16:creationId xmlns:a16="http://schemas.microsoft.com/office/drawing/2014/main" id="{9E875F77-663A-4E00-8CC9-D54672E29279}"/>
              </a:ext>
            </a:extLst>
          </p:cNvPr>
          <p:cNvSpPr>
            <a:spLocks noGrp="1"/>
          </p:cNvSpPr>
          <p:nvPr>
            <p:ph type="body" sz="quarter" idx="63" hasCustomPrompt="1"/>
          </p:nvPr>
        </p:nvSpPr>
        <p:spPr bwMode="gray">
          <a:xfrm>
            <a:off x="5761796" y="2622481"/>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6" name="Text Placeholder 5">
            <a:extLst>
              <a:ext uri="{FF2B5EF4-FFF2-40B4-BE49-F238E27FC236}">
                <a16:creationId xmlns:a16="http://schemas.microsoft.com/office/drawing/2014/main" id="{2E3ED1D6-4AF9-449B-9E83-B5726A4ACC75}"/>
              </a:ext>
            </a:extLst>
          </p:cNvPr>
          <p:cNvSpPr>
            <a:spLocks noGrp="1"/>
          </p:cNvSpPr>
          <p:nvPr>
            <p:ph type="body" sz="quarter" idx="68" hasCustomPrompt="1"/>
          </p:nvPr>
        </p:nvSpPr>
        <p:spPr bwMode="gray">
          <a:xfrm>
            <a:off x="4018347" y="1311275"/>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 </a:t>
            </a:r>
          </a:p>
          <a:p>
            <a:pPr lvl="1"/>
            <a:r>
              <a:rPr lang="de-DE" dirty="0"/>
              <a:t>Fließtext</a:t>
            </a:r>
          </a:p>
        </p:txBody>
      </p:sp>
      <p:sp>
        <p:nvSpPr>
          <p:cNvPr id="47" name="Text Placeholder 5">
            <a:extLst>
              <a:ext uri="{FF2B5EF4-FFF2-40B4-BE49-F238E27FC236}">
                <a16:creationId xmlns:a16="http://schemas.microsoft.com/office/drawing/2014/main" id="{6F94B94E-7676-40BA-9357-4CD6614D9DD7}"/>
              </a:ext>
            </a:extLst>
          </p:cNvPr>
          <p:cNvSpPr>
            <a:spLocks noGrp="1"/>
          </p:cNvSpPr>
          <p:nvPr>
            <p:ph type="body" sz="quarter" idx="69" hasCustomPrompt="1"/>
          </p:nvPr>
        </p:nvSpPr>
        <p:spPr bwMode="gray">
          <a:xfrm>
            <a:off x="7507106" y="1311275"/>
            <a:ext cx="1638000"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6" name="Text Placeholder 5">
            <a:extLst>
              <a:ext uri="{FF2B5EF4-FFF2-40B4-BE49-F238E27FC236}">
                <a16:creationId xmlns:a16="http://schemas.microsoft.com/office/drawing/2014/main" id="{233DE758-B8B2-4A06-9EAA-B0AFB6A4E863}"/>
              </a:ext>
            </a:extLst>
          </p:cNvPr>
          <p:cNvSpPr>
            <a:spLocks noGrp="1"/>
          </p:cNvSpPr>
          <p:nvPr>
            <p:ph type="body" sz="quarter" idx="70" hasCustomPrompt="1"/>
          </p:nvPr>
        </p:nvSpPr>
        <p:spPr bwMode="gray">
          <a:xfrm>
            <a:off x="7505244" y="3933620"/>
            <a:ext cx="1638756" cy="1209600"/>
          </a:xfrm>
          <a:solidFill>
            <a:schemeClr val="accent1"/>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Tree>
    <p:extLst>
      <p:ext uri="{BB962C8B-B14F-4D97-AF65-F5344CB8AC3E}">
        <p14:creationId xmlns:p14="http://schemas.microsoft.com/office/powerpoint/2010/main" val="227188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Image and Text Grid - Blue">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7DD6C1B-1CD3-4139-AB29-37B4FDC7A80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kt 3" hidden="1">
                        <a:extLst>
                          <a:ext uri="{FF2B5EF4-FFF2-40B4-BE49-F238E27FC236}">
                            <a16:creationId xmlns:a16="http://schemas.microsoft.com/office/drawing/2014/main" id="{C7DD6C1B-1CD3-4139-AB29-37B4FDC7A8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4E2A846D-E519-4E40-9EFA-A832556803C9}"/>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39" name="Text Placeholder 5">
            <a:extLst>
              <a:ext uri="{FF2B5EF4-FFF2-40B4-BE49-F238E27FC236}">
                <a16:creationId xmlns:a16="http://schemas.microsoft.com/office/drawing/2014/main" id="{C6585314-A78E-42C6-B6EC-EF57FC2E1F75}"/>
              </a:ext>
            </a:extLst>
          </p:cNvPr>
          <p:cNvSpPr>
            <a:spLocks noGrp="1"/>
          </p:cNvSpPr>
          <p:nvPr>
            <p:ph type="body" sz="quarter" idx="64" hasCustomPrompt="1"/>
          </p:nvPr>
        </p:nvSpPr>
        <p:spPr bwMode="gray">
          <a:xfrm>
            <a:off x="4018347" y="3933620"/>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Picture Placeholder 4">
            <a:extLst>
              <a:ext uri="{FF2B5EF4-FFF2-40B4-BE49-F238E27FC236}">
                <a16:creationId xmlns:a16="http://schemas.microsoft.com/office/drawing/2014/main" id="{357B92F2-87D6-4087-863A-2168979F1DB8}"/>
              </a:ext>
            </a:extLst>
          </p:cNvPr>
          <p:cNvSpPr>
            <a:spLocks noGrp="1"/>
          </p:cNvSpPr>
          <p:nvPr>
            <p:ph type="pic" sz="quarter" idx="45" hasCustomPrompt="1"/>
          </p:nvPr>
        </p:nvSpPr>
        <p:spPr bwMode="gray">
          <a:xfrm>
            <a:off x="5761796" y="393362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8" name="Picture Placeholder 4">
            <a:extLst>
              <a:ext uri="{FF2B5EF4-FFF2-40B4-BE49-F238E27FC236}">
                <a16:creationId xmlns:a16="http://schemas.microsoft.com/office/drawing/2014/main" id="{0CDDA77E-284E-4447-A6A8-852C94AAC1A7}"/>
              </a:ext>
            </a:extLst>
          </p:cNvPr>
          <p:cNvSpPr>
            <a:spLocks noGrp="1"/>
          </p:cNvSpPr>
          <p:nvPr>
            <p:ph type="pic" sz="quarter" idx="34" hasCustomPrompt="1"/>
          </p:nvPr>
        </p:nvSpPr>
        <p:spPr bwMode="gray">
          <a:xfrm>
            <a:off x="4018347" y="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9" name="Picture Placeholder 4">
            <a:extLst>
              <a:ext uri="{FF2B5EF4-FFF2-40B4-BE49-F238E27FC236}">
                <a16:creationId xmlns:a16="http://schemas.microsoft.com/office/drawing/2014/main" id="{A09F1028-5B95-47EF-9C03-BA03CBF7D412}"/>
              </a:ext>
            </a:extLst>
          </p:cNvPr>
          <p:cNvSpPr>
            <a:spLocks noGrp="1"/>
          </p:cNvSpPr>
          <p:nvPr>
            <p:ph type="pic" sz="quarter" idx="39" hasCustomPrompt="1"/>
          </p:nvPr>
        </p:nvSpPr>
        <p:spPr bwMode="gray">
          <a:xfrm>
            <a:off x="7505244" y="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0" name="Picture Placeholder 4">
            <a:extLst>
              <a:ext uri="{FF2B5EF4-FFF2-40B4-BE49-F238E27FC236}">
                <a16:creationId xmlns:a16="http://schemas.microsoft.com/office/drawing/2014/main" id="{B8AD5479-7BF9-4BE2-AEA1-303BB759CCD1}"/>
              </a:ext>
            </a:extLst>
          </p:cNvPr>
          <p:cNvSpPr>
            <a:spLocks noGrp="1"/>
          </p:cNvSpPr>
          <p:nvPr>
            <p:ph type="pic" sz="quarter" idx="40" hasCustomPrompt="1"/>
          </p:nvPr>
        </p:nvSpPr>
        <p:spPr bwMode="gray">
          <a:xfrm>
            <a:off x="4018347" y="2622345"/>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1" name="Picture Placeholder 4">
            <a:extLst>
              <a:ext uri="{FF2B5EF4-FFF2-40B4-BE49-F238E27FC236}">
                <a16:creationId xmlns:a16="http://schemas.microsoft.com/office/drawing/2014/main" id="{3099EBE1-3351-4BFE-B0FB-F3540FD0D08D}"/>
              </a:ext>
            </a:extLst>
          </p:cNvPr>
          <p:cNvSpPr>
            <a:spLocks noGrp="1"/>
          </p:cNvSpPr>
          <p:nvPr>
            <p:ph type="pic" sz="quarter" idx="41" hasCustomPrompt="1"/>
          </p:nvPr>
        </p:nvSpPr>
        <p:spPr bwMode="gray">
          <a:xfrm>
            <a:off x="7505244" y="2622345"/>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2" name="Picture Placeholder 4">
            <a:extLst>
              <a:ext uri="{FF2B5EF4-FFF2-40B4-BE49-F238E27FC236}">
                <a16:creationId xmlns:a16="http://schemas.microsoft.com/office/drawing/2014/main" id="{80B4B2D8-605E-4A3C-9657-D3DD8C4F0795}"/>
              </a:ext>
            </a:extLst>
          </p:cNvPr>
          <p:cNvSpPr>
            <a:spLocks noGrp="1"/>
          </p:cNvSpPr>
          <p:nvPr>
            <p:ph type="pic" sz="quarter" idx="42" hasCustomPrompt="1"/>
          </p:nvPr>
        </p:nvSpPr>
        <p:spPr bwMode="gray">
          <a:xfrm>
            <a:off x="2268538" y="1311138"/>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3" name="Picture Placeholder 4">
            <a:extLst>
              <a:ext uri="{FF2B5EF4-FFF2-40B4-BE49-F238E27FC236}">
                <a16:creationId xmlns:a16="http://schemas.microsoft.com/office/drawing/2014/main" id="{531391DF-BA19-4295-A4F5-87D170B8365B}"/>
              </a:ext>
            </a:extLst>
          </p:cNvPr>
          <p:cNvSpPr>
            <a:spLocks noGrp="1"/>
          </p:cNvSpPr>
          <p:nvPr>
            <p:ph type="pic" sz="quarter" idx="43" hasCustomPrompt="1"/>
          </p:nvPr>
        </p:nvSpPr>
        <p:spPr bwMode="gray">
          <a:xfrm>
            <a:off x="5761796" y="1311138"/>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4" name="Picture Placeholder 4">
            <a:extLst>
              <a:ext uri="{FF2B5EF4-FFF2-40B4-BE49-F238E27FC236}">
                <a16:creationId xmlns:a16="http://schemas.microsoft.com/office/drawing/2014/main" id="{748CD7CF-1661-4083-A450-DE3E3AD7A7E2}"/>
              </a:ext>
            </a:extLst>
          </p:cNvPr>
          <p:cNvSpPr>
            <a:spLocks noGrp="1"/>
          </p:cNvSpPr>
          <p:nvPr>
            <p:ph type="pic" sz="quarter" idx="44" hasCustomPrompt="1"/>
          </p:nvPr>
        </p:nvSpPr>
        <p:spPr bwMode="gray">
          <a:xfrm>
            <a:off x="2268538" y="393362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42" name="Text Placeholder 5">
            <a:extLst>
              <a:ext uri="{FF2B5EF4-FFF2-40B4-BE49-F238E27FC236}">
                <a16:creationId xmlns:a16="http://schemas.microsoft.com/office/drawing/2014/main" id="{A7C9EE29-D170-4F5B-9034-520F510EF9B8}"/>
              </a:ext>
            </a:extLst>
          </p:cNvPr>
          <p:cNvSpPr>
            <a:spLocks noGrp="1"/>
          </p:cNvSpPr>
          <p:nvPr>
            <p:ph type="body" sz="quarter" idx="66" hasCustomPrompt="1"/>
          </p:nvPr>
        </p:nvSpPr>
        <p:spPr bwMode="gray">
          <a:xfrm>
            <a:off x="2268538" y="0"/>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3" name="Text Placeholder 5">
            <a:extLst>
              <a:ext uri="{FF2B5EF4-FFF2-40B4-BE49-F238E27FC236}">
                <a16:creationId xmlns:a16="http://schemas.microsoft.com/office/drawing/2014/main" id="{9A6E7270-320D-4281-9520-E7B005796E07}"/>
              </a:ext>
            </a:extLst>
          </p:cNvPr>
          <p:cNvSpPr>
            <a:spLocks noGrp="1"/>
          </p:cNvSpPr>
          <p:nvPr>
            <p:ph type="body" sz="quarter" idx="67" hasCustomPrompt="1"/>
          </p:nvPr>
        </p:nvSpPr>
        <p:spPr bwMode="gray">
          <a:xfrm>
            <a:off x="5761796" y="0"/>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4" name="Text Placeholder 5">
            <a:extLst>
              <a:ext uri="{FF2B5EF4-FFF2-40B4-BE49-F238E27FC236}">
                <a16:creationId xmlns:a16="http://schemas.microsoft.com/office/drawing/2014/main" id="{FDC9BF12-2B48-46AB-915D-D8A5C1B4B1ED}"/>
              </a:ext>
            </a:extLst>
          </p:cNvPr>
          <p:cNvSpPr>
            <a:spLocks noGrp="1"/>
          </p:cNvSpPr>
          <p:nvPr>
            <p:ph type="body" sz="quarter" idx="62" hasCustomPrompt="1"/>
          </p:nvPr>
        </p:nvSpPr>
        <p:spPr bwMode="gray">
          <a:xfrm>
            <a:off x="2268538" y="2622481"/>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5" name="Text Placeholder 5">
            <a:extLst>
              <a:ext uri="{FF2B5EF4-FFF2-40B4-BE49-F238E27FC236}">
                <a16:creationId xmlns:a16="http://schemas.microsoft.com/office/drawing/2014/main" id="{9E875F77-663A-4E00-8CC9-D54672E29279}"/>
              </a:ext>
            </a:extLst>
          </p:cNvPr>
          <p:cNvSpPr>
            <a:spLocks noGrp="1"/>
          </p:cNvSpPr>
          <p:nvPr>
            <p:ph type="body" sz="quarter" idx="63" hasCustomPrompt="1"/>
          </p:nvPr>
        </p:nvSpPr>
        <p:spPr bwMode="gray">
          <a:xfrm>
            <a:off x="5761796" y="2622481"/>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6" name="Text Placeholder 5">
            <a:extLst>
              <a:ext uri="{FF2B5EF4-FFF2-40B4-BE49-F238E27FC236}">
                <a16:creationId xmlns:a16="http://schemas.microsoft.com/office/drawing/2014/main" id="{2E3ED1D6-4AF9-449B-9E83-B5726A4ACC75}"/>
              </a:ext>
            </a:extLst>
          </p:cNvPr>
          <p:cNvSpPr>
            <a:spLocks noGrp="1"/>
          </p:cNvSpPr>
          <p:nvPr>
            <p:ph type="body" sz="quarter" idx="68" hasCustomPrompt="1"/>
          </p:nvPr>
        </p:nvSpPr>
        <p:spPr bwMode="gray">
          <a:xfrm>
            <a:off x="4018347" y="1311275"/>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7" name="Text Placeholder 5">
            <a:extLst>
              <a:ext uri="{FF2B5EF4-FFF2-40B4-BE49-F238E27FC236}">
                <a16:creationId xmlns:a16="http://schemas.microsoft.com/office/drawing/2014/main" id="{6F94B94E-7676-40BA-9357-4CD6614D9DD7}"/>
              </a:ext>
            </a:extLst>
          </p:cNvPr>
          <p:cNvSpPr>
            <a:spLocks noGrp="1"/>
          </p:cNvSpPr>
          <p:nvPr>
            <p:ph type="body" sz="quarter" idx="69" hasCustomPrompt="1"/>
          </p:nvPr>
        </p:nvSpPr>
        <p:spPr bwMode="gray">
          <a:xfrm>
            <a:off x="7507106" y="1311275"/>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6" name="Text Placeholder 5">
            <a:extLst>
              <a:ext uri="{FF2B5EF4-FFF2-40B4-BE49-F238E27FC236}">
                <a16:creationId xmlns:a16="http://schemas.microsoft.com/office/drawing/2014/main" id="{1CF6E966-B830-4187-99D4-B9798487118E}"/>
              </a:ext>
            </a:extLst>
          </p:cNvPr>
          <p:cNvSpPr>
            <a:spLocks noGrp="1"/>
          </p:cNvSpPr>
          <p:nvPr>
            <p:ph type="body" sz="quarter" idx="70" hasCustomPrompt="1"/>
          </p:nvPr>
        </p:nvSpPr>
        <p:spPr bwMode="gray">
          <a:xfrm>
            <a:off x="7505244" y="3933620"/>
            <a:ext cx="1638000" cy="1209600"/>
          </a:xfrm>
          <a:solidFill>
            <a:schemeClr val="accent2"/>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Tree>
    <p:custDataLst>
      <p:tags r:id="rId1"/>
    </p:custDataLst>
    <p:extLst>
      <p:ext uri="{BB962C8B-B14F-4D97-AF65-F5344CB8AC3E}">
        <p14:creationId xmlns:p14="http://schemas.microsoft.com/office/powerpoint/2010/main" val="39859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v="urn:schemas-microsoft-com:vml">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Image &amp; Text Grid - Teal">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7591120-3833-4930-9DB3-C0D04494A013}"/>
              </a:ext>
            </a:extLst>
          </p:cNvPr>
          <p:cNvGraphicFramePr>
            <a:graphicFrameLocks noChangeAspect="1"/>
          </p:cNvGraphicFramePr>
          <p:nvPr>
            <p:custDataLst>
              <p:tags r:id="rId1"/>
            </p:custDataLst>
            <p:extLst>
              <p:ext uri="{D42A27DB-BD31-4B8C-83A1-F6EECF244321}">
                <p14:modId xmlns:p14="http://schemas.microsoft.com/office/powerpoint/2010/main" val="4165713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3" imgH="353" progId="TCLayout.ActiveDocument.1">
                  <p:embed/>
                </p:oleObj>
              </mc:Choice>
              <mc:Fallback>
                <p:oleObj name="think-cell Folie" r:id="rId4" imgW="353" imgH="353" progId="TCLayout.ActiveDocument.1">
                  <p:embed/>
                  <p:pic>
                    <p:nvPicPr>
                      <p:cNvPr id="4" name="Object 3" hidden="1">
                        <a:extLst>
                          <a:ext uri="{FF2B5EF4-FFF2-40B4-BE49-F238E27FC236}">
                            <a16:creationId xmlns:a16="http://schemas.microsoft.com/office/drawing/2014/main" id="{37591120-3833-4930-9DB3-C0D04494A01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0DACD06-9E32-4E66-A303-17B381675722}"/>
              </a:ext>
            </a:extLst>
          </p:cNvPr>
          <p:cNvSpPr/>
          <p:nvPr>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39" name="Text Placeholder 5">
            <a:extLst>
              <a:ext uri="{FF2B5EF4-FFF2-40B4-BE49-F238E27FC236}">
                <a16:creationId xmlns:a16="http://schemas.microsoft.com/office/drawing/2014/main" id="{C6585314-A78E-42C6-B6EC-EF57FC2E1F75}"/>
              </a:ext>
            </a:extLst>
          </p:cNvPr>
          <p:cNvSpPr>
            <a:spLocks noGrp="1"/>
          </p:cNvSpPr>
          <p:nvPr>
            <p:ph type="body" sz="quarter" idx="64" hasCustomPrompt="1"/>
          </p:nvPr>
        </p:nvSpPr>
        <p:spPr bwMode="gray">
          <a:xfrm>
            <a:off x="4018347" y="3933620"/>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8" name="Picture Placeholder 4">
            <a:extLst>
              <a:ext uri="{FF2B5EF4-FFF2-40B4-BE49-F238E27FC236}">
                <a16:creationId xmlns:a16="http://schemas.microsoft.com/office/drawing/2014/main" id="{357B92F2-87D6-4087-863A-2168979F1DB8}"/>
              </a:ext>
            </a:extLst>
          </p:cNvPr>
          <p:cNvSpPr>
            <a:spLocks noGrp="1"/>
          </p:cNvSpPr>
          <p:nvPr>
            <p:ph type="pic" sz="quarter" idx="45" hasCustomPrompt="1"/>
          </p:nvPr>
        </p:nvSpPr>
        <p:spPr bwMode="gray">
          <a:xfrm>
            <a:off x="5761796" y="393362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8" name="Picture Placeholder 4">
            <a:extLst>
              <a:ext uri="{FF2B5EF4-FFF2-40B4-BE49-F238E27FC236}">
                <a16:creationId xmlns:a16="http://schemas.microsoft.com/office/drawing/2014/main" id="{0CDDA77E-284E-4447-A6A8-852C94AAC1A7}"/>
              </a:ext>
            </a:extLst>
          </p:cNvPr>
          <p:cNvSpPr>
            <a:spLocks noGrp="1"/>
          </p:cNvSpPr>
          <p:nvPr>
            <p:ph type="pic" sz="quarter" idx="34" hasCustomPrompt="1"/>
          </p:nvPr>
        </p:nvSpPr>
        <p:spPr bwMode="gray">
          <a:xfrm>
            <a:off x="4011987" y="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19" name="Picture Placeholder 4">
            <a:extLst>
              <a:ext uri="{FF2B5EF4-FFF2-40B4-BE49-F238E27FC236}">
                <a16:creationId xmlns:a16="http://schemas.microsoft.com/office/drawing/2014/main" id="{A09F1028-5B95-47EF-9C03-BA03CBF7D412}"/>
              </a:ext>
            </a:extLst>
          </p:cNvPr>
          <p:cNvSpPr>
            <a:spLocks noGrp="1"/>
          </p:cNvSpPr>
          <p:nvPr>
            <p:ph type="pic" sz="quarter" idx="39" hasCustomPrompt="1"/>
          </p:nvPr>
        </p:nvSpPr>
        <p:spPr bwMode="gray">
          <a:xfrm>
            <a:off x="7498884" y="0"/>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0" name="Picture Placeholder 4">
            <a:extLst>
              <a:ext uri="{FF2B5EF4-FFF2-40B4-BE49-F238E27FC236}">
                <a16:creationId xmlns:a16="http://schemas.microsoft.com/office/drawing/2014/main" id="{B8AD5479-7BF9-4BE2-AEA1-303BB759CCD1}"/>
              </a:ext>
            </a:extLst>
          </p:cNvPr>
          <p:cNvSpPr>
            <a:spLocks noGrp="1"/>
          </p:cNvSpPr>
          <p:nvPr>
            <p:ph type="pic" sz="quarter" idx="40" hasCustomPrompt="1"/>
          </p:nvPr>
        </p:nvSpPr>
        <p:spPr bwMode="gray">
          <a:xfrm>
            <a:off x="4018347" y="2622345"/>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1" name="Picture Placeholder 4">
            <a:extLst>
              <a:ext uri="{FF2B5EF4-FFF2-40B4-BE49-F238E27FC236}">
                <a16:creationId xmlns:a16="http://schemas.microsoft.com/office/drawing/2014/main" id="{3099EBE1-3351-4BFE-B0FB-F3540FD0D08D}"/>
              </a:ext>
            </a:extLst>
          </p:cNvPr>
          <p:cNvSpPr>
            <a:spLocks noGrp="1"/>
          </p:cNvSpPr>
          <p:nvPr>
            <p:ph type="pic" sz="quarter" idx="41" hasCustomPrompt="1"/>
          </p:nvPr>
        </p:nvSpPr>
        <p:spPr bwMode="gray">
          <a:xfrm>
            <a:off x="7505244" y="2622345"/>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2" name="Picture Placeholder 4">
            <a:extLst>
              <a:ext uri="{FF2B5EF4-FFF2-40B4-BE49-F238E27FC236}">
                <a16:creationId xmlns:a16="http://schemas.microsoft.com/office/drawing/2014/main" id="{80B4B2D8-605E-4A3C-9657-D3DD8C4F0795}"/>
              </a:ext>
            </a:extLst>
          </p:cNvPr>
          <p:cNvSpPr>
            <a:spLocks noGrp="1"/>
          </p:cNvSpPr>
          <p:nvPr>
            <p:ph type="pic" sz="quarter" idx="42" hasCustomPrompt="1"/>
          </p:nvPr>
        </p:nvSpPr>
        <p:spPr bwMode="gray">
          <a:xfrm>
            <a:off x="2274898" y="1311138"/>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3" name="Picture Placeholder 4">
            <a:extLst>
              <a:ext uri="{FF2B5EF4-FFF2-40B4-BE49-F238E27FC236}">
                <a16:creationId xmlns:a16="http://schemas.microsoft.com/office/drawing/2014/main" id="{531391DF-BA19-4295-A4F5-87D170B8365B}"/>
              </a:ext>
            </a:extLst>
          </p:cNvPr>
          <p:cNvSpPr>
            <a:spLocks noGrp="1"/>
          </p:cNvSpPr>
          <p:nvPr>
            <p:ph type="pic" sz="quarter" idx="43" hasCustomPrompt="1"/>
          </p:nvPr>
        </p:nvSpPr>
        <p:spPr bwMode="gray">
          <a:xfrm>
            <a:off x="5755436" y="1311138"/>
            <a:ext cx="1638756"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24" name="Picture Placeholder 4">
            <a:extLst>
              <a:ext uri="{FF2B5EF4-FFF2-40B4-BE49-F238E27FC236}">
                <a16:creationId xmlns:a16="http://schemas.microsoft.com/office/drawing/2014/main" id="{748CD7CF-1661-4083-A450-DE3E3AD7A7E2}"/>
              </a:ext>
            </a:extLst>
          </p:cNvPr>
          <p:cNvSpPr>
            <a:spLocks noGrp="1"/>
          </p:cNvSpPr>
          <p:nvPr>
            <p:ph type="pic" sz="quarter" idx="44" hasCustomPrompt="1"/>
          </p:nvPr>
        </p:nvSpPr>
        <p:spPr bwMode="gray">
          <a:xfrm>
            <a:off x="2274898" y="3933620"/>
            <a:ext cx="1636894" cy="1209880"/>
          </a:xfrm>
          <a:prstGeom prst="rect">
            <a:avLst/>
          </a:prstGeom>
          <a:solidFill>
            <a:srgbClr val="8A8A8F"/>
          </a:solidFill>
        </p:spPr>
        <p:txBody>
          <a:bodyPr bIns="540000" anchor="ctr"/>
          <a:lstStyle>
            <a:lvl1pPr marL="0" indent="0" algn="ctr">
              <a:buNone/>
              <a:defRPr sz="1200">
                <a:solidFill>
                  <a:schemeClr val="bg1"/>
                </a:solidFill>
                <a:latin typeface="+mn-lt"/>
              </a:defRPr>
            </a:lvl1pPr>
          </a:lstStyle>
          <a:p>
            <a:r>
              <a:rPr lang="de-DE" dirty="0"/>
              <a:t>Bild auf Platzhalter ziehen oder durch Klicken auf Symbol hinzufügen</a:t>
            </a:r>
          </a:p>
        </p:txBody>
      </p:sp>
      <p:sp>
        <p:nvSpPr>
          <p:cNvPr id="42" name="Text Placeholder 5">
            <a:extLst>
              <a:ext uri="{FF2B5EF4-FFF2-40B4-BE49-F238E27FC236}">
                <a16:creationId xmlns:a16="http://schemas.microsoft.com/office/drawing/2014/main" id="{A7C9EE29-D170-4F5B-9034-520F510EF9B8}"/>
              </a:ext>
            </a:extLst>
          </p:cNvPr>
          <p:cNvSpPr>
            <a:spLocks noGrp="1"/>
          </p:cNvSpPr>
          <p:nvPr>
            <p:ph type="body" sz="quarter" idx="66" hasCustomPrompt="1"/>
          </p:nvPr>
        </p:nvSpPr>
        <p:spPr bwMode="gray">
          <a:xfrm>
            <a:off x="2268538" y="0"/>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3" name="Text Placeholder 5">
            <a:extLst>
              <a:ext uri="{FF2B5EF4-FFF2-40B4-BE49-F238E27FC236}">
                <a16:creationId xmlns:a16="http://schemas.microsoft.com/office/drawing/2014/main" id="{9A6E7270-320D-4281-9520-E7B005796E07}"/>
              </a:ext>
            </a:extLst>
          </p:cNvPr>
          <p:cNvSpPr>
            <a:spLocks noGrp="1"/>
          </p:cNvSpPr>
          <p:nvPr>
            <p:ph type="body" sz="quarter" idx="67" hasCustomPrompt="1"/>
          </p:nvPr>
        </p:nvSpPr>
        <p:spPr bwMode="gray">
          <a:xfrm>
            <a:off x="5755436" y="0"/>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4" name="Text Placeholder 5">
            <a:extLst>
              <a:ext uri="{FF2B5EF4-FFF2-40B4-BE49-F238E27FC236}">
                <a16:creationId xmlns:a16="http://schemas.microsoft.com/office/drawing/2014/main" id="{FDC9BF12-2B48-46AB-915D-D8A5C1B4B1ED}"/>
              </a:ext>
            </a:extLst>
          </p:cNvPr>
          <p:cNvSpPr>
            <a:spLocks noGrp="1"/>
          </p:cNvSpPr>
          <p:nvPr>
            <p:ph type="body" sz="quarter" idx="62" hasCustomPrompt="1"/>
          </p:nvPr>
        </p:nvSpPr>
        <p:spPr bwMode="gray">
          <a:xfrm>
            <a:off x="2274898" y="2622481"/>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5" name="Text Placeholder 5">
            <a:extLst>
              <a:ext uri="{FF2B5EF4-FFF2-40B4-BE49-F238E27FC236}">
                <a16:creationId xmlns:a16="http://schemas.microsoft.com/office/drawing/2014/main" id="{9E875F77-663A-4E00-8CC9-D54672E29279}"/>
              </a:ext>
            </a:extLst>
          </p:cNvPr>
          <p:cNvSpPr>
            <a:spLocks noGrp="1"/>
          </p:cNvSpPr>
          <p:nvPr>
            <p:ph type="body" sz="quarter" idx="63" hasCustomPrompt="1"/>
          </p:nvPr>
        </p:nvSpPr>
        <p:spPr bwMode="gray">
          <a:xfrm>
            <a:off x="5761796" y="2622481"/>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6" name="Text Placeholder 5">
            <a:extLst>
              <a:ext uri="{FF2B5EF4-FFF2-40B4-BE49-F238E27FC236}">
                <a16:creationId xmlns:a16="http://schemas.microsoft.com/office/drawing/2014/main" id="{2E3ED1D6-4AF9-449B-9E83-B5726A4ACC75}"/>
              </a:ext>
            </a:extLst>
          </p:cNvPr>
          <p:cNvSpPr>
            <a:spLocks noGrp="1"/>
          </p:cNvSpPr>
          <p:nvPr>
            <p:ph type="body" sz="quarter" idx="68" hasCustomPrompt="1"/>
          </p:nvPr>
        </p:nvSpPr>
        <p:spPr bwMode="gray">
          <a:xfrm>
            <a:off x="4011987" y="1311275"/>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47" name="Text Placeholder 5">
            <a:extLst>
              <a:ext uri="{FF2B5EF4-FFF2-40B4-BE49-F238E27FC236}">
                <a16:creationId xmlns:a16="http://schemas.microsoft.com/office/drawing/2014/main" id="{6F94B94E-7676-40BA-9357-4CD6614D9DD7}"/>
              </a:ext>
            </a:extLst>
          </p:cNvPr>
          <p:cNvSpPr>
            <a:spLocks noGrp="1"/>
          </p:cNvSpPr>
          <p:nvPr>
            <p:ph type="body" sz="quarter" idx="69" hasCustomPrompt="1"/>
          </p:nvPr>
        </p:nvSpPr>
        <p:spPr bwMode="gray">
          <a:xfrm>
            <a:off x="7500746" y="1311275"/>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
        <p:nvSpPr>
          <p:cNvPr id="26" name="Text Placeholder 5">
            <a:extLst>
              <a:ext uri="{FF2B5EF4-FFF2-40B4-BE49-F238E27FC236}">
                <a16:creationId xmlns:a16="http://schemas.microsoft.com/office/drawing/2014/main" id="{70F51E06-DF23-41B7-8C57-C56D22341FD0}"/>
              </a:ext>
            </a:extLst>
          </p:cNvPr>
          <p:cNvSpPr>
            <a:spLocks noGrp="1"/>
          </p:cNvSpPr>
          <p:nvPr>
            <p:ph type="body" sz="quarter" idx="70" hasCustomPrompt="1"/>
          </p:nvPr>
        </p:nvSpPr>
        <p:spPr bwMode="gray">
          <a:xfrm>
            <a:off x="7505244" y="3933620"/>
            <a:ext cx="1638000" cy="1209600"/>
          </a:xfrm>
          <a:solidFill>
            <a:schemeClr val="accent3"/>
          </a:solidFill>
        </p:spPr>
        <p:txBody>
          <a:bodyPr vert="horz" lIns="180000" tIns="108000" rIns="180000" bIns="108000" rtlCol="0">
            <a:normAutofit/>
          </a:bodyPr>
          <a:lstStyle>
            <a:lvl1pPr>
              <a:defRPr lang="de-DE" sz="1200" b="0" dirty="0" smtClean="0">
                <a:solidFill>
                  <a:schemeClr val="bg1"/>
                </a:solidFill>
                <a:latin typeface="+mj-lt"/>
              </a:defRPr>
            </a:lvl1pPr>
            <a:lvl2pPr marL="0" indent="0">
              <a:buNone/>
              <a:defRPr lang="de-DE" sz="900" dirty="0" smtClean="0">
                <a:solidFill>
                  <a:schemeClr val="bg1"/>
                </a:solidFill>
                <a:latin typeface="RR Pioneer Medium" panose="020B0603050201040103" pitchFamily="34" charset="0"/>
              </a:defRPr>
            </a:lvl2pPr>
          </a:lstStyle>
          <a:p>
            <a:pPr lvl="0">
              <a:lnSpc>
                <a:spcPct val="100000"/>
              </a:lnSpc>
              <a:spcBef>
                <a:spcPts val="0"/>
              </a:spcBef>
            </a:pPr>
            <a:r>
              <a:rPr lang="de-DE" dirty="0"/>
              <a:t>Titel</a:t>
            </a:r>
          </a:p>
          <a:p>
            <a:pPr lvl="1"/>
            <a:r>
              <a:rPr lang="de-DE" dirty="0"/>
              <a:t>Fließtext</a:t>
            </a:r>
          </a:p>
        </p:txBody>
      </p:sp>
    </p:spTree>
    <p:extLst>
      <p:ext uri="{BB962C8B-B14F-4D97-AF65-F5344CB8AC3E}">
        <p14:creationId xmlns:p14="http://schemas.microsoft.com/office/powerpoint/2010/main" val="350515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Full Image">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3A37F7D9-2B28-4E9D-904C-CE140A5944C1}"/>
              </a:ext>
            </a:extLst>
          </p:cNvPr>
          <p:cNvSpPr>
            <a:spLocks noGrp="1"/>
          </p:cNvSpPr>
          <p:nvPr>
            <p:ph type="media" sz="quarter" idx="12" hasCustomPrompt="1"/>
          </p:nvPr>
        </p:nvSpPr>
        <p:spPr bwMode="gray">
          <a:xfrm>
            <a:off x="0" y="0"/>
            <a:ext cx="9144000" cy="5143500"/>
          </a:xfrm>
          <a:solidFill>
            <a:schemeClr val="bg1">
              <a:lumMod val="50000"/>
            </a:schemeClr>
          </a:solidFill>
        </p:spPr>
        <p:txBody>
          <a:bodyPr bIns="540000" anchor="ctr"/>
          <a:lstStyle>
            <a:lvl1pPr algn="ctr">
              <a:defRPr>
                <a:solidFill>
                  <a:schemeClr val="tx1"/>
                </a:solidFill>
                <a:latin typeface="+mn-lt"/>
              </a:defRPr>
            </a:lvl1pPr>
          </a:lstStyle>
          <a:p>
            <a:r>
              <a:rPr lang="de-DE" dirty="0"/>
              <a:t>Icon anklicken um ein Video einzufügen</a:t>
            </a:r>
          </a:p>
        </p:txBody>
      </p:sp>
    </p:spTree>
    <p:custDataLst>
      <p:tags r:id="rId1"/>
    </p:custDataLst>
    <p:extLst>
      <p:ext uri="{BB962C8B-B14F-4D97-AF65-F5344CB8AC3E}">
        <p14:creationId xmlns:p14="http://schemas.microsoft.com/office/powerpoint/2010/main" val="416625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lte, Subtitle &amp; Quot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EF38CCE-4C0D-4C16-BE4D-8C354D981E97}"/>
              </a:ext>
            </a:extLst>
          </p:cNvPr>
          <p:cNvGraphicFramePr>
            <a:graphicFrameLocks noChangeAspect="1"/>
          </p:cNvGraphicFramePr>
          <p:nvPr>
            <p:custDataLst>
              <p:tags r:id="rId2"/>
            </p:custDataLst>
            <p:extLst>
              <p:ext uri="{D42A27DB-BD31-4B8C-83A1-F6EECF244321}">
                <p14:modId xmlns:p14="http://schemas.microsoft.com/office/powerpoint/2010/main" val="1296179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7EF38CCE-4C0D-4C16-BE4D-8C354D981E9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26E14A0-EBEA-45A0-BC57-8E8DFDA86454}"/>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6" name="Rectangle 5">
            <a:extLst>
              <a:ext uri="{FF2B5EF4-FFF2-40B4-BE49-F238E27FC236}">
                <a16:creationId xmlns:a16="http://schemas.microsoft.com/office/drawing/2014/main" id="{9C68E69F-879A-48F7-B33F-E9F47D44BBFF}"/>
              </a:ext>
            </a:extLst>
          </p:cNvPr>
          <p:cNvSpPr/>
          <p:nvPr/>
        </p:nvSpPr>
        <p:spPr bwMode="gray">
          <a:xfrm>
            <a:off x="2274898" y="0"/>
            <a:ext cx="6869102"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987424"/>
            <a:ext cx="6084887" cy="3060701"/>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4111625"/>
            <a:ext cx="6084887" cy="4191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sp>
        <p:nvSpPr>
          <p:cNvPr id="5" name="Fußzeilenplatzhalter 4">
            <a:extLst>
              <a:ext uri="{FF2B5EF4-FFF2-40B4-BE49-F238E27FC236}">
                <a16:creationId xmlns:a16="http://schemas.microsoft.com/office/drawing/2014/main" id="{D512839A-A2C4-4BD7-B61A-68FCDC40BB79}"/>
              </a:ext>
            </a:extLst>
          </p:cNvPr>
          <p:cNvSpPr>
            <a:spLocks noGrp="1"/>
          </p:cNvSpPr>
          <p:nvPr>
            <p:ph type="ftr" sz="quarter" idx="16"/>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8" name="Foliennummernplatzhalter 7">
            <a:extLst>
              <a:ext uri="{FF2B5EF4-FFF2-40B4-BE49-F238E27FC236}">
                <a16:creationId xmlns:a16="http://schemas.microsoft.com/office/drawing/2014/main" id="{1B66B6B5-482F-49CD-8C51-13366CBC781F}"/>
              </a:ext>
            </a:extLst>
          </p:cNvPr>
          <p:cNvSpPr>
            <a:spLocks noGrp="1"/>
          </p:cNvSpPr>
          <p:nvPr>
            <p:ph type="sldNum" sz="quarter" idx="17"/>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12" name="Gerader Verbinder 11">
            <a:extLst>
              <a:ext uri="{FF2B5EF4-FFF2-40B4-BE49-F238E27FC236}">
                <a16:creationId xmlns:a16="http://schemas.microsoft.com/office/drawing/2014/main" id="{CDDF1967-FE9A-4282-B182-939C380A6719}"/>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8087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ubtitle &amp; Quot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31540B-3403-41FB-8995-E9CC1DAC9616}"/>
              </a:ext>
            </a:extLst>
          </p:cNvPr>
          <p:cNvGraphicFramePr>
            <a:graphicFrameLocks noChangeAspect="1"/>
          </p:cNvGraphicFramePr>
          <p:nvPr>
            <p:custDataLst>
              <p:tags r:id="rId2"/>
            </p:custDataLst>
            <p:extLst>
              <p:ext uri="{D42A27DB-BD31-4B8C-83A1-F6EECF244321}">
                <p14:modId xmlns:p14="http://schemas.microsoft.com/office/powerpoint/2010/main" val="3150119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3C31540B-3403-41FB-8995-E9CC1DAC961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BB46FF0-E73C-4170-8FFC-BF85149731B0}"/>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6" name="Rectangle 5">
            <a:extLst>
              <a:ext uri="{FF2B5EF4-FFF2-40B4-BE49-F238E27FC236}">
                <a16:creationId xmlns:a16="http://schemas.microsoft.com/office/drawing/2014/main" id="{9C68E69F-879A-48F7-B33F-E9F47D44BBFF}"/>
              </a:ext>
            </a:extLst>
          </p:cNvPr>
          <p:cNvSpPr/>
          <p:nvPr/>
        </p:nvSpPr>
        <p:spPr bwMode="gray">
          <a:xfrm>
            <a:off x="2274898" y="0"/>
            <a:ext cx="6869102" cy="3036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2" name="Title 1">
            <a:extLst>
              <a:ext uri="{FF2B5EF4-FFF2-40B4-BE49-F238E27FC236}">
                <a16:creationId xmlns:a16="http://schemas.microsoft.com/office/drawing/2014/main" id="{6D22E701-D78D-4E2B-9D61-E3900BDDA307}"/>
              </a:ext>
            </a:extLst>
          </p:cNvPr>
          <p:cNvSpPr>
            <a:spLocks noGrp="1"/>
          </p:cNvSpPr>
          <p:nvPr>
            <p:ph type="title"/>
          </p:nvPr>
        </p:nvSpPr>
        <p:spPr bwMode="gray">
          <a:xfrm>
            <a:off x="323850" y="987424"/>
            <a:ext cx="1786647" cy="755651"/>
          </a:xfrm>
        </p:spPr>
        <p:txBody>
          <a:bodyPr/>
          <a:lstStyle/>
          <a:p>
            <a:r>
              <a:rPr lang="de-DE"/>
              <a:t>Mastertitelformat bearbeiten</a:t>
            </a:r>
            <a:endParaRPr lang="de-DE" dirty="0"/>
          </a:p>
        </p:txBody>
      </p:sp>
      <p:sp>
        <p:nvSpPr>
          <p:cNvPr id="49" name="Text Placeholder 5">
            <a:extLst>
              <a:ext uri="{FF2B5EF4-FFF2-40B4-BE49-F238E27FC236}">
                <a16:creationId xmlns:a16="http://schemas.microsoft.com/office/drawing/2014/main" id="{A3F2735C-1988-4A51-9C3C-93F1690E3BCD}"/>
              </a:ext>
            </a:extLst>
          </p:cNvPr>
          <p:cNvSpPr>
            <a:spLocks noGrp="1"/>
          </p:cNvSpPr>
          <p:nvPr>
            <p:ph type="body" sz="quarter" idx="13"/>
          </p:nvPr>
        </p:nvSpPr>
        <p:spPr bwMode="gray">
          <a:xfrm>
            <a:off x="323850" y="1743076"/>
            <a:ext cx="1785600" cy="2305050"/>
          </a:xfrm>
        </p:spPr>
        <p:txBody>
          <a:bodyPr/>
          <a:lstStyle>
            <a:lvl1pPr>
              <a:defRPr lang="de-DE" sz="1000" kern="1200" dirty="0" smtClean="0">
                <a:solidFill>
                  <a:schemeClr val="tx1">
                    <a:lumMod val="65000"/>
                    <a:lumOff val="35000"/>
                  </a:schemeClr>
                </a:solidFill>
                <a:latin typeface="+mn-lt"/>
                <a:ea typeface="+mn-ea"/>
                <a:cs typeface="+mn-cs"/>
              </a:defRPr>
            </a:lvl1pPr>
          </a:lstStyle>
          <a:p>
            <a:pPr marL="0" lvl="0" indent="0" algn="l" defTabSz="685800" rtl="0" eaLnBrk="1" latinLnBrk="0" hangingPunct="1">
              <a:lnSpc>
                <a:spcPct val="100000"/>
              </a:lnSpc>
              <a:spcBef>
                <a:spcPts val="0"/>
              </a:spcBef>
              <a:buClr>
                <a:schemeClr val="bg2"/>
              </a:buClr>
              <a:buFont typeface="Wingdings" pitchFamily="2" charset="2"/>
              <a:buNone/>
            </a:pPr>
            <a:r>
              <a:rPr lang="de-DE"/>
              <a:t>Mastertextformat bearbeiten</a:t>
            </a: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3235032"/>
            <a:ext cx="6084887" cy="651600"/>
          </a:xfrm>
        </p:spPr>
        <p:txBody>
          <a:bodyPr/>
          <a:lstStyle>
            <a:lvl1pPr>
              <a:defRPr lang="de-DE" sz="2000" kern="1200" dirty="0" smtClean="0">
                <a:solidFill>
                  <a:schemeClr val="accent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3986469"/>
            <a:ext cx="6084887" cy="6048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sp>
        <p:nvSpPr>
          <p:cNvPr id="11" name="Text Placeholder 6">
            <a:extLst>
              <a:ext uri="{FF2B5EF4-FFF2-40B4-BE49-F238E27FC236}">
                <a16:creationId xmlns:a16="http://schemas.microsoft.com/office/drawing/2014/main" id="{21BEE6E4-200A-4A4D-923F-A77E969FE3E8}"/>
              </a:ext>
            </a:extLst>
          </p:cNvPr>
          <p:cNvSpPr>
            <a:spLocks noGrp="1"/>
          </p:cNvSpPr>
          <p:nvPr>
            <p:ph type="body" sz="quarter" idx="16" hasCustomPrompt="1"/>
          </p:nvPr>
        </p:nvSpPr>
        <p:spPr bwMode="gray">
          <a:xfrm>
            <a:off x="2735263" y="987424"/>
            <a:ext cx="6084887" cy="1080000"/>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12" name="Text Placeholder 8">
            <a:extLst>
              <a:ext uri="{FF2B5EF4-FFF2-40B4-BE49-F238E27FC236}">
                <a16:creationId xmlns:a16="http://schemas.microsoft.com/office/drawing/2014/main" id="{09F2B132-C2BF-41B4-B245-0CFC10FDA642}"/>
              </a:ext>
            </a:extLst>
          </p:cNvPr>
          <p:cNvSpPr>
            <a:spLocks noGrp="1"/>
          </p:cNvSpPr>
          <p:nvPr>
            <p:ph type="body" sz="quarter" idx="17" hasCustomPrompt="1"/>
          </p:nvPr>
        </p:nvSpPr>
        <p:spPr bwMode="gray">
          <a:xfrm>
            <a:off x="2735263" y="2164650"/>
            <a:ext cx="6084887" cy="6048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sp>
        <p:nvSpPr>
          <p:cNvPr id="5" name="Fußzeilenplatzhalter 4">
            <a:extLst>
              <a:ext uri="{FF2B5EF4-FFF2-40B4-BE49-F238E27FC236}">
                <a16:creationId xmlns:a16="http://schemas.microsoft.com/office/drawing/2014/main" id="{244FD3FA-9173-4645-8BAA-3736157CA28D}"/>
              </a:ext>
            </a:extLst>
          </p:cNvPr>
          <p:cNvSpPr>
            <a:spLocks noGrp="1"/>
          </p:cNvSpPr>
          <p:nvPr>
            <p:ph type="ftr" sz="quarter" idx="18"/>
          </p:nvPr>
        </p:nvSpPr>
        <p:spPr bwMode="gray"/>
        <p:txBody>
          <a:bodyPr/>
          <a:lstStyle/>
          <a:p>
            <a:r>
              <a:rPr lang="de-DE"/>
              <a:t>Vertraulich © 2022 Rolls-Royce Unterliegt nicht der Exportkontrolle</a:t>
            </a:r>
            <a:endParaRPr lang="de-DE" dirty="0"/>
          </a:p>
        </p:txBody>
      </p:sp>
      <p:sp>
        <p:nvSpPr>
          <p:cNvPr id="8" name="Foliennummernplatzhalter 7">
            <a:extLst>
              <a:ext uri="{FF2B5EF4-FFF2-40B4-BE49-F238E27FC236}">
                <a16:creationId xmlns:a16="http://schemas.microsoft.com/office/drawing/2014/main" id="{ABB83564-0E51-4592-94DE-15A7912536F9}"/>
              </a:ext>
            </a:extLst>
          </p:cNvPr>
          <p:cNvSpPr>
            <a:spLocks noGrp="1"/>
          </p:cNvSpPr>
          <p:nvPr>
            <p:ph type="sldNum" sz="quarter" idx="19"/>
          </p:nvPr>
        </p:nvSpPr>
        <p:spPr bwMode="gray"/>
        <p:txBody>
          <a:bodyPr/>
          <a:lstStyle/>
          <a:p>
            <a:fld id="{6D11FE4E-4FB7-451D-AC48-A0B381E4258D}" type="slidenum">
              <a:rPr lang="de-DE" smtClean="0"/>
              <a:pPr/>
              <a:t>‹Nr.›</a:t>
            </a:fld>
            <a:endParaRPr lang="de-DE" dirty="0"/>
          </a:p>
        </p:txBody>
      </p:sp>
    </p:spTree>
    <p:custDataLst>
      <p:tags r:id="rId1"/>
    </p:custDataLst>
    <p:extLst>
      <p:ext uri="{BB962C8B-B14F-4D97-AF65-F5344CB8AC3E}">
        <p14:creationId xmlns:p14="http://schemas.microsoft.com/office/powerpoint/2010/main" val="16487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Page - Lilac">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0AE060-AFBA-4DFF-9B54-48EB37583256}"/>
              </a:ext>
            </a:extLst>
          </p:cNvPr>
          <p:cNvSpPr/>
          <p:nvPr/>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4" name="Text Placeholder 13">
            <a:extLst>
              <a:ext uri="{FF2B5EF4-FFF2-40B4-BE49-F238E27FC236}">
                <a16:creationId xmlns:a16="http://schemas.microsoft.com/office/drawing/2014/main" id="{D3289121-6365-4E37-AF75-9F23250C8AEB}"/>
              </a:ext>
            </a:extLst>
          </p:cNvPr>
          <p:cNvSpPr>
            <a:spLocks noGrp="1"/>
          </p:cNvSpPr>
          <p:nvPr>
            <p:ph type="body" sz="quarter" idx="12" hasCustomPrompt="1"/>
          </p:nvPr>
        </p:nvSpPr>
        <p:spPr bwMode="gray">
          <a:xfrm>
            <a:off x="323850" y="930749"/>
            <a:ext cx="1702594" cy="1641001"/>
          </a:xfrm>
        </p:spPr>
        <p:txBody>
          <a:bodyPr anchor="ctr"/>
          <a:lstStyle>
            <a:lvl1pPr marL="0" indent="0" algn="r">
              <a:buFontTx/>
              <a:buNone/>
              <a:defRPr sz="11000">
                <a:solidFill>
                  <a:schemeClr val="bg1"/>
                </a:solidFill>
                <a:latin typeface="RR Pioneer UltraLight Condensed" panose="020B0206030201060103" pitchFamily="34" charset="0"/>
              </a:defRPr>
            </a:lvl1pPr>
          </a:lstStyle>
          <a:p>
            <a:pPr lvl="0"/>
            <a:r>
              <a:rPr lang="de-DE" dirty="0"/>
              <a:t>XX</a:t>
            </a:r>
          </a:p>
        </p:txBody>
      </p:sp>
      <p:sp>
        <p:nvSpPr>
          <p:cNvPr id="16" name="Text Placeholder 15">
            <a:extLst>
              <a:ext uri="{FF2B5EF4-FFF2-40B4-BE49-F238E27FC236}">
                <a16:creationId xmlns:a16="http://schemas.microsoft.com/office/drawing/2014/main" id="{3AB445ED-5DD2-4459-A2F2-E0CFD1506B59}"/>
              </a:ext>
            </a:extLst>
          </p:cNvPr>
          <p:cNvSpPr>
            <a:spLocks noGrp="1"/>
          </p:cNvSpPr>
          <p:nvPr>
            <p:ph type="body" sz="quarter" idx="13" hasCustomPrompt="1"/>
          </p:nvPr>
        </p:nvSpPr>
        <p:spPr bwMode="gray">
          <a:xfrm>
            <a:off x="2735263" y="1127721"/>
            <a:ext cx="6084887" cy="1444030"/>
          </a:xfrm>
        </p:spPr>
        <p:txBody>
          <a:bodyPr/>
          <a:lstStyle>
            <a:lvl1pPr marL="0" indent="0">
              <a:spcBef>
                <a:spcPts val="0"/>
              </a:spcBef>
              <a:spcAft>
                <a:spcPts val="1200"/>
              </a:spcAft>
              <a:buFontTx/>
              <a:buNone/>
              <a:defRPr sz="3200">
                <a:solidFill>
                  <a:schemeClr val="bg1"/>
                </a:solidFill>
                <a:latin typeface="+mj-lt"/>
              </a:defRPr>
            </a:lvl1pPr>
            <a:lvl2pPr marL="0" indent="0">
              <a:spcBef>
                <a:spcPts val="0"/>
              </a:spcBef>
              <a:buFontTx/>
              <a:buNone/>
              <a:defRPr sz="1600">
                <a:solidFill>
                  <a:schemeClr val="bg1"/>
                </a:solidFill>
                <a:latin typeface="+mn-lt"/>
              </a:defRPr>
            </a:lvl2pPr>
          </a:lstStyle>
          <a:p>
            <a:pPr lvl="0"/>
            <a:r>
              <a:rPr lang="de-DE" dirty="0"/>
              <a:t>Kapitelname</a:t>
            </a:r>
          </a:p>
          <a:p>
            <a:pPr lvl="1"/>
            <a:r>
              <a:rPr lang="de-DE" dirty="0"/>
              <a:t>Untertitel</a:t>
            </a:r>
          </a:p>
        </p:txBody>
      </p:sp>
      <p:cxnSp>
        <p:nvCxnSpPr>
          <p:cNvPr id="17" name="Gerader Verbinder 16">
            <a:extLst>
              <a:ext uri="{FF2B5EF4-FFF2-40B4-BE49-F238E27FC236}">
                <a16:creationId xmlns:a16="http://schemas.microsoft.com/office/drawing/2014/main" id="{3E5DEC21-AEDF-4FF0-AFD4-FA2C8F2EA565}"/>
              </a:ext>
            </a:extLst>
          </p:cNvPr>
          <p:cNvCxnSpPr/>
          <p:nvPr/>
        </p:nvCxnSpPr>
        <p:spPr bwMode="gray">
          <a:xfrm>
            <a:off x="8820150" y="4767263"/>
            <a:ext cx="0" cy="1444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D8DFC51-A6BF-42C0-99A9-915DC4000808}"/>
              </a:ext>
            </a:extLst>
          </p:cNvPr>
          <p:cNvSpPr>
            <a:spLocks noGrp="1"/>
          </p:cNvSpPr>
          <p:nvPr>
            <p:ph type="ftr" sz="quarter" idx="14"/>
          </p:nvPr>
        </p:nvSpPr>
        <p:spPr bwMode="gray"/>
        <p:txBody>
          <a:bodyPr/>
          <a:lstStyle>
            <a:lvl1pPr>
              <a:defRPr>
                <a:solidFill>
                  <a:schemeClr val="bg1"/>
                </a:solidFill>
              </a:defRPr>
            </a:lvl1pPr>
          </a:lstStyle>
          <a:p>
            <a:r>
              <a:rPr lang="de-DE"/>
              <a:t>Vertraulich © 2022 Rolls-Royce Unterliegt nicht der Exportkontrolle</a:t>
            </a:r>
            <a:endParaRPr lang="de-DE" dirty="0"/>
          </a:p>
        </p:txBody>
      </p:sp>
      <p:sp>
        <p:nvSpPr>
          <p:cNvPr id="13" name="Foliennummernplatzhalter 12">
            <a:extLst>
              <a:ext uri="{FF2B5EF4-FFF2-40B4-BE49-F238E27FC236}">
                <a16:creationId xmlns:a16="http://schemas.microsoft.com/office/drawing/2014/main" id="{221CBC98-210C-4AA5-A904-CE28FCE681EE}"/>
              </a:ext>
            </a:extLst>
          </p:cNvPr>
          <p:cNvSpPr>
            <a:spLocks noGrp="1"/>
          </p:cNvSpPr>
          <p:nvPr>
            <p:ph type="sldNum" sz="quarter" idx="15"/>
          </p:nvPr>
        </p:nvSpPr>
        <p:spPr bwMode="gray"/>
        <p:txBody>
          <a:bodyPr/>
          <a:lstStyle>
            <a:lvl1pPr>
              <a:defRPr>
                <a:solidFill>
                  <a:schemeClr val="bg1"/>
                </a:solidFill>
              </a:defRPr>
            </a:lvl1pPr>
          </a:lstStyle>
          <a:p>
            <a:fld id="{6D11FE4E-4FB7-451D-AC48-A0B381E4258D}" type="slidenum">
              <a:rPr lang="de-DE" smtClean="0"/>
              <a:pPr/>
              <a:t>‹Nr.›</a:t>
            </a:fld>
            <a:endParaRPr lang="de-DE" dirty="0"/>
          </a:p>
        </p:txBody>
      </p:sp>
      <p:cxnSp>
        <p:nvCxnSpPr>
          <p:cNvPr id="23" name="Gerader Verbinder 22">
            <a:extLst>
              <a:ext uri="{FF2B5EF4-FFF2-40B4-BE49-F238E27FC236}">
                <a16:creationId xmlns:a16="http://schemas.microsoft.com/office/drawing/2014/main" id="{F0E50CA7-263E-4CB5-ACEB-181D3BCDD008}"/>
              </a:ext>
            </a:extLst>
          </p:cNvPr>
          <p:cNvCxnSpPr/>
          <p:nvPr/>
        </p:nvCxnSpPr>
        <p:spPr bwMode="gray">
          <a:xfrm>
            <a:off x="323850" y="916405"/>
            <a:ext cx="1702594"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56BB3F71-50E2-4243-8F6F-513001CEB2E0}"/>
              </a:ext>
            </a:extLst>
          </p:cNvPr>
          <p:cNvCxnSpPr>
            <a:cxnSpLocks/>
          </p:cNvCxnSpPr>
          <p:nvPr/>
        </p:nvCxnSpPr>
        <p:spPr bwMode="gray">
          <a:xfrm>
            <a:off x="2735263" y="916405"/>
            <a:ext cx="6084887" cy="0"/>
          </a:xfrm>
          <a:prstGeom prst="line">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Grafik 24">
            <a:extLst>
              <a:ext uri="{FF2B5EF4-FFF2-40B4-BE49-F238E27FC236}">
                <a16:creationId xmlns:a16="http://schemas.microsoft.com/office/drawing/2014/main" id="{0E42DD36-8E9B-4C89-8F1C-8CC012C4820E}"/>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8" name="Grafik 17">
            <a:extLst>
              <a:ext uri="{FF2B5EF4-FFF2-40B4-BE49-F238E27FC236}">
                <a16:creationId xmlns:a16="http://schemas.microsoft.com/office/drawing/2014/main" id="{BFF9A66B-5BF6-4878-B938-74A76743C209}"/>
              </a:ext>
            </a:extLst>
          </p:cNvPr>
          <p:cNvPicPr>
            <a:picLocks noChangeAspect="1"/>
          </p:cNvPicPr>
          <p:nvPr/>
        </p:nvPicPr>
        <p:blipFill>
          <a:blip r:embed="rId4"/>
          <a:srcRect/>
          <a:stretch/>
        </p:blipFill>
        <p:spPr>
          <a:xfrm>
            <a:off x="1069297" y="4698171"/>
            <a:ext cx="955046" cy="222031"/>
          </a:xfrm>
          <a:prstGeom prst="rect">
            <a:avLst/>
          </a:prstGeom>
        </p:spPr>
      </p:pic>
    </p:spTree>
    <p:custDataLst>
      <p:tags r:id="rId1"/>
    </p:custDataLst>
    <p:extLst>
      <p:ext uri="{BB962C8B-B14F-4D97-AF65-F5344CB8AC3E}">
        <p14:creationId xmlns:p14="http://schemas.microsoft.com/office/powerpoint/2010/main" val="402243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Quotes &amp; Statement - Two">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BD981A-6C15-46EA-8F66-4F39E1A8F6BA}"/>
              </a:ext>
            </a:extLst>
          </p:cNvPr>
          <p:cNvSpPr/>
          <p:nvPr/>
        </p:nvSpPr>
        <p:spPr bwMode="gray">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RR Pioneer" panose="020B0503050201040103" pitchFamily="34" charset="0"/>
            </a:endParaRPr>
          </a:p>
        </p:txBody>
      </p:sp>
      <p:sp>
        <p:nvSpPr>
          <p:cNvPr id="12" name="Rectangle 11">
            <a:extLst>
              <a:ext uri="{FF2B5EF4-FFF2-40B4-BE49-F238E27FC236}">
                <a16:creationId xmlns:a16="http://schemas.microsoft.com/office/drawing/2014/main" id="{1711D31B-ED73-47B2-B535-DB85189DB51C}"/>
              </a:ext>
            </a:extLst>
          </p:cNvPr>
          <p:cNvSpPr/>
          <p:nvPr/>
        </p:nvSpPr>
        <p:spPr bwMode="gray">
          <a:xfrm>
            <a:off x="0" y="0"/>
            <a:ext cx="9144000" cy="3074796"/>
          </a:xfrm>
          <a:prstGeom prst="rect">
            <a:avLst/>
          </a:prstGeom>
          <a:solidFill>
            <a:srgbClr val="1006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15" name="Text Placeholder 6">
            <a:extLst>
              <a:ext uri="{FF2B5EF4-FFF2-40B4-BE49-F238E27FC236}">
                <a16:creationId xmlns:a16="http://schemas.microsoft.com/office/drawing/2014/main" id="{4E756E5B-8BE2-4E56-A1F6-7EAF5EE1D45F}"/>
              </a:ext>
            </a:extLst>
          </p:cNvPr>
          <p:cNvSpPr>
            <a:spLocks noGrp="1"/>
          </p:cNvSpPr>
          <p:nvPr>
            <p:ph type="body" sz="quarter" idx="14" hasCustomPrompt="1"/>
          </p:nvPr>
        </p:nvSpPr>
        <p:spPr bwMode="gray">
          <a:xfrm>
            <a:off x="1529557" y="3235032"/>
            <a:ext cx="6084887" cy="651600"/>
          </a:xfrm>
        </p:spPr>
        <p:txBody>
          <a:bodyPr/>
          <a:lstStyle>
            <a:lvl1pPr>
              <a:defRPr lang="de-DE" sz="2000" kern="1200" dirty="0" smtClean="0">
                <a:solidFill>
                  <a:schemeClr val="accent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16" name="Text Placeholder 8">
            <a:extLst>
              <a:ext uri="{FF2B5EF4-FFF2-40B4-BE49-F238E27FC236}">
                <a16:creationId xmlns:a16="http://schemas.microsoft.com/office/drawing/2014/main" id="{95BF5566-212E-4605-A024-510FAD662340}"/>
              </a:ext>
            </a:extLst>
          </p:cNvPr>
          <p:cNvSpPr>
            <a:spLocks noGrp="1"/>
          </p:cNvSpPr>
          <p:nvPr>
            <p:ph type="body" sz="quarter" idx="15" hasCustomPrompt="1"/>
          </p:nvPr>
        </p:nvSpPr>
        <p:spPr bwMode="gray">
          <a:xfrm>
            <a:off x="1529557" y="3986469"/>
            <a:ext cx="6084887" cy="6048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sp>
        <p:nvSpPr>
          <p:cNvPr id="17" name="Text Placeholder 6">
            <a:extLst>
              <a:ext uri="{FF2B5EF4-FFF2-40B4-BE49-F238E27FC236}">
                <a16:creationId xmlns:a16="http://schemas.microsoft.com/office/drawing/2014/main" id="{E115ADD1-3C12-43E9-B964-5BB4368624F7}"/>
              </a:ext>
            </a:extLst>
          </p:cNvPr>
          <p:cNvSpPr>
            <a:spLocks noGrp="1"/>
          </p:cNvSpPr>
          <p:nvPr>
            <p:ph type="body" sz="quarter" idx="16" hasCustomPrompt="1"/>
          </p:nvPr>
        </p:nvSpPr>
        <p:spPr bwMode="gray">
          <a:xfrm>
            <a:off x="1529557" y="987424"/>
            <a:ext cx="6084887" cy="1080000"/>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18" name="Text Placeholder 8">
            <a:extLst>
              <a:ext uri="{FF2B5EF4-FFF2-40B4-BE49-F238E27FC236}">
                <a16:creationId xmlns:a16="http://schemas.microsoft.com/office/drawing/2014/main" id="{A56727C8-28B1-4E41-8823-7D0C0C2DA43E}"/>
              </a:ext>
            </a:extLst>
          </p:cNvPr>
          <p:cNvSpPr>
            <a:spLocks noGrp="1"/>
          </p:cNvSpPr>
          <p:nvPr>
            <p:ph type="body" sz="quarter" idx="17" hasCustomPrompt="1"/>
          </p:nvPr>
        </p:nvSpPr>
        <p:spPr bwMode="gray">
          <a:xfrm>
            <a:off x="1529557" y="2164650"/>
            <a:ext cx="6084887" cy="6048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 </a:t>
            </a:r>
          </a:p>
        </p:txBody>
      </p:sp>
      <p:pic>
        <p:nvPicPr>
          <p:cNvPr id="19" name="Grafik 18">
            <a:extLst>
              <a:ext uri="{FF2B5EF4-FFF2-40B4-BE49-F238E27FC236}">
                <a16:creationId xmlns:a16="http://schemas.microsoft.com/office/drawing/2014/main" id="{70034503-26F2-472F-A63D-E0E6B54D587D}"/>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3" name="Grafik 12">
            <a:extLst>
              <a:ext uri="{FF2B5EF4-FFF2-40B4-BE49-F238E27FC236}">
                <a16:creationId xmlns:a16="http://schemas.microsoft.com/office/drawing/2014/main" id="{61766495-3B80-4F82-8E3A-6B99586C8847}"/>
              </a:ext>
            </a:extLst>
          </p:cNvPr>
          <p:cNvPicPr>
            <a:picLocks noChangeAspect="1"/>
          </p:cNvPicPr>
          <p:nvPr/>
        </p:nvPicPr>
        <p:blipFill>
          <a:blip r:embed="rId4"/>
          <a:srcRect/>
          <a:stretch/>
        </p:blipFill>
        <p:spPr>
          <a:xfrm>
            <a:off x="7864497" y="4698029"/>
            <a:ext cx="957600" cy="222316"/>
          </a:xfrm>
          <a:prstGeom prst="rect">
            <a:avLst/>
          </a:prstGeom>
        </p:spPr>
      </p:pic>
    </p:spTree>
    <p:custDataLst>
      <p:tags r:id="rId1"/>
    </p:custDataLst>
    <p:extLst>
      <p:ext uri="{BB962C8B-B14F-4D97-AF65-F5344CB8AC3E}">
        <p14:creationId xmlns:p14="http://schemas.microsoft.com/office/powerpoint/2010/main" val="93323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ue Layout - Title &amp;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36D32F-4D7C-47F5-8580-C85C666CD250}"/>
              </a:ext>
            </a:extLst>
          </p:cNvPr>
          <p:cNvGraphicFramePr>
            <a:graphicFrameLocks noChangeAspect="1"/>
          </p:cNvGraphicFramePr>
          <p:nvPr>
            <p:custDataLst>
              <p:tags r:id="rId2"/>
            </p:custDataLst>
            <p:extLst>
              <p:ext uri="{D42A27DB-BD31-4B8C-83A1-F6EECF244321}">
                <p14:modId xmlns:p14="http://schemas.microsoft.com/office/powerpoint/2010/main" val="2866851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3" imgH="353" progId="TCLayout.ActiveDocument.1">
                  <p:embed/>
                </p:oleObj>
              </mc:Choice>
              <mc:Fallback>
                <p:oleObj name="think-cell Folie" r:id="rId5" imgW="353" imgH="353" progId="TCLayout.ActiveDocument.1">
                  <p:embed/>
                  <p:pic>
                    <p:nvPicPr>
                      <p:cNvPr id="4" name="Object 3" hidden="1">
                        <a:extLst>
                          <a:ext uri="{FF2B5EF4-FFF2-40B4-BE49-F238E27FC236}">
                            <a16:creationId xmlns:a16="http://schemas.microsoft.com/office/drawing/2014/main" id="{0E36D32F-4D7C-47F5-8580-C85C666CD25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238072D-01C1-4F30-B045-0FDD08FD9485}"/>
              </a:ext>
            </a:extLst>
          </p:cNvPr>
          <p:cNvSpPr/>
          <p:nvPr>
            <p:custDataLst>
              <p:tags r:id="rId3"/>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600" b="0" i="0" baseline="0" dirty="0">
              <a:latin typeface="RR Pioneer Bold" panose="020B0803050201040103" pitchFamily="34" charset="0"/>
              <a:ea typeface="+mj-ea"/>
              <a:cs typeface="+mj-cs"/>
              <a:sym typeface="RR Pioneer Bold" panose="020B0803050201040103" pitchFamily="34" charset="0"/>
            </a:endParaRPr>
          </a:p>
        </p:txBody>
      </p:sp>
      <p:sp>
        <p:nvSpPr>
          <p:cNvPr id="5" name="Rectangle 4">
            <a:extLst>
              <a:ext uri="{FF2B5EF4-FFF2-40B4-BE49-F238E27FC236}">
                <a16:creationId xmlns:a16="http://schemas.microsoft.com/office/drawing/2014/main" id="{D5B037D3-8C83-4EBD-9F12-D2A3B3039F67}"/>
              </a:ext>
            </a:extLst>
          </p:cNvPr>
          <p:cNvSpPr/>
          <p:nvPr/>
        </p:nvSpPr>
        <p:spPr bwMode="gray">
          <a:xfrm>
            <a:off x="1"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pic>
        <p:nvPicPr>
          <p:cNvPr id="24" name="Grafik 23">
            <a:extLst>
              <a:ext uri="{FF2B5EF4-FFF2-40B4-BE49-F238E27FC236}">
                <a16:creationId xmlns:a16="http://schemas.microsoft.com/office/drawing/2014/main" id="{64E13BC9-7D82-4F9F-83D6-382114E03621}"/>
              </a:ext>
            </a:extLst>
          </p:cNvPr>
          <p:cNvPicPr>
            <a:picLocks noChangeAspect="1"/>
          </p:cNvPicPr>
          <p:nvPr/>
        </p:nvPicPr>
        <p:blipFill>
          <a:blip r:embed="rId7"/>
          <a:stretch>
            <a:fillRect/>
          </a:stretch>
        </p:blipFill>
        <p:spPr>
          <a:xfrm>
            <a:off x="323850" y="231775"/>
            <a:ext cx="318931" cy="521147"/>
          </a:xfrm>
          <a:prstGeom prst="rect">
            <a:avLst/>
          </a:prstGeom>
        </p:spPr>
      </p:pic>
      <p:pic>
        <p:nvPicPr>
          <p:cNvPr id="6" name="Grafik 5">
            <a:extLst>
              <a:ext uri="{FF2B5EF4-FFF2-40B4-BE49-F238E27FC236}">
                <a16:creationId xmlns:a16="http://schemas.microsoft.com/office/drawing/2014/main" id="{B909B9A5-169F-476B-A4C7-8108C31695BD}"/>
              </a:ext>
            </a:extLst>
          </p:cNvPr>
          <p:cNvPicPr>
            <a:picLocks noChangeAspect="1"/>
          </p:cNvPicPr>
          <p:nvPr/>
        </p:nvPicPr>
        <p:blipFill>
          <a:blip r:embed="rId8"/>
          <a:srcRect/>
          <a:stretch/>
        </p:blipFill>
        <p:spPr>
          <a:xfrm>
            <a:off x="7847933" y="4698029"/>
            <a:ext cx="956272" cy="222317"/>
          </a:xfrm>
          <a:prstGeom prst="rect">
            <a:avLst/>
          </a:prstGeom>
        </p:spPr>
      </p:pic>
      <p:sp>
        <p:nvSpPr>
          <p:cNvPr id="2" name="Title 1">
            <a:extLst>
              <a:ext uri="{FF2B5EF4-FFF2-40B4-BE49-F238E27FC236}">
                <a16:creationId xmlns:a16="http://schemas.microsoft.com/office/drawing/2014/main" id="{F9E29DE0-EBC6-4919-A68D-8D5E8ED7F4A5}"/>
              </a:ext>
            </a:extLst>
          </p:cNvPr>
          <p:cNvSpPr>
            <a:spLocks noGrp="1"/>
          </p:cNvSpPr>
          <p:nvPr>
            <p:ph type="title"/>
          </p:nvPr>
        </p:nvSpPr>
        <p:spPr>
          <a:xfrm>
            <a:off x="800100" y="193676"/>
            <a:ext cx="8020050" cy="559246"/>
          </a:xfrm>
        </p:spPr>
        <p:txBody>
          <a:bodyPr/>
          <a:lstStyle>
            <a:lvl1pPr algn="l">
              <a:defRPr sz="1600" b="0">
                <a:solidFill>
                  <a:schemeClr val="bg1"/>
                </a:solidFill>
              </a:defRPr>
            </a:lvl1pPr>
          </a:lstStyle>
          <a:p>
            <a:r>
              <a:rPr lang="de-DE"/>
              <a:t>Mastertitelformat bearbeiten</a:t>
            </a:r>
            <a:endParaRPr lang="de-DE" dirty="0"/>
          </a:p>
        </p:txBody>
      </p:sp>
    </p:spTree>
    <p:custDataLst>
      <p:tags r:id="rId1"/>
    </p:custDataLst>
    <p:extLst>
      <p:ext uri="{BB962C8B-B14F-4D97-AF65-F5344CB8AC3E}">
        <p14:creationId xmlns:p14="http://schemas.microsoft.com/office/powerpoint/2010/main" val="181557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v="urn:schemas-microsoft-com:vml" xmlns:a16="http://schemas.microsoft.com/office/drawing/2014/main">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amp; 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8E69F-879A-48F7-B33F-E9F47D44BBFF}"/>
              </a:ext>
            </a:extLst>
          </p:cNvPr>
          <p:cNvSpPr/>
          <p:nvPr/>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987424"/>
            <a:ext cx="6084887" cy="2383573"/>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3629025"/>
            <a:ext cx="6084887" cy="4191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pic>
        <p:nvPicPr>
          <p:cNvPr id="13" name="Grafik 12">
            <a:extLst>
              <a:ext uri="{FF2B5EF4-FFF2-40B4-BE49-F238E27FC236}">
                <a16:creationId xmlns:a16="http://schemas.microsoft.com/office/drawing/2014/main" id="{FDD63C40-0EEA-4853-922A-7E450E67017B}"/>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0" name="Grafik 9">
            <a:extLst>
              <a:ext uri="{FF2B5EF4-FFF2-40B4-BE49-F238E27FC236}">
                <a16:creationId xmlns:a16="http://schemas.microsoft.com/office/drawing/2014/main" id="{374DA433-50F4-4DD1-AA47-6D4B25EADAC2}"/>
              </a:ext>
            </a:extLst>
          </p:cNvPr>
          <p:cNvPicPr>
            <a:picLocks noChangeAspect="1"/>
          </p:cNvPicPr>
          <p:nvPr/>
        </p:nvPicPr>
        <p:blipFill>
          <a:blip r:embed="rId4"/>
          <a:srcRect/>
          <a:stretch/>
        </p:blipFill>
        <p:spPr>
          <a:xfrm>
            <a:off x="7847933" y="4698029"/>
            <a:ext cx="956272" cy="222317"/>
          </a:xfrm>
          <a:prstGeom prst="rect">
            <a:avLst/>
          </a:prstGeom>
        </p:spPr>
      </p:pic>
    </p:spTree>
    <p:custDataLst>
      <p:tags r:id="rId1"/>
    </p:custDataLst>
    <p:extLst>
      <p:ext uri="{BB962C8B-B14F-4D97-AF65-F5344CB8AC3E}">
        <p14:creationId xmlns:p14="http://schemas.microsoft.com/office/powerpoint/2010/main" val="180790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Quote &amp; 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8E69F-879A-48F7-B33F-E9F47D44BBFF}"/>
              </a:ext>
            </a:extLst>
          </p:cNvPr>
          <p:cNvSpPr/>
          <p:nvPr/>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987424"/>
            <a:ext cx="6084887" cy="2383573"/>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3629025"/>
            <a:ext cx="6084887" cy="4191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pic>
        <p:nvPicPr>
          <p:cNvPr id="13" name="Grafik 12">
            <a:extLst>
              <a:ext uri="{FF2B5EF4-FFF2-40B4-BE49-F238E27FC236}">
                <a16:creationId xmlns:a16="http://schemas.microsoft.com/office/drawing/2014/main" id="{FDD63C40-0EEA-4853-922A-7E450E67017B}"/>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0" name="Grafik 9">
            <a:extLst>
              <a:ext uri="{FF2B5EF4-FFF2-40B4-BE49-F238E27FC236}">
                <a16:creationId xmlns:a16="http://schemas.microsoft.com/office/drawing/2014/main" id="{374DA433-50F4-4DD1-AA47-6D4B25EADAC2}"/>
              </a:ext>
            </a:extLst>
          </p:cNvPr>
          <p:cNvPicPr>
            <a:picLocks noChangeAspect="1"/>
          </p:cNvPicPr>
          <p:nvPr/>
        </p:nvPicPr>
        <p:blipFill>
          <a:blip r:embed="rId4"/>
          <a:srcRect/>
          <a:stretch/>
        </p:blipFill>
        <p:spPr>
          <a:xfrm>
            <a:off x="7847933" y="4698029"/>
            <a:ext cx="956272" cy="222317"/>
          </a:xfrm>
          <a:prstGeom prst="rect">
            <a:avLst/>
          </a:prstGeom>
        </p:spPr>
      </p:pic>
    </p:spTree>
    <p:custDataLst>
      <p:tags r:id="rId1"/>
    </p:custDataLst>
    <p:extLst>
      <p:ext uri="{BB962C8B-B14F-4D97-AF65-F5344CB8AC3E}">
        <p14:creationId xmlns:p14="http://schemas.microsoft.com/office/powerpoint/2010/main" val="297738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Quote &amp; 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8E69F-879A-48F7-B33F-E9F47D44BBFF}"/>
              </a:ext>
            </a:extLst>
          </p:cNvPr>
          <p:cNvSpPr/>
          <p:nvPr/>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7" name="Text Placeholder 6">
            <a:extLst>
              <a:ext uri="{FF2B5EF4-FFF2-40B4-BE49-F238E27FC236}">
                <a16:creationId xmlns:a16="http://schemas.microsoft.com/office/drawing/2014/main" id="{106D4D27-0C31-452A-9B57-954505E1280A}"/>
              </a:ext>
            </a:extLst>
          </p:cNvPr>
          <p:cNvSpPr>
            <a:spLocks noGrp="1"/>
          </p:cNvSpPr>
          <p:nvPr>
            <p:ph type="body" sz="quarter" idx="14" hasCustomPrompt="1"/>
          </p:nvPr>
        </p:nvSpPr>
        <p:spPr bwMode="gray">
          <a:xfrm>
            <a:off x="2735263" y="987424"/>
            <a:ext cx="6084887" cy="2383573"/>
          </a:xfrm>
        </p:spPr>
        <p:txBody>
          <a:bodyPr>
            <a:normAutofit/>
          </a:bodyPr>
          <a:lstStyle>
            <a:lvl1pPr>
              <a:defRPr lang="de-DE" sz="2000" kern="1200" dirty="0" smtClean="0">
                <a:solidFill>
                  <a:schemeClr val="bg1"/>
                </a:solidFill>
                <a:latin typeface="+mj-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Schwerpunkt oder Zitat mit Beschreibung</a:t>
            </a:r>
          </a:p>
        </p:txBody>
      </p:sp>
      <p:sp>
        <p:nvSpPr>
          <p:cNvPr id="9" name="Text Placeholder 8">
            <a:extLst>
              <a:ext uri="{FF2B5EF4-FFF2-40B4-BE49-F238E27FC236}">
                <a16:creationId xmlns:a16="http://schemas.microsoft.com/office/drawing/2014/main" id="{7CD42EB8-1E7F-4BA3-ABE6-A268B8870473}"/>
              </a:ext>
            </a:extLst>
          </p:cNvPr>
          <p:cNvSpPr>
            <a:spLocks noGrp="1"/>
          </p:cNvSpPr>
          <p:nvPr>
            <p:ph type="body" sz="quarter" idx="15" hasCustomPrompt="1"/>
          </p:nvPr>
        </p:nvSpPr>
        <p:spPr bwMode="gray">
          <a:xfrm>
            <a:off x="2735263" y="3629025"/>
            <a:ext cx="6084887" cy="419100"/>
          </a:xfrm>
        </p:spPr>
        <p:txBody>
          <a:bodyPr/>
          <a:lstStyle>
            <a:lvl1pPr>
              <a:defRPr lang="de-DE" sz="1200" kern="1200" dirty="0" smtClean="0">
                <a:solidFill>
                  <a:schemeClr val="accent2"/>
                </a:solidFill>
                <a:latin typeface="+mn-lt"/>
                <a:ea typeface="+mn-ea"/>
                <a:cs typeface="Arial" panose="020B0604020202020204" pitchFamily="34" charset="0"/>
              </a:defRPr>
            </a:lvl1pPr>
          </a:lstStyle>
          <a:p>
            <a:pPr marL="0" lvl="0" indent="0" algn="l" defTabSz="685800" rtl="0" eaLnBrk="1" latinLnBrk="0" hangingPunct="1">
              <a:lnSpc>
                <a:spcPct val="90000"/>
              </a:lnSpc>
              <a:spcBef>
                <a:spcPts val="750"/>
              </a:spcBef>
              <a:buClr>
                <a:schemeClr val="bg2"/>
              </a:buClr>
              <a:buFont typeface="Arial" panose="020B0604020202020204" pitchFamily="34" charset="0"/>
              <a:buNone/>
            </a:pPr>
            <a:r>
              <a:rPr lang="de-DE" dirty="0"/>
              <a:t>Quelle</a:t>
            </a:r>
          </a:p>
        </p:txBody>
      </p:sp>
      <p:pic>
        <p:nvPicPr>
          <p:cNvPr id="13" name="Grafik 12">
            <a:extLst>
              <a:ext uri="{FF2B5EF4-FFF2-40B4-BE49-F238E27FC236}">
                <a16:creationId xmlns:a16="http://schemas.microsoft.com/office/drawing/2014/main" id="{FDD63C40-0EEA-4853-922A-7E450E67017B}"/>
              </a:ext>
            </a:extLst>
          </p:cNvPr>
          <p:cNvPicPr>
            <a:picLocks noChangeAspect="1"/>
          </p:cNvPicPr>
          <p:nvPr/>
        </p:nvPicPr>
        <p:blipFill>
          <a:blip r:embed="rId3"/>
          <a:stretch>
            <a:fillRect/>
          </a:stretch>
        </p:blipFill>
        <p:spPr>
          <a:xfrm>
            <a:off x="323850" y="231775"/>
            <a:ext cx="318931" cy="521147"/>
          </a:xfrm>
          <a:prstGeom prst="rect">
            <a:avLst/>
          </a:prstGeom>
        </p:spPr>
      </p:pic>
      <p:pic>
        <p:nvPicPr>
          <p:cNvPr id="10" name="Grafik 9">
            <a:extLst>
              <a:ext uri="{FF2B5EF4-FFF2-40B4-BE49-F238E27FC236}">
                <a16:creationId xmlns:a16="http://schemas.microsoft.com/office/drawing/2014/main" id="{374DA433-50F4-4DD1-AA47-6D4B25EADAC2}"/>
              </a:ext>
            </a:extLst>
          </p:cNvPr>
          <p:cNvPicPr>
            <a:picLocks noChangeAspect="1"/>
          </p:cNvPicPr>
          <p:nvPr/>
        </p:nvPicPr>
        <p:blipFill>
          <a:blip r:embed="rId4"/>
          <a:srcRect/>
          <a:stretch/>
        </p:blipFill>
        <p:spPr>
          <a:xfrm>
            <a:off x="7847933" y="4698029"/>
            <a:ext cx="956272" cy="222317"/>
          </a:xfrm>
          <a:prstGeom prst="rect">
            <a:avLst/>
          </a:prstGeom>
        </p:spPr>
      </p:pic>
    </p:spTree>
    <p:custDataLst>
      <p:tags r:id="rId1"/>
    </p:custDataLst>
    <p:extLst>
      <p:ext uri="{BB962C8B-B14F-4D97-AF65-F5344CB8AC3E}">
        <p14:creationId xmlns:p14="http://schemas.microsoft.com/office/powerpoint/2010/main" val="222517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Map, Q&amp;A">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3BF91E4F-0F48-4AC5-8C0F-A978C4678CE0}"/>
              </a:ext>
            </a:extLst>
          </p:cNvPr>
          <p:cNvSpPr>
            <a:spLocks noGrp="1"/>
          </p:cNvSpPr>
          <p:nvPr>
            <p:ph type="body" sz="quarter" idx="39" hasCustomPrompt="1"/>
          </p:nvPr>
        </p:nvSpPr>
        <p:spPr bwMode="gray">
          <a:xfrm>
            <a:off x="323850" y="3247133"/>
            <a:ext cx="1069752" cy="800992"/>
          </a:xfrm>
          <a:prstGeom prst="rect">
            <a:avLst/>
          </a:prstGeom>
        </p:spPr>
        <p:txBody>
          <a:bodyPr>
            <a:noAutofit/>
          </a:bodyPr>
          <a:lstStyle>
            <a:lvl1pPr marL="0" indent="0">
              <a:buNone/>
              <a:defRPr sz="800">
                <a:solidFill>
                  <a:schemeClr val="tx1">
                    <a:lumMod val="65000"/>
                    <a:lumOff val="35000"/>
                  </a:schemeClr>
                </a:solidFill>
                <a:latin typeface="+mn-lt"/>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de-DE" dirty="0"/>
              <a:t>Name des Landes</a:t>
            </a:r>
          </a:p>
        </p:txBody>
      </p:sp>
      <p:cxnSp>
        <p:nvCxnSpPr>
          <p:cNvPr id="11" name="Gerader Verbinder 10">
            <a:extLst>
              <a:ext uri="{FF2B5EF4-FFF2-40B4-BE49-F238E27FC236}">
                <a16:creationId xmlns:a16="http://schemas.microsoft.com/office/drawing/2014/main" id="{B5B57C4A-53C4-4D1E-A5FB-E0BBA94562BB}"/>
              </a:ext>
            </a:extLst>
          </p:cNvPr>
          <p:cNvCxnSpPr/>
          <p:nvPr/>
        </p:nvCxnSpPr>
        <p:spPr bwMode="gray">
          <a:xfrm>
            <a:off x="8820150" y="4767263"/>
            <a:ext cx="0" cy="144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liennummernplatzhalter 5">
            <a:extLst>
              <a:ext uri="{FF2B5EF4-FFF2-40B4-BE49-F238E27FC236}">
                <a16:creationId xmlns:a16="http://schemas.microsoft.com/office/drawing/2014/main" id="{2E08863C-1DB6-4C8A-8945-AE743D173210}"/>
              </a:ext>
            </a:extLst>
          </p:cNvPr>
          <p:cNvSpPr>
            <a:spLocks noGrp="1"/>
          </p:cNvSpPr>
          <p:nvPr>
            <p:ph type="sldNum" sz="quarter" idx="41"/>
          </p:nvPr>
        </p:nvSpPr>
        <p:spPr bwMode="gray"/>
        <p:txBody>
          <a:bodyPr/>
          <a:lstStyle>
            <a:lvl1pPr>
              <a:defRPr>
                <a:solidFill>
                  <a:schemeClr val="bg1">
                    <a:lumMod val="95000"/>
                  </a:schemeClr>
                </a:solidFill>
              </a:defRPr>
            </a:lvl1pPr>
          </a:lstStyle>
          <a:p>
            <a:fld id="{6D11FE4E-4FB7-451D-AC48-A0B381E4258D}" type="slidenum">
              <a:rPr lang="de-DE" smtClean="0"/>
              <a:pPr/>
              <a:t>‹Nr.›</a:t>
            </a:fld>
            <a:endParaRPr lang="de-DE" dirty="0"/>
          </a:p>
        </p:txBody>
      </p:sp>
      <p:pic>
        <p:nvPicPr>
          <p:cNvPr id="12" name="Grafik 11">
            <a:extLst>
              <a:ext uri="{FF2B5EF4-FFF2-40B4-BE49-F238E27FC236}">
                <a16:creationId xmlns:a16="http://schemas.microsoft.com/office/drawing/2014/main" id="{193A562A-E924-47B2-AFFB-A0664F28E414}"/>
              </a:ext>
            </a:extLst>
          </p:cNvPr>
          <p:cNvPicPr>
            <a:picLocks noChangeAspect="1"/>
          </p:cNvPicPr>
          <p:nvPr/>
        </p:nvPicPr>
        <p:blipFill>
          <a:blip r:embed="rId3"/>
          <a:stretch>
            <a:fillRect/>
          </a:stretch>
        </p:blipFill>
        <p:spPr>
          <a:xfrm>
            <a:off x="323850" y="231775"/>
            <a:ext cx="318931" cy="521147"/>
          </a:xfrm>
          <a:prstGeom prst="rect">
            <a:avLst/>
          </a:prstGeom>
        </p:spPr>
      </p:pic>
    </p:spTree>
    <p:custDataLst>
      <p:tags r:id="rId1"/>
    </p:custDataLst>
    <p:extLst>
      <p:ext uri="{BB962C8B-B14F-4D97-AF65-F5344CB8AC3E}">
        <p14:creationId xmlns:p14="http://schemas.microsoft.com/office/powerpoint/2010/main" val="126285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142B06C-B4F1-47FB-AE74-70168A52E00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50400" y="4569902"/>
            <a:ext cx="1569600" cy="364905"/>
          </a:xfrm>
          <a:prstGeom prst="rect">
            <a:avLst/>
          </a:prstGeom>
        </p:spPr>
      </p:pic>
      <p:sp>
        <p:nvSpPr>
          <p:cNvPr id="17" name="Text Placeholder 9">
            <a:extLst>
              <a:ext uri="{FF2B5EF4-FFF2-40B4-BE49-F238E27FC236}">
                <a16:creationId xmlns:a16="http://schemas.microsoft.com/office/drawing/2014/main" id="{1F2A7E3F-DAF8-4328-9537-2A5C1262DEC9}"/>
              </a:ext>
            </a:extLst>
          </p:cNvPr>
          <p:cNvSpPr>
            <a:spLocks noGrp="1"/>
          </p:cNvSpPr>
          <p:nvPr>
            <p:ph type="body" sz="quarter" idx="18"/>
          </p:nvPr>
        </p:nvSpPr>
        <p:spPr bwMode="gray">
          <a:xfrm>
            <a:off x="323850" y="2409376"/>
            <a:ext cx="8496300" cy="956490"/>
          </a:xfrm>
          <a:prstGeom prst="rect">
            <a:avLst/>
          </a:prstGeom>
        </p:spPr>
        <p:txBody>
          <a:bodyPr>
            <a:noAutofit/>
          </a:bodyPr>
          <a:lstStyle>
            <a:lvl1pPr marL="0" indent="0" algn="ctr" defTabSz="685800" rtl="0" eaLnBrk="1" latinLnBrk="0" hangingPunct="1">
              <a:lnSpc>
                <a:spcPct val="90000"/>
              </a:lnSpc>
              <a:buFont typeface="Arial" panose="020B0604020202020204" pitchFamily="34" charset="0"/>
              <a:buNone/>
              <a:defRPr lang="de-DE" sz="1800" kern="1200" smtClean="0">
                <a:solidFill>
                  <a:schemeClr val="bg1">
                    <a:lumMod val="95000"/>
                  </a:schemeClr>
                </a:solidFill>
                <a:latin typeface="RR Pioneer Bold" panose="020B0803050201040103" pitchFamily="34" charset="0"/>
                <a:ea typeface="+mn-ea"/>
                <a:cs typeface="Arial" panose="020B0604020202020204" pitchFamily="34" charset="0"/>
              </a:defRPr>
            </a:lvl1pPr>
            <a:lvl2pPr indent="0" algn="l" defTabSz="685800" rtl="0" eaLnBrk="1" latinLnBrk="0" hangingPunct="1">
              <a:lnSpc>
                <a:spcPct val="90000"/>
              </a:lnSpc>
              <a:buFont typeface="Arial" panose="020B0604020202020204" pitchFamily="34" charset="0"/>
              <a:buNone/>
              <a:defRPr lang="de-DE" sz="1500" kern="1200" smtClean="0">
                <a:solidFill>
                  <a:schemeClr val="tx1"/>
                </a:solidFill>
                <a:latin typeface="Arial" panose="020B0604020202020204" pitchFamily="34" charset="0"/>
                <a:ea typeface="+mn-ea"/>
                <a:cs typeface="Arial" panose="020B0604020202020204" pitchFamily="34" charset="0"/>
              </a:defRPr>
            </a:lvl2pPr>
            <a:lvl3pPr indent="0" algn="l" defTabSz="685800" rtl="0" eaLnBrk="1" latinLnBrk="0" hangingPunct="1">
              <a:lnSpc>
                <a:spcPct val="90000"/>
              </a:lnSpc>
              <a:buFont typeface="Arial" panose="020B0604020202020204" pitchFamily="34" charset="0"/>
              <a:buNone/>
              <a:defRPr lang="de-DE" sz="1500" kern="1200" smtClean="0">
                <a:solidFill>
                  <a:schemeClr val="tx1"/>
                </a:solidFill>
                <a:latin typeface="Arial" panose="020B0604020202020204" pitchFamily="34" charset="0"/>
                <a:ea typeface="+mn-ea"/>
                <a:cs typeface="Arial" panose="020B0604020202020204" pitchFamily="34" charset="0"/>
              </a:defRPr>
            </a:lvl3pPr>
            <a:lvl4pPr indent="0" algn="l" defTabSz="685800" rtl="0" eaLnBrk="1" latinLnBrk="0" hangingPunct="1">
              <a:lnSpc>
                <a:spcPct val="90000"/>
              </a:lnSpc>
              <a:buFont typeface="Arial" panose="020B0604020202020204" pitchFamily="34" charset="0"/>
              <a:buNone/>
              <a:defRPr lang="de-DE" sz="1500" kern="1200" smtClean="0">
                <a:solidFill>
                  <a:schemeClr val="tx1"/>
                </a:solidFill>
                <a:latin typeface="Arial" panose="020B0604020202020204" pitchFamily="34" charset="0"/>
                <a:ea typeface="+mn-ea"/>
                <a:cs typeface="Arial" panose="020B0604020202020204" pitchFamily="34" charset="0"/>
              </a:defRPr>
            </a:lvl4pPr>
            <a:lvl5pPr indent="0" algn="l" defTabSz="685800" rtl="0" eaLnBrk="1" latinLnBrk="0" hangingPunct="1">
              <a:lnSpc>
                <a:spcPct val="90000"/>
              </a:lnSpc>
              <a:buFont typeface="Arial" panose="020B0604020202020204" pitchFamily="34" charset="0"/>
              <a:buNone/>
              <a:defRPr lang="de-DE" sz="1500" kern="1200">
                <a:solidFill>
                  <a:schemeClr val="tx1"/>
                </a:solidFill>
                <a:latin typeface="Arial" panose="020B0604020202020204" pitchFamily="34" charset="0"/>
                <a:ea typeface="+mn-ea"/>
                <a:cs typeface="Arial" panose="020B0604020202020204" pitchFamily="34" charset="0"/>
              </a:defRPr>
            </a:lvl5pPr>
          </a:lstStyle>
          <a:p>
            <a:pPr lvl="0"/>
            <a:r>
              <a:rPr lang="de-DE"/>
              <a:t>Mastertextformat bearbeiten</a:t>
            </a:r>
          </a:p>
        </p:txBody>
      </p:sp>
      <p:pic>
        <p:nvPicPr>
          <p:cNvPr id="10" name="Grafik 9">
            <a:extLst>
              <a:ext uri="{FF2B5EF4-FFF2-40B4-BE49-F238E27FC236}">
                <a16:creationId xmlns:a16="http://schemas.microsoft.com/office/drawing/2014/main" id="{5357EF61-899A-44F8-8FF0-B6343C9D4572}"/>
              </a:ext>
            </a:extLst>
          </p:cNvPr>
          <p:cNvPicPr>
            <a:picLocks noChangeAspect="1"/>
          </p:cNvPicPr>
          <p:nvPr/>
        </p:nvPicPr>
        <p:blipFill>
          <a:blip r:embed="rId4">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250107" y="233362"/>
            <a:ext cx="530953" cy="867600"/>
          </a:xfrm>
          <a:prstGeom prst="rect">
            <a:avLst/>
          </a:prstGeom>
        </p:spPr>
      </p:pic>
    </p:spTree>
    <p:custDataLst>
      <p:tags r:id="rId1"/>
    </p:custDataLst>
    <p:extLst>
      <p:ext uri="{BB962C8B-B14F-4D97-AF65-F5344CB8AC3E}">
        <p14:creationId xmlns:p14="http://schemas.microsoft.com/office/powerpoint/2010/main" val="275473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Title, content and picture">
    <p:spTree>
      <p:nvGrpSpPr>
        <p:cNvPr id="1" name=""/>
        <p:cNvGrpSpPr/>
        <p:nvPr/>
      </p:nvGrpSpPr>
      <p:grpSpPr>
        <a:xfrm>
          <a:off x="0" y="0"/>
          <a:ext cx="0" cy="0"/>
          <a:chOff x="0" y="0"/>
          <a:chExt cx="0" cy="0"/>
        </a:xfrm>
      </p:grpSpPr>
      <p:sp>
        <p:nvSpPr>
          <p:cNvPr id="135" name="Rectangle 24"/>
          <p:cNvSpPr txBox="1"/>
          <p:nvPr/>
        </p:nvSpPr>
        <p:spPr>
          <a:xfrm>
            <a:off x="250824" y="4870349"/>
            <a:ext cx="4127212" cy="83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914377">
              <a:defRPr sz="600">
                <a:solidFill>
                  <a:schemeClr val="accent2"/>
                </a:solidFill>
              </a:defRPr>
            </a:lvl1pPr>
          </a:lstStyle>
          <a:p>
            <a:r>
              <a:rPr sz="600"/>
              <a:t>© MTU Friedrichshafen GmbH | Alle Rechte vorbehalten </a:t>
            </a:r>
          </a:p>
        </p:txBody>
      </p:sp>
      <p:pic>
        <p:nvPicPr>
          <p:cNvPr id="136" name="Grafik 9" descr="Grafik 9"/>
          <p:cNvPicPr>
            <a:picLocks noChangeAspect="1"/>
          </p:cNvPicPr>
          <p:nvPr/>
        </p:nvPicPr>
        <p:blipFill>
          <a:blip r:embed="rId2"/>
          <a:stretch>
            <a:fillRect/>
          </a:stretch>
        </p:blipFill>
        <p:spPr>
          <a:xfrm>
            <a:off x="8201949" y="4654290"/>
            <a:ext cx="707489" cy="299635"/>
          </a:xfrm>
          <a:prstGeom prst="rect">
            <a:avLst/>
          </a:prstGeom>
          <a:ln w="12700">
            <a:miter lim="400000"/>
          </a:ln>
        </p:spPr>
      </p:pic>
      <p:sp>
        <p:nvSpPr>
          <p:cNvPr id="137" name="Titeltext"/>
          <p:cNvSpPr txBox="1">
            <a:spLocks noGrp="1"/>
          </p:cNvSpPr>
          <p:nvPr>
            <p:ph type="title"/>
          </p:nvPr>
        </p:nvSpPr>
        <p:spPr>
          <a:xfrm>
            <a:off x="250828" y="399761"/>
            <a:ext cx="8642351" cy="877889"/>
          </a:xfrm>
          <a:prstGeom prst="rect">
            <a:avLst/>
          </a:prstGeom>
        </p:spPr>
        <p:txBody>
          <a:bodyPr/>
          <a:lstStyle>
            <a:lvl1pPr>
              <a:defRPr sz="2400">
                <a:solidFill>
                  <a:schemeClr val="accent4"/>
                </a:solidFill>
              </a:defRPr>
            </a:lvl1pPr>
          </a:lstStyle>
          <a:p>
            <a:r>
              <a:rPr lang="de-DE"/>
              <a:t>Mastertitelformat bearbeiten</a:t>
            </a:r>
            <a:endParaRPr/>
          </a:p>
        </p:txBody>
      </p:sp>
      <p:sp>
        <p:nvSpPr>
          <p:cNvPr id="138" name="Textebene 1…"/>
          <p:cNvSpPr txBox="1">
            <a:spLocks noGrp="1"/>
          </p:cNvSpPr>
          <p:nvPr>
            <p:ph type="body" sz="half" idx="1"/>
          </p:nvPr>
        </p:nvSpPr>
        <p:spPr>
          <a:xfrm>
            <a:off x="250828" y="1417498"/>
            <a:ext cx="5834063" cy="2990993"/>
          </a:xfrm>
          <a:prstGeom prst="rect">
            <a:avLst/>
          </a:prstGeo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a:p>
        </p:txBody>
      </p:sp>
      <p:sp>
        <p:nvSpPr>
          <p:cNvPr id="139" name="Bildplatzhalter 9"/>
          <p:cNvSpPr>
            <a:spLocks noGrp="1"/>
          </p:cNvSpPr>
          <p:nvPr>
            <p:ph type="pic" sz="quarter" idx="21"/>
          </p:nvPr>
        </p:nvSpPr>
        <p:spPr>
          <a:xfrm>
            <a:off x="6156326" y="1455738"/>
            <a:ext cx="2987675" cy="2952751"/>
          </a:xfrm>
          <a:prstGeom prst="rect">
            <a:avLst/>
          </a:prstGeom>
        </p:spPr>
        <p:txBody>
          <a:bodyPr lIns="91439" tIns="45719" rIns="91439" bIns="45719"/>
          <a:lstStyle/>
          <a:p>
            <a:r>
              <a:rPr lang="de-DE"/>
              <a:t>Bild durch Klicken auf Symbol hinzufügen</a:t>
            </a:r>
            <a:endParaRPr/>
          </a:p>
        </p:txBody>
      </p:sp>
      <p:sp>
        <p:nvSpPr>
          <p:cNvPr id="140"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extLst>
      <p:ext uri="{BB962C8B-B14F-4D97-AF65-F5344CB8AC3E}">
        <p14:creationId xmlns:p14="http://schemas.microsoft.com/office/powerpoint/2010/main" val="2180889302"/>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8660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1.xml"/><Relationship Id="rId58"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w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tags" Target="../tags/tag107.xml"/><Relationship Id="rId55" Type="http://schemas.openxmlformats.org/officeDocument/2006/relationships/image" Target="../media/image3.png"/><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wmf"/><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tags" Target="../tags/tag10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oleObject" Target="../embeddings/oleObject32.bin"/><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theme" Target="../theme/theme2.xml"/><Relationship Id="rId8" Type="http://schemas.openxmlformats.org/officeDocument/2006/relationships/slideLayout" Target="../slideLayouts/slideLayout59.xml"/><Relationship Id="rId51" Type="http://schemas.openxmlformats.org/officeDocument/2006/relationships/tags" Target="../tags/tag108.xml"/><Relationship Id="rId3"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7214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CF5DF4E-B4B0-473F-A55A-94F10A93A111}"/>
              </a:ext>
            </a:extLst>
          </p:cNvPr>
          <p:cNvGraphicFramePr>
            <a:graphicFrameLocks noChangeAspect="1"/>
          </p:cNvGraphicFramePr>
          <p:nvPr>
            <p:custDataLst>
              <p:tags r:id="rId54"/>
            </p:custDataLst>
            <p:extLst>
              <p:ext uri="{D42A27DB-BD31-4B8C-83A1-F6EECF244321}">
                <p14:modId xmlns:p14="http://schemas.microsoft.com/office/powerpoint/2010/main" val="1410646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6" imgW="353" imgH="353" progId="TCLayout.ActiveDocument.1">
                  <p:embed/>
                </p:oleObj>
              </mc:Choice>
              <mc:Fallback>
                <p:oleObj name="think-cell Folie" r:id="rId56" imgW="353" imgH="353" progId="TCLayout.ActiveDocument.1">
                  <p:embed/>
                  <p:pic>
                    <p:nvPicPr>
                      <p:cNvPr id="4" name="Object 3" hidden="1">
                        <a:extLst>
                          <a:ext uri="{FF2B5EF4-FFF2-40B4-BE49-F238E27FC236}">
                            <a16:creationId xmlns:a16="http://schemas.microsoft.com/office/drawing/2014/main" id="{6CF5DF4E-B4B0-473F-A55A-94F10A93A111}"/>
                          </a:ext>
                        </a:extLst>
                      </p:cNvPr>
                      <p:cNvPicPr/>
                      <p:nvPr/>
                    </p:nvPicPr>
                    <p:blipFill>
                      <a:blip r:embed="rId5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394D948-2B48-4D48-A471-517F0E30F212}"/>
              </a:ext>
            </a:extLst>
          </p:cNvPr>
          <p:cNvSpPr/>
          <p:nvPr>
            <p:custDataLst>
              <p:tags r:id="rId55"/>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3" name="Text Placeholder 2">
            <a:extLst>
              <a:ext uri="{FF2B5EF4-FFF2-40B4-BE49-F238E27FC236}">
                <a16:creationId xmlns:a16="http://schemas.microsoft.com/office/drawing/2014/main" id="{9B9B4B42-DD00-5044-84D5-F9B600142401}"/>
              </a:ext>
            </a:extLst>
          </p:cNvPr>
          <p:cNvSpPr>
            <a:spLocks noGrp="1"/>
          </p:cNvSpPr>
          <p:nvPr>
            <p:ph type="body" idx="1"/>
          </p:nvPr>
        </p:nvSpPr>
        <p:spPr bwMode="gray">
          <a:xfrm>
            <a:off x="323851" y="876300"/>
            <a:ext cx="8496300" cy="3748088"/>
          </a:xfrm>
          <a:prstGeom prst="rect">
            <a:avLst/>
          </a:prstGeom>
        </p:spPr>
        <p:txBody>
          <a:bodyPr vert="horz" lIns="0" tIns="0" rIns="0" bIns="0" rtlCol="0">
            <a:noAutofit/>
          </a:bodyPr>
          <a:lstStyle/>
          <a:p>
            <a:pPr lvl="0"/>
            <a:r>
              <a:rPr lang="de-DE" dirty="0"/>
              <a:t>Text durch Doppelklick hinzufügen</a:t>
            </a:r>
          </a:p>
          <a:p>
            <a:pPr lvl="1"/>
            <a:r>
              <a:rPr lang="de-DE" dirty="0"/>
              <a:t>Ebene Zwei</a:t>
            </a:r>
          </a:p>
          <a:p>
            <a:pPr lvl="2"/>
            <a:r>
              <a:rPr lang="de-DE" dirty="0"/>
              <a:t>Ebene Drei</a:t>
            </a:r>
          </a:p>
          <a:p>
            <a:pPr lvl="3"/>
            <a:r>
              <a:rPr lang="de-DE" dirty="0"/>
              <a:t>Ebene Vier</a:t>
            </a:r>
          </a:p>
          <a:p>
            <a:pPr lvl="4"/>
            <a:r>
              <a:rPr lang="de-DE" dirty="0"/>
              <a:t>Ebene Fünf</a:t>
            </a:r>
          </a:p>
        </p:txBody>
      </p:sp>
      <p:sp>
        <p:nvSpPr>
          <p:cNvPr id="5" name="Title Placeholder 4">
            <a:extLst>
              <a:ext uri="{FF2B5EF4-FFF2-40B4-BE49-F238E27FC236}">
                <a16:creationId xmlns:a16="http://schemas.microsoft.com/office/drawing/2014/main" id="{0CE7EBF9-450D-4173-901A-CDD2E0D0462F}"/>
              </a:ext>
            </a:extLst>
          </p:cNvPr>
          <p:cNvSpPr>
            <a:spLocks noGrp="1"/>
          </p:cNvSpPr>
          <p:nvPr>
            <p:ph type="title"/>
          </p:nvPr>
        </p:nvSpPr>
        <p:spPr bwMode="gray">
          <a:xfrm>
            <a:off x="789516" y="375171"/>
            <a:ext cx="6288617" cy="222627"/>
          </a:xfrm>
          <a:prstGeom prst="rect">
            <a:avLst/>
          </a:prstGeom>
        </p:spPr>
        <p:txBody>
          <a:bodyPr vert="horz" lIns="0" tIns="0" rIns="0" bIns="0" rtlCol="0" anchor="t">
            <a:noAutofit/>
          </a:bodyPr>
          <a:lstStyle/>
          <a:p>
            <a:endParaRPr lang="de-DE" dirty="0"/>
          </a:p>
        </p:txBody>
      </p:sp>
      <p:sp>
        <p:nvSpPr>
          <p:cNvPr id="10" name="Slide Number Placeholder 4">
            <a:extLst>
              <a:ext uri="{FF2B5EF4-FFF2-40B4-BE49-F238E27FC236}">
                <a16:creationId xmlns:a16="http://schemas.microsoft.com/office/drawing/2014/main" id="{343410D1-F2FF-4F1D-81B3-FA0FC058A640}"/>
              </a:ext>
            </a:extLst>
          </p:cNvPr>
          <p:cNvSpPr>
            <a:spLocks noGrp="1"/>
          </p:cNvSpPr>
          <p:nvPr>
            <p:ph type="sldNum" sz="quarter" idx="4"/>
          </p:nvPr>
        </p:nvSpPr>
        <p:spPr bwMode="gray">
          <a:xfrm>
            <a:off x="8872538" y="4767263"/>
            <a:ext cx="207163" cy="144463"/>
          </a:xfrm>
          <a:prstGeom prst="rect">
            <a:avLst/>
          </a:prstGeom>
        </p:spPr>
        <p:txBody>
          <a:bodyPr vert="horz" wrap="none" lIns="0" tIns="0" rIns="0" bIns="0" rtlCol="0" anchor="ctr"/>
          <a:lstStyle>
            <a:lvl1pPr algn="l">
              <a:lnSpc>
                <a:spcPct val="90000"/>
              </a:lnSpc>
              <a:defRPr lang="de-DE" sz="600" strike="noStrike" kern="1200" smtClean="0">
                <a:solidFill>
                  <a:schemeClr val="bg1">
                    <a:lumMod val="95000"/>
                  </a:schemeClr>
                </a:solidFill>
                <a:latin typeface="+mj-lt"/>
                <a:ea typeface="+mn-ea"/>
                <a:cs typeface="+mn-cs"/>
              </a:defRPr>
            </a:lvl1pPr>
          </a:lstStyle>
          <a:p>
            <a:fld id="{6D11FE4E-4FB7-451D-AC48-A0B381E4258D}" type="slidenum">
              <a:rPr lang="de-DE" smtClean="0"/>
              <a:pPr/>
              <a:t>‹Nr.›</a:t>
            </a:fld>
            <a:endParaRPr lang="de-DE" dirty="0"/>
          </a:p>
        </p:txBody>
      </p:sp>
      <p:cxnSp>
        <p:nvCxnSpPr>
          <p:cNvPr id="11" name="Gerader Verbinder 10">
            <a:extLst>
              <a:ext uri="{FF2B5EF4-FFF2-40B4-BE49-F238E27FC236}">
                <a16:creationId xmlns:a16="http://schemas.microsoft.com/office/drawing/2014/main" id="{77723F8A-1D93-4DC1-A9DC-BE6834A87BB7}"/>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Grafik 22">
            <a:extLst>
              <a:ext uri="{FF2B5EF4-FFF2-40B4-BE49-F238E27FC236}">
                <a16:creationId xmlns:a16="http://schemas.microsoft.com/office/drawing/2014/main" id="{670E7B1F-EBE4-4489-B140-126589F7B384}"/>
              </a:ext>
            </a:extLst>
          </p:cNvPr>
          <p:cNvPicPr>
            <a:picLocks noChangeAspect="1"/>
          </p:cNvPicPr>
          <p:nvPr/>
        </p:nvPicPr>
        <p:blipFill>
          <a:blip r:embed="rId58"/>
          <a:stretch>
            <a:fillRect/>
          </a:stretch>
        </p:blipFill>
        <p:spPr>
          <a:xfrm>
            <a:off x="323850" y="231775"/>
            <a:ext cx="318931" cy="521147"/>
          </a:xfrm>
          <a:prstGeom prst="rect">
            <a:avLst/>
          </a:prstGeom>
        </p:spPr>
      </p:pic>
      <p:sp>
        <p:nvSpPr>
          <p:cNvPr id="13" name="Footer Placeholder 4">
            <a:extLst>
              <a:ext uri="{FF2B5EF4-FFF2-40B4-BE49-F238E27FC236}">
                <a16:creationId xmlns:a16="http://schemas.microsoft.com/office/drawing/2014/main" id="{DE042AD5-97DA-46EB-834C-C4D9FF93F78E}"/>
              </a:ext>
            </a:extLst>
          </p:cNvPr>
          <p:cNvSpPr>
            <a:spLocks noGrp="1"/>
          </p:cNvSpPr>
          <p:nvPr>
            <p:ph type="ftr" sz="quarter" idx="3"/>
          </p:nvPr>
        </p:nvSpPr>
        <p:spPr bwMode="gray">
          <a:xfrm>
            <a:off x="5706538" y="4767263"/>
            <a:ext cx="3070746" cy="144462"/>
          </a:xfrm>
          <a:prstGeom prst="rect">
            <a:avLst/>
          </a:prstGeom>
        </p:spPr>
        <p:txBody>
          <a:bodyPr vert="horz" lIns="0" tIns="0" rIns="0" bIns="0" rtlCol="0" anchor="ctr"/>
          <a:lstStyle>
            <a:lvl1pPr algn="r">
              <a:lnSpc>
                <a:spcPct val="90000"/>
              </a:lnSpc>
              <a:defRPr lang="de-DE" sz="600" kern="1200">
                <a:solidFill>
                  <a:schemeClr val="bg1">
                    <a:lumMod val="95000"/>
                  </a:schemeClr>
                </a:solidFill>
                <a:latin typeface="RR Pioneer Light Condensed" panose="020B0306050201060103" pitchFamily="34" charset="0"/>
                <a:ea typeface="+mj-ea"/>
                <a:cs typeface="+mj-cs"/>
              </a:defRPr>
            </a:lvl1pPr>
          </a:lstStyle>
          <a:p>
            <a:r>
              <a:rPr lang="de-DE"/>
              <a:t>Vertraulich © 2022 Rolls-Royce Unterliegt nicht der Exportkontrolle</a:t>
            </a:r>
            <a:endParaRPr lang="de-DE" dirty="0"/>
          </a:p>
        </p:txBody>
      </p:sp>
      <p:pic>
        <p:nvPicPr>
          <p:cNvPr id="12" name="Grafik 11">
            <a:extLst>
              <a:ext uri="{FF2B5EF4-FFF2-40B4-BE49-F238E27FC236}">
                <a16:creationId xmlns:a16="http://schemas.microsoft.com/office/drawing/2014/main" id="{AA21556F-4592-44FB-8A86-B86FA4D367A6}"/>
              </a:ext>
            </a:extLst>
          </p:cNvPr>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1068022" y="4698000"/>
            <a:ext cx="957600" cy="222626"/>
          </a:xfrm>
          <a:prstGeom prst="rect">
            <a:avLst/>
          </a:prstGeom>
        </p:spPr>
      </p:pic>
    </p:spTree>
    <p:custDataLst>
      <p:tags r:id="rId53"/>
    </p:custDataLst>
    <p:extLst>
      <p:ext uri="{BB962C8B-B14F-4D97-AF65-F5344CB8AC3E}">
        <p14:creationId xmlns:p14="http://schemas.microsoft.com/office/powerpoint/2010/main" val="290530777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824" r:id="rId17"/>
    <p:sldLayoutId id="2147483743" r:id="rId18"/>
    <p:sldLayoutId id="2147483825" r:id="rId19"/>
    <p:sldLayoutId id="2147483744" r:id="rId20"/>
    <p:sldLayoutId id="2147483745" r:id="rId21"/>
    <p:sldLayoutId id="2147483746" r:id="rId22"/>
    <p:sldLayoutId id="2147483747" r:id="rId23"/>
    <p:sldLayoutId id="2147483748" r:id="rId24"/>
    <p:sldLayoutId id="2147483826" r:id="rId25"/>
    <p:sldLayoutId id="2147483749" r:id="rId26"/>
    <p:sldLayoutId id="2147483750" r:id="rId27"/>
    <p:sldLayoutId id="2147483751" r:id="rId28"/>
    <p:sldLayoutId id="2147483752" r:id="rId29"/>
    <p:sldLayoutId id="2147483753" r:id="rId30"/>
    <p:sldLayoutId id="2147483754" r:id="rId31"/>
    <p:sldLayoutId id="2147483755" r:id="rId32"/>
    <p:sldLayoutId id="2147483756" r:id="rId33"/>
    <p:sldLayoutId id="2147483757" r:id="rId34"/>
    <p:sldLayoutId id="2147483758" r:id="rId35"/>
    <p:sldLayoutId id="2147483759" r:id="rId36"/>
    <p:sldLayoutId id="2147483760" r:id="rId37"/>
    <p:sldLayoutId id="2147483761" r:id="rId38"/>
    <p:sldLayoutId id="2147483762" r:id="rId39"/>
    <p:sldLayoutId id="2147483763" r:id="rId40"/>
    <p:sldLayoutId id="2147483764" r:id="rId41"/>
    <p:sldLayoutId id="2147483765" r:id="rId42"/>
    <p:sldLayoutId id="2147483766" r:id="rId43"/>
    <p:sldLayoutId id="2147483767" r:id="rId44"/>
    <p:sldLayoutId id="2147483768" r:id="rId45"/>
    <p:sldLayoutId id="2147483769" r:id="rId46"/>
    <p:sldLayoutId id="2147483770" r:id="rId47"/>
    <p:sldLayoutId id="2147483771" r:id="rId48"/>
    <p:sldLayoutId id="2147483772" r:id="rId49"/>
    <p:sldLayoutId id="2147483828" r:id="rId50"/>
    <p:sldLayoutId id="2147483833" r:id="rId51"/>
  </p:sldLayoutIdLst>
  <mc:AlternateContent xmlns:mc="http://schemas.openxmlformats.org/markup-compatibility/2006" xmlns:p14="http://schemas.microsoft.com/office/powerpoint/2010/main">
    <mc:Choice Requires="p14">
      <p:transition spd="med" p14:dur="700">
        <p:fade/>
      </p:transition>
    </mc:Choice>
    <mc:Fallback xmlns:v="urn:schemas-microsoft-com:vml" xmlns:p15="http://schemas.microsoft.com/office/powerpoint/2012/main" xmlns:a16="http://schemas.microsoft.com/office/drawing/2014/main" xmlns="">
      <p:transition spd="med">
        <p:fade/>
      </p:transition>
    </mc:Fallback>
  </mc:AlternateContent>
  <p:hf hdr="0" dt="0"/>
  <p:txStyles>
    <p:titleStyle>
      <a:lvl1pPr marL="0" indent="0" algn="l" defTabSz="685800" rtl="0" eaLnBrk="1" latinLnBrk="0" hangingPunct="1">
        <a:lnSpc>
          <a:spcPct val="90000"/>
        </a:lnSpc>
        <a:spcBef>
          <a:spcPct val="0"/>
        </a:spcBef>
        <a:buFont typeface="+mj-lt"/>
        <a:buNone/>
        <a:defRPr sz="15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685800" rtl="0" eaLnBrk="1" latinLnBrk="0" hangingPunct="1">
        <a:lnSpc>
          <a:spcPct val="90000"/>
        </a:lnSpc>
        <a:spcBef>
          <a:spcPts val="750"/>
        </a:spcBef>
        <a:buClrTx/>
        <a:buFont typeface="Wingdings" panose="05000000000000000000" pitchFamily="2" charset="2"/>
        <a:buNone/>
        <a:defRPr sz="1400" kern="1200">
          <a:solidFill>
            <a:schemeClr val="bg1">
              <a:lumMod val="95000"/>
            </a:schemeClr>
          </a:solidFill>
          <a:latin typeface="+mn-lt"/>
          <a:ea typeface="+mn-ea"/>
          <a:cs typeface="+mn-cs"/>
        </a:defRPr>
      </a:lvl1pPr>
      <a:lvl2pPr marL="176213" indent="-176213" algn="l" defTabSz="685800" rtl="0" eaLnBrk="1" latinLnBrk="0" hangingPunct="1">
        <a:lnSpc>
          <a:spcPct val="90000"/>
        </a:lnSpc>
        <a:spcBef>
          <a:spcPts val="750"/>
        </a:spcBef>
        <a:buClrTx/>
        <a:buFont typeface="Wingdings" panose="05000000000000000000" pitchFamily="2" charset="2"/>
        <a:buChar char="§"/>
        <a:tabLst/>
        <a:defRPr sz="1400" kern="1200">
          <a:solidFill>
            <a:schemeClr val="bg1">
              <a:lumMod val="95000"/>
            </a:schemeClr>
          </a:solidFill>
          <a:latin typeface="+mn-lt"/>
          <a:ea typeface="+mn-ea"/>
          <a:cs typeface="+mn-cs"/>
        </a:defRPr>
      </a:lvl2pPr>
      <a:lvl3pPr marL="361950" indent="-180975" algn="l" defTabSz="685800" rtl="0" eaLnBrk="1" latinLnBrk="0" hangingPunct="1">
        <a:lnSpc>
          <a:spcPct val="90000"/>
        </a:lnSpc>
        <a:spcBef>
          <a:spcPts val="375"/>
        </a:spcBef>
        <a:buClrTx/>
        <a:buFont typeface="Wingdings" panose="05000000000000000000" pitchFamily="2" charset="2"/>
        <a:buChar char="§"/>
        <a:defRPr sz="1400" kern="1200">
          <a:solidFill>
            <a:schemeClr val="bg1">
              <a:lumMod val="95000"/>
            </a:schemeClr>
          </a:solidFill>
          <a:latin typeface="+mn-lt"/>
          <a:ea typeface="+mn-ea"/>
          <a:cs typeface="+mn-cs"/>
        </a:defRPr>
      </a:lvl3pPr>
      <a:lvl4pPr marL="542925" indent="-180975" algn="l" defTabSz="685800" rtl="0" eaLnBrk="1" latinLnBrk="0" hangingPunct="1">
        <a:lnSpc>
          <a:spcPct val="90000"/>
        </a:lnSpc>
        <a:spcBef>
          <a:spcPts val="375"/>
        </a:spcBef>
        <a:buClrTx/>
        <a:buFont typeface="Wingdings" panose="05000000000000000000" pitchFamily="2" charset="2"/>
        <a:buChar char="§"/>
        <a:defRPr sz="1200" kern="1200">
          <a:solidFill>
            <a:schemeClr val="bg1">
              <a:lumMod val="95000"/>
            </a:schemeClr>
          </a:solidFill>
          <a:latin typeface="+mn-lt"/>
          <a:ea typeface="+mn-ea"/>
          <a:cs typeface="+mn-cs"/>
        </a:defRPr>
      </a:lvl4pPr>
      <a:lvl5pPr marL="712788" indent="-169863" algn="l" defTabSz="685800" rtl="0" eaLnBrk="1" latinLnBrk="0" hangingPunct="1">
        <a:lnSpc>
          <a:spcPct val="90000"/>
        </a:lnSpc>
        <a:spcBef>
          <a:spcPts val="375"/>
        </a:spcBef>
        <a:buClrTx/>
        <a:buFont typeface="Wingdings" panose="05000000000000000000" pitchFamily="2" charset="2"/>
        <a:buChar char="§"/>
        <a:defRPr sz="1200" kern="1200">
          <a:solidFill>
            <a:schemeClr val="bg1">
              <a:lumMod val="9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0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3094">
          <p15:clr>
            <a:srgbClr val="F26B43"/>
          </p15:clr>
        </p15:guide>
        <p15:guide id="5" orient="horz" pos="146">
          <p15:clr>
            <a:srgbClr val="F26B43"/>
          </p15:clr>
        </p15:guide>
        <p15:guide id="7" pos="1429">
          <p15:clr>
            <a:srgbClr val="F26B43"/>
          </p15:clr>
        </p15:guide>
        <p15:guide id="8" pos="204">
          <p15:clr>
            <a:srgbClr val="F26B43"/>
          </p15:clr>
        </p15:guide>
        <p15:guide id="9" pos="5556">
          <p15:clr>
            <a:srgbClr val="F26B43"/>
          </p15:clr>
        </p15:guide>
        <p15:guide id="10" orient="horz" pos="2913">
          <p15:clr>
            <a:srgbClr val="F26B43"/>
          </p15:clr>
        </p15:guide>
        <p15:guide id="11" orient="horz" pos="2550">
          <p15:clr>
            <a:srgbClr val="F26B43"/>
          </p15:clr>
        </p15:guide>
        <p15:guide id="12" pos="1723">
          <p15:clr>
            <a:srgbClr val="F26B43"/>
          </p15:clr>
        </p15:guide>
        <p15:guide id="14" orient="horz" pos="633">
          <p15:clr>
            <a:srgbClr val="F26B43"/>
          </p15:clr>
        </p15:guide>
        <p15:guide id="15" orient="horz" pos="109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72144"/>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CF5DF4E-B4B0-473F-A55A-94F10A93A111}"/>
              </a:ext>
            </a:extLst>
          </p:cNvPr>
          <p:cNvGraphicFramePr>
            <a:graphicFrameLocks noChangeAspect="1"/>
          </p:cNvGraphicFramePr>
          <p:nvPr>
            <p:custDataLst>
              <p:tags r:id="rId50"/>
            </p:custDataLst>
            <p:extLst>
              <p:ext uri="{D42A27DB-BD31-4B8C-83A1-F6EECF244321}">
                <p14:modId xmlns:p14="http://schemas.microsoft.com/office/powerpoint/2010/main" val="1410646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2" imgW="353" imgH="353" progId="TCLayout.ActiveDocument.1">
                  <p:embed/>
                </p:oleObj>
              </mc:Choice>
              <mc:Fallback>
                <p:oleObj name="think-cell Folie" r:id="rId52" imgW="353" imgH="353" progId="TCLayout.ActiveDocument.1">
                  <p:embed/>
                  <p:pic>
                    <p:nvPicPr>
                      <p:cNvPr id="4" name="Object 3" hidden="1">
                        <a:extLst>
                          <a:ext uri="{FF2B5EF4-FFF2-40B4-BE49-F238E27FC236}">
                            <a16:creationId xmlns:a16="http://schemas.microsoft.com/office/drawing/2014/main" id="{6CF5DF4E-B4B0-473F-A55A-94F10A93A111}"/>
                          </a:ext>
                        </a:extLst>
                      </p:cNvPr>
                      <p:cNvPicPr/>
                      <p:nvPr/>
                    </p:nvPicPr>
                    <p:blipFill>
                      <a:blip r:embed="rId5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394D948-2B48-4D48-A471-517F0E30F212}"/>
              </a:ext>
            </a:extLst>
          </p:cNvPr>
          <p:cNvSpPr/>
          <p:nvPr>
            <p:custDataLst>
              <p:tags r:id="rId51"/>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l"/>
            <a:endParaRPr lang="de-DE" sz="1500" b="0" i="0" baseline="0" dirty="0">
              <a:latin typeface="RR Pioneer Bold" panose="020B0803050201040103" pitchFamily="34" charset="0"/>
              <a:ea typeface="+mj-ea"/>
              <a:cs typeface="+mj-cs"/>
              <a:sym typeface="RR Pioneer Bold" panose="020B0803050201040103" pitchFamily="34" charset="0"/>
            </a:endParaRPr>
          </a:p>
        </p:txBody>
      </p:sp>
      <p:sp>
        <p:nvSpPr>
          <p:cNvPr id="47" name="Rectangle 46">
            <a:extLst>
              <a:ext uri="{FF2B5EF4-FFF2-40B4-BE49-F238E27FC236}">
                <a16:creationId xmlns:a16="http://schemas.microsoft.com/office/drawing/2014/main" id="{D2F77AB9-A977-49C8-BDE1-270D89341220}"/>
              </a:ext>
            </a:extLst>
          </p:cNvPr>
          <p:cNvSpPr/>
          <p:nvPr/>
        </p:nvSpPr>
        <p:spPr bwMode="gray">
          <a:xfrm>
            <a:off x="2268538" y="0"/>
            <a:ext cx="6875462" cy="5143500"/>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solidFill>
                <a:schemeClr val="bg1">
                  <a:lumMod val="95000"/>
                </a:schemeClr>
              </a:solidFill>
              <a:latin typeface="+mn-lt"/>
            </a:endParaRPr>
          </a:p>
        </p:txBody>
      </p:sp>
      <p:sp>
        <p:nvSpPr>
          <p:cNvPr id="3" name="Text Placeholder 2">
            <a:extLst>
              <a:ext uri="{FF2B5EF4-FFF2-40B4-BE49-F238E27FC236}">
                <a16:creationId xmlns:a16="http://schemas.microsoft.com/office/drawing/2014/main" id="{9B9B4B42-DD00-5044-84D5-F9B600142401}"/>
              </a:ext>
            </a:extLst>
          </p:cNvPr>
          <p:cNvSpPr>
            <a:spLocks noGrp="1"/>
          </p:cNvSpPr>
          <p:nvPr>
            <p:ph type="body" idx="1"/>
          </p:nvPr>
        </p:nvSpPr>
        <p:spPr bwMode="gray">
          <a:xfrm>
            <a:off x="2735263" y="987426"/>
            <a:ext cx="6084887" cy="3636962"/>
          </a:xfrm>
          <a:prstGeom prst="rect">
            <a:avLst/>
          </a:prstGeom>
        </p:spPr>
        <p:txBody>
          <a:bodyPr vert="horz" lIns="0" tIns="0" rIns="0" bIns="0" rtlCol="0">
            <a:noAutofit/>
          </a:bodyPr>
          <a:lstStyle/>
          <a:p>
            <a:pPr lvl="0"/>
            <a:r>
              <a:rPr lang="de-DE" dirty="0"/>
              <a:t>Text durch Doppelklick hinzufügen</a:t>
            </a:r>
          </a:p>
          <a:p>
            <a:pPr lvl="1"/>
            <a:r>
              <a:rPr lang="de-DE" dirty="0"/>
              <a:t>Ebene Zwei</a:t>
            </a:r>
          </a:p>
          <a:p>
            <a:pPr lvl="2"/>
            <a:r>
              <a:rPr lang="de-DE" dirty="0"/>
              <a:t>Ebene Drei</a:t>
            </a:r>
          </a:p>
          <a:p>
            <a:pPr lvl="3"/>
            <a:r>
              <a:rPr lang="de-DE" dirty="0"/>
              <a:t>Ebene Vier</a:t>
            </a:r>
          </a:p>
          <a:p>
            <a:pPr lvl="4"/>
            <a:r>
              <a:rPr lang="de-DE" dirty="0"/>
              <a:t>Ebene Fünf</a:t>
            </a:r>
          </a:p>
        </p:txBody>
      </p:sp>
      <p:sp>
        <p:nvSpPr>
          <p:cNvPr id="5" name="Title Placeholder 4">
            <a:extLst>
              <a:ext uri="{FF2B5EF4-FFF2-40B4-BE49-F238E27FC236}">
                <a16:creationId xmlns:a16="http://schemas.microsoft.com/office/drawing/2014/main" id="{0CE7EBF9-450D-4173-901A-CDD2E0D0462F}"/>
              </a:ext>
            </a:extLst>
          </p:cNvPr>
          <p:cNvSpPr>
            <a:spLocks noGrp="1"/>
          </p:cNvSpPr>
          <p:nvPr>
            <p:ph type="title"/>
          </p:nvPr>
        </p:nvSpPr>
        <p:spPr bwMode="gray">
          <a:xfrm>
            <a:off x="323850" y="987574"/>
            <a:ext cx="1786647" cy="755501"/>
          </a:xfrm>
          <a:prstGeom prst="rect">
            <a:avLst/>
          </a:prstGeom>
        </p:spPr>
        <p:txBody>
          <a:bodyPr vert="horz" lIns="0" tIns="0" rIns="0" bIns="0" rtlCol="0" anchor="t">
            <a:noAutofit/>
          </a:bodyPr>
          <a:lstStyle/>
          <a:p>
            <a:endParaRPr lang="de-DE" dirty="0"/>
          </a:p>
        </p:txBody>
      </p:sp>
      <p:sp>
        <p:nvSpPr>
          <p:cNvPr id="10" name="Slide Number Placeholder 4">
            <a:extLst>
              <a:ext uri="{FF2B5EF4-FFF2-40B4-BE49-F238E27FC236}">
                <a16:creationId xmlns:a16="http://schemas.microsoft.com/office/drawing/2014/main" id="{343410D1-F2FF-4F1D-81B3-FA0FC058A640}"/>
              </a:ext>
            </a:extLst>
          </p:cNvPr>
          <p:cNvSpPr>
            <a:spLocks noGrp="1"/>
          </p:cNvSpPr>
          <p:nvPr>
            <p:ph type="sldNum" sz="quarter" idx="4"/>
          </p:nvPr>
        </p:nvSpPr>
        <p:spPr bwMode="gray">
          <a:xfrm>
            <a:off x="8872538" y="4767263"/>
            <a:ext cx="207163" cy="144463"/>
          </a:xfrm>
          <a:prstGeom prst="rect">
            <a:avLst/>
          </a:prstGeom>
        </p:spPr>
        <p:txBody>
          <a:bodyPr vert="horz" wrap="none" lIns="0" tIns="0" rIns="0" bIns="0" rtlCol="0" anchor="ctr"/>
          <a:lstStyle>
            <a:lvl1pPr algn="l">
              <a:lnSpc>
                <a:spcPct val="90000"/>
              </a:lnSpc>
              <a:defRPr lang="de-DE" sz="600" strike="noStrike" kern="1200" smtClean="0">
                <a:solidFill>
                  <a:schemeClr val="bg1">
                    <a:lumMod val="95000"/>
                  </a:schemeClr>
                </a:solidFill>
                <a:latin typeface="+mj-lt"/>
                <a:ea typeface="+mn-ea"/>
                <a:cs typeface="+mn-cs"/>
              </a:defRPr>
            </a:lvl1pPr>
          </a:lstStyle>
          <a:p>
            <a:fld id="{6D11FE4E-4FB7-451D-AC48-A0B381E4258D}" type="slidenum">
              <a:rPr lang="de-DE" smtClean="0"/>
              <a:pPr/>
              <a:t>‹Nr.›</a:t>
            </a:fld>
            <a:endParaRPr lang="de-DE" dirty="0"/>
          </a:p>
        </p:txBody>
      </p:sp>
      <p:cxnSp>
        <p:nvCxnSpPr>
          <p:cNvPr id="11" name="Gerader Verbinder 10">
            <a:extLst>
              <a:ext uri="{FF2B5EF4-FFF2-40B4-BE49-F238E27FC236}">
                <a16:creationId xmlns:a16="http://schemas.microsoft.com/office/drawing/2014/main" id="{77723F8A-1D93-4DC1-A9DC-BE6834A87BB7}"/>
              </a:ext>
            </a:extLst>
          </p:cNvPr>
          <p:cNvCxnSpPr/>
          <p:nvPr/>
        </p:nvCxnSpPr>
        <p:spPr bwMode="gray">
          <a:xfrm>
            <a:off x="8820150" y="4767263"/>
            <a:ext cx="0" cy="144462"/>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Grafik 22">
            <a:extLst>
              <a:ext uri="{FF2B5EF4-FFF2-40B4-BE49-F238E27FC236}">
                <a16:creationId xmlns:a16="http://schemas.microsoft.com/office/drawing/2014/main" id="{670E7B1F-EBE4-4489-B140-126589F7B384}"/>
              </a:ext>
            </a:extLst>
          </p:cNvPr>
          <p:cNvPicPr>
            <a:picLocks noChangeAspect="1"/>
          </p:cNvPicPr>
          <p:nvPr/>
        </p:nvPicPr>
        <p:blipFill>
          <a:blip r:embed="rId54"/>
          <a:stretch>
            <a:fillRect/>
          </a:stretch>
        </p:blipFill>
        <p:spPr>
          <a:xfrm>
            <a:off x="323850" y="231775"/>
            <a:ext cx="318931" cy="521147"/>
          </a:xfrm>
          <a:prstGeom prst="rect">
            <a:avLst/>
          </a:prstGeom>
        </p:spPr>
      </p:pic>
      <p:sp>
        <p:nvSpPr>
          <p:cNvPr id="13" name="Footer Placeholder 4">
            <a:extLst>
              <a:ext uri="{FF2B5EF4-FFF2-40B4-BE49-F238E27FC236}">
                <a16:creationId xmlns:a16="http://schemas.microsoft.com/office/drawing/2014/main" id="{DE042AD5-97DA-46EB-834C-C4D9FF93F78E}"/>
              </a:ext>
            </a:extLst>
          </p:cNvPr>
          <p:cNvSpPr>
            <a:spLocks noGrp="1"/>
          </p:cNvSpPr>
          <p:nvPr>
            <p:ph type="ftr" sz="quarter" idx="3"/>
          </p:nvPr>
        </p:nvSpPr>
        <p:spPr bwMode="gray">
          <a:xfrm>
            <a:off x="5706538" y="4767263"/>
            <a:ext cx="3070746" cy="144462"/>
          </a:xfrm>
          <a:prstGeom prst="rect">
            <a:avLst/>
          </a:prstGeom>
        </p:spPr>
        <p:txBody>
          <a:bodyPr vert="horz" lIns="0" tIns="0" rIns="0" bIns="0" rtlCol="0" anchor="ctr"/>
          <a:lstStyle>
            <a:lvl1pPr algn="r">
              <a:lnSpc>
                <a:spcPct val="90000"/>
              </a:lnSpc>
              <a:defRPr lang="de-DE" sz="600" kern="1200">
                <a:solidFill>
                  <a:schemeClr val="bg1">
                    <a:lumMod val="95000"/>
                  </a:schemeClr>
                </a:solidFill>
                <a:latin typeface="RR Pioneer Light Condensed" panose="020B0306050201060103" pitchFamily="34" charset="0"/>
                <a:ea typeface="+mj-ea"/>
                <a:cs typeface="+mj-cs"/>
              </a:defRPr>
            </a:lvl1pPr>
          </a:lstStyle>
          <a:p>
            <a:r>
              <a:rPr lang="de-DE"/>
              <a:t>Vertraulich © 2022 Rolls-Royce Unterliegt nicht der Exportkontrolle</a:t>
            </a:r>
            <a:endParaRPr lang="de-DE" dirty="0"/>
          </a:p>
        </p:txBody>
      </p:sp>
      <p:pic>
        <p:nvPicPr>
          <p:cNvPr id="12" name="Grafik 11">
            <a:extLst>
              <a:ext uri="{FF2B5EF4-FFF2-40B4-BE49-F238E27FC236}">
                <a16:creationId xmlns:a16="http://schemas.microsoft.com/office/drawing/2014/main" id="{AA21556F-4592-44FB-8A86-B86FA4D367A6}"/>
              </a:ext>
            </a:extLst>
          </p:cNvPr>
          <p:cNvPicPr>
            <a:picLocks noChangeAspect="1"/>
          </p:cNvPicPr>
          <p:nvPr userDrawn="1"/>
        </p:nvPicPr>
        <p:blipFill>
          <a:blip r:embed="rId55" cstate="print">
            <a:extLst>
              <a:ext uri="{28A0092B-C50C-407E-A947-70E740481C1C}">
                <a14:useLocalDpi xmlns:a14="http://schemas.microsoft.com/office/drawing/2010/main" val="0"/>
              </a:ext>
            </a:extLst>
          </a:blip>
          <a:stretch>
            <a:fillRect/>
          </a:stretch>
        </p:blipFill>
        <p:spPr>
          <a:xfrm>
            <a:off x="1068022" y="4698000"/>
            <a:ext cx="957600" cy="222626"/>
          </a:xfrm>
          <a:prstGeom prst="rect">
            <a:avLst/>
          </a:prstGeom>
        </p:spPr>
      </p:pic>
    </p:spTree>
    <p:custDataLst>
      <p:tags r:id="rId49"/>
    </p:custDataLst>
    <p:extLst>
      <p:ext uri="{BB962C8B-B14F-4D97-AF65-F5344CB8AC3E}">
        <p14:creationId xmlns:p14="http://schemas.microsoft.com/office/powerpoint/2010/main" val="155426509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 id="2147483802" r:id="rId27"/>
    <p:sldLayoutId id="2147483803" r:id="rId28"/>
    <p:sldLayoutId id="2147483804" r:id="rId29"/>
    <p:sldLayoutId id="2147483805" r:id="rId30"/>
    <p:sldLayoutId id="2147483806" r:id="rId31"/>
    <p:sldLayoutId id="2147483807" r:id="rId32"/>
    <p:sldLayoutId id="2147483808" r:id="rId33"/>
    <p:sldLayoutId id="2147483809" r:id="rId34"/>
    <p:sldLayoutId id="2147483810" r:id="rId35"/>
    <p:sldLayoutId id="2147483811" r:id="rId36"/>
    <p:sldLayoutId id="2147483812" r:id="rId37"/>
    <p:sldLayoutId id="2147483813" r:id="rId38"/>
    <p:sldLayoutId id="2147483814" r:id="rId39"/>
    <p:sldLayoutId id="2147483815" r:id="rId40"/>
    <p:sldLayoutId id="2147483816" r:id="rId41"/>
    <p:sldLayoutId id="2147483817" r:id="rId42"/>
    <p:sldLayoutId id="2147483818" r:id="rId43"/>
    <p:sldLayoutId id="2147483819" r:id="rId44"/>
    <p:sldLayoutId id="2147483820" r:id="rId45"/>
    <p:sldLayoutId id="2147483821" r:id="rId46"/>
    <p:sldLayoutId id="2147483822" r:id="rId47"/>
  </p:sldLayoutIdLst>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xmlns:p15="http://schemas.microsoft.com/office/powerpoint/2012/main" xmlns:v="urn:schemas-microsoft-com:vml">
      <p:transition spd="med">
        <p:fade/>
      </p:transition>
    </mc:Fallback>
  </mc:AlternateContent>
  <p:hf hdr="0" dt="0"/>
  <p:txStyles>
    <p:titleStyle>
      <a:lvl1pPr marL="0" indent="0" algn="l" defTabSz="685800" rtl="0" eaLnBrk="1" latinLnBrk="0" hangingPunct="1">
        <a:lnSpc>
          <a:spcPct val="90000"/>
        </a:lnSpc>
        <a:spcBef>
          <a:spcPct val="0"/>
        </a:spcBef>
        <a:buFont typeface="+mj-lt"/>
        <a:buNone/>
        <a:defRPr sz="1500"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685800" rtl="0" eaLnBrk="1" latinLnBrk="0" hangingPunct="1">
        <a:lnSpc>
          <a:spcPct val="90000"/>
        </a:lnSpc>
        <a:spcBef>
          <a:spcPts val="750"/>
        </a:spcBef>
        <a:buClrTx/>
        <a:buFont typeface="Wingdings" panose="05000000000000000000" pitchFamily="2" charset="2"/>
        <a:buNone/>
        <a:defRPr sz="1400" kern="1200">
          <a:solidFill>
            <a:schemeClr val="bg1">
              <a:lumMod val="95000"/>
            </a:schemeClr>
          </a:solidFill>
          <a:latin typeface="+mn-lt"/>
          <a:ea typeface="+mn-ea"/>
          <a:cs typeface="+mn-cs"/>
        </a:defRPr>
      </a:lvl1pPr>
      <a:lvl2pPr marL="176213" indent="-176213" algn="l" defTabSz="685800" rtl="0" eaLnBrk="1" latinLnBrk="0" hangingPunct="1">
        <a:lnSpc>
          <a:spcPct val="90000"/>
        </a:lnSpc>
        <a:spcBef>
          <a:spcPts val="750"/>
        </a:spcBef>
        <a:buClrTx/>
        <a:buFont typeface="Wingdings" panose="05000000000000000000" pitchFamily="2" charset="2"/>
        <a:buChar char="§"/>
        <a:tabLst/>
        <a:defRPr sz="1400" kern="1200">
          <a:solidFill>
            <a:schemeClr val="bg1">
              <a:lumMod val="95000"/>
            </a:schemeClr>
          </a:solidFill>
          <a:latin typeface="+mn-lt"/>
          <a:ea typeface="+mn-ea"/>
          <a:cs typeface="+mn-cs"/>
        </a:defRPr>
      </a:lvl2pPr>
      <a:lvl3pPr marL="361950" indent="-180975" algn="l" defTabSz="685800" rtl="0" eaLnBrk="1" latinLnBrk="0" hangingPunct="1">
        <a:lnSpc>
          <a:spcPct val="90000"/>
        </a:lnSpc>
        <a:spcBef>
          <a:spcPts val="375"/>
        </a:spcBef>
        <a:buClrTx/>
        <a:buFont typeface="Wingdings" panose="05000000000000000000" pitchFamily="2" charset="2"/>
        <a:buChar char="§"/>
        <a:defRPr sz="1400" kern="1200">
          <a:solidFill>
            <a:schemeClr val="bg1">
              <a:lumMod val="95000"/>
            </a:schemeClr>
          </a:solidFill>
          <a:latin typeface="+mn-lt"/>
          <a:ea typeface="+mn-ea"/>
          <a:cs typeface="+mn-cs"/>
        </a:defRPr>
      </a:lvl3pPr>
      <a:lvl4pPr marL="542925" indent="-180975" algn="l" defTabSz="685800" rtl="0" eaLnBrk="1" latinLnBrk="0" hangingPunct="1">
        <a:lnSpc>
          <a:spcPct val="90000"/>
        </a:lnSpc>
        <a:spcBef>
          <a:spcPts val="375"/>
        </a:spcBef>
        <a:buClrTx/>
        <a:buFont typeface="Wingdings" panose="05000000000000000000" pitchFamily="2" charset="2"/>
        <a:buChar char="§"/>
        <a:defRPr sz="1200" kern="1200">
          <a:solidFill>
            <a:schemeClr val="bg1">
              <a:lumMod val="95000"/>
            </a:schemeClr>
          </a:solidFill>
          <a:latin typeface="+mn-lt"/>
          <a:ea typeface="+mn-ea"/>
          <a:cs typeface="+mn-cs"/>
        </a:defRPr>
      </a:lvl4pPr>
      <a:lvl5pPr marL="712788" indent="-169863" algn="l" defTabSz="685800" rtl="0" eaLnBrk="1" latinLnBrk="0" hangingPunct="1">
        <a:lnSpc>
          <a:spcPct val="90000"/>
        </a:lnSpc>
        <a:spcBef>
          <a:spcPts val="375"/>
        </a:spcBef>
        <a:buClrTx/>
        <a:buFont typeface="Wingdings" panose="05000000000000000000" pitchFamily="2" charset="2"/>
        <a:buChar char="§"/>
        <a:defRPr sz="1200" kern="1200">
          <a:solidFill>
            <a:schemeClr val="bg1">
              <a:lumMod val="9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0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3094">
          <p15:clr>
            <a:srgbClr val="F26B43"/>
          </p15:clr>
        </p15:guide>
        <p15:guide id="5" orient="horz" pos="146">
          <p15:clr>
            <a:srgbClr val="F26B43"/>
          </p15:clr>
        </p15:guide>
        <p15:guide id="7" pos="1429">
          <p15:clr>
            <a:srgbClr val="F26B43"/>
          </p15:clr>
        </p15:guide>
        <p15:guide id="8" pos="204">
          <p15:clr>
            <a:srgbClr val="F26B43"/>
          </p15:clr>
        </p15:guide>
        <p15:guide id="9" pos="5556">
          <p15:clr>
            <a:srgbClr val="F26B43"/>
          </p15:clr>
        </p15:guide>
        <p15:guide id="10" orient="horz" pos="2913">
          <p15:clr>
            <a:srgbClr val="F26B43"/>
          </p15:clr>
        </p15:guide>
        <p15:guide id="11" orient="horz" pos="2550">
          <p15:clr>
            <a:srgbClr val="F26B43"/>
          </p15:clr>
        </p15:guide>
        <p15:guide id="12" pos="1723">
          <p15:clr>
            <a:srgbClr val="F26B43"/>
          </p15:clr>
        </p15:guide>
        <p15:guide id="14" orient="horz" pos="633">
          <p15:clr>
            <a:srgbClr val="F26B43"/>
          </p15:clr>
        </p15:guide>
        <p15:guide id="15" orient="horz" pos="109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4.xml"/><Relationship Id="rId4" Type="http://schemas.openxmlformats.org/officeDocument/2006/relationships/image" Target="../media/image14.jpe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Kahn_process_networks" TargetMode="External"/><Relationship Id="rId2" Type="http://schemas.openxmlformats.org/officeDocument/2006/relationships/hyperlink" Target="https://de.wikipedia.org/wiki/Convolutional_Neural_Network"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hyperlink" Target="https://paperswithcode.com/method/max-pooling" TargetMode="Externa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extplatzhalter 14">
            <a:extLst>
              <a:ext uri="{FF2B5EF4-FFF2-40B4-BE49-F238E27FC236}">
                <a16:creationId xmlns:a16="http://schemas.microsoft.com/office/drawing/2014/main" id="{4E8CF28D-F481-4B1B-8859-9D5E036667DA}"/>
              </a:ext>
            </a:extLst>
          </p:cNvPr>
          <p:cNvSpPr>
            <a:spLocks noGrp="1"/>
          </p:cNvSpPr>
          <p:nvPr>
            <p:ph type="body" sz="quarter" idx="15"/>
          </p:nvPr>
        </p:nvSpPr>
        <p:spPr/>
        <p:txBody>
          <a:bodyPr/>
          <a:lstStyle/>
          <a:p>
            <a:endParaRPr lang="de-DE"/>
          </a:p>
        </p:txBody>
      </p:sp>
      <p:sp>
        <p:nvSpPr>
          <p:cNvPr id="2" name="Titel 1">
            <a:extLst>
              <a:ext uri="{FF2B5EF4-FFF2-40B4-BE49-F238E27FC236}">
                <a16:creationId xmlns:a16="http://schemas.microsoft.com/office/drawing/2014/main" id="{2CCB1061-4112-4EDA-AA5B-0E7C1446C15F}"/>
              </a:ext>
            </a:extLst>
          </p:cNvPr>
          <p:cNvSpPr>
            <a:spLocks noGrp="1"/>
          </p:cNvSpPr>
          <p:nvPr>
            <p:ph type="title"/>
          </p:nvPr>
        </p:nvSpPr>
        <p:spPr/>
        <p:txBody>
          <a:bodyPr/>
          <a:lstStyle/>
          <a:p>
            <a:endParaRPr lang="de-DE"/>
          </a:p>
        </p:txBody>
      </p:sp>
      <p:sp>
        <p:nvSpPr>
          <p:cNvPr id="3" name="Textplatzhalter 2">
            <a:extLst>
              <a:ext uri="{FF2B5EF4-FFF2-40B4-BE49-F238E27FC236}">
                <a16:creationId xmlns:a16="http://schemas.microsoft.com/office/drawing/2014/main" id="{851AE2C1-17B0-4F0E-93C4-0CD169368966}"/>
              </a:ext>
            </a:extLst>
          </p:cNvPr>
          <p:cNvSpPr>
            <a:spLocks noGrp="1"/>
          </p:cNvSpPr>
          <p:nvPr>
            <p:ph type="body" sz="quarter" idx="12"/>
          </p:nvPr>
        </p:nvSpPr>
        <p:spPr/>
        <p:txBody>
          <a:bodyPr/>
          <a:lstStyle/>
          <a:p>
            <a:endParaRPr lang="de-DE"/>
          </a:p>
        </p:txBody>
      </p:sp>
      <p:sp>
        <p:nvSpPr>
          <p:cNvPr id="4" name="Textplatzhalter 3">
            <a:extLst>
              <a:ext uri="{FF2B5EF4-FFF2-40B4-BE49-F238E27FC236}">
                <a16:creationId xmlns:a16="http://schemas.microsoft.com/office/drawing/2014/main" id="{1D1F51A5-00F5-42E9-A5B7-53EFEEF4BC99}"/>
              </a:ext>
            </a:extLst>
          </p:cNvPr>
          <p:cNvSpPr>
            <a:spLocks noGrp="1"/>
          </p:cNvSpPr>
          <p:nvPr>
            <p:ph type="body" sz="quarter" idx="13"/>
          </p:nvPr>
        </p:nvSpPr>
        <p:spPr/>
        <p:txBody>
          <a:bodyPr/>
          <a:lstStyle/>
          <a:p>
            <a:endParaRPr lang="de-DE"/>
          </a:p>
        </p:txBody>
      </p:sp>
      <p:sp>
        <p:nvSpPr>
          <p:cNvPr id="165" name="TextBox 2">
            <a:extLst>
              <a:ext uri="{FF2B5EF4-FFF2-40B4-BE49-F238E27FC236}">
                <a16:creationId xmlns:a16="http://schemas.microsoft.com/office/drawing/2014/main" id="{057BA5E8-91A9-47A9-B3B3-136ECEC65DDE}"/>
              </a:ext>
            </a:extLst>
          </p:cNvPr>
          <p:cNvSpPr txBox="1"/>
          <p:nvPr/>
        </p:nvSpPr>
        <p:spPr>
          <a:xfrm>
            <a:off x="1931670" y="1695872"/>
            <a:ext cx="5280677" cy="1740476"/>
          </a:xfrm>
          <a:prstGeom prst="rect">
            <a:avLst/>
          </a:prstGeom>
          <a:noFill/>
          <a:effectLst>
            <a:outerShdw blurRad="50800" dist="50800" dir="5400000" algn="ctr" rotWithShape="0">
              <a:schemeClr val="bg1">
                <a:lumMod val="95000"/>
              </a:schemeClr>
            </a:outerShdw>
          </a:effectLst>
        </p:spPr>
        <p:txBody>
          <a:bodyPr wrap="none" rtlCol="0"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11900" b="1" i="0" u="none" strike="noStrike" kern="1200" cap="none" spc="0" normalizeH="0" baseline="0" noProof="0" dirty="0">
                <a:ln>
                  <a:noFill/>
                </a:ln>
                <a:gradFill flip="none" rotWithShape="1">
                  <a:gsLst>
                    <a:gs pos="0">
                      <a:srgbClr val="FF0000"/>
                    </a:gs>
                    <a:gs pos="21000">
                      <a:schemeClr val="accent1">
                        <a:lumMod val="75000"/>
                      </a:schemeClr>
                    </a:gs>
                    <a:gs pos="48000">
                      <a:srgbClr val="EB4F5A"/>
                    </a:gs>
                    <a:gs pos="82000">
                      <a:schemeClr val="tx2">
                        <a:lumMod val="75000"/>
                      </a:schemeClr>
                    </a:gs>
                  </a:gsLst>
                  <a:path path="circle">
                    <a:fillToRect l="100000" t="100000"/>
                  </a:path>
                  <a:tileRect r="-100000" b="-100000"/>
                </a:gradFill>
                <a:effectLst>
                  <a:outerShdw blurRad="723900" sx="93000" sy="93000" algn="ctr" rotWithShape="0">
                    <a:srgbClr val="FFC000"/>
                  </a:outerShdw>
                </a:effectLst>
                <a:uLnTx/>
                <a:uFillTx/>
                <a:latin typeface="RR Pioneer Bold"/>
                <a:ea typeface="Open Sans Extrabold" panose="020B0906030804020204" pitchFamily="34" charset="0"/>
                <a:cs typeface="Open Sans Extrabold" panose="020B0906030804020204" pitchFamily="34" charset="0"/>
              </a:rPr>
              <a:t>HW/SW</a:t>
            </a:r>
          </a:p>
        </p:txBody>
      </p:sp>
      <p:sp>
        <p:nvSpPr>
          <p:cNvPr id="166" name="TextBox 3">
            <a:extLst>
              <a:ext uri="{FF2B5EF4-FFF2-40B4-BE49-F238E27FC236}">
                <a16:creationId xmlns:a16="http://schemas.microsoft.com/office/drawing/2014/main" id="{A3C66D42-94F3-4D06-895A-2A6934B7E68A}"/>
              </a:ext>
            </a:extLst>
          </p:cNvPr>
          <p:cNvSpPr txBox="1"/>
          <p:nvPr/>
        </p:nvSpPr>
        <p:spPr>
          <a:xfrm>
            <a:off x="3900209" y="2353745"/>
            <a:ext cx="1343638" cy="424732"/>
          </a:xfrm>
          <a:prstGeom prst="rect">
            <a:avLst/>
          </a:prstGeom>
          <a:noFill/>
          <a:effectLst/>
        </p:spPr>
        <p:txBody>
          <a:bodyPr wrap="none" rtlCol="0"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400" b="1" i="0" u="none" strike="noStrike" kern="1200" cap="none" spc="0" normalizeH="0" baseline="0" noProof="0" dirty="0">
                <a:ln>
                  <a:noFill/>
                </a:ln>
                <a:solidFill>
                  <a:schemeClr val="tx2">
                    <a:lumMod val="20000"/>
                    <a:lumOff val="80000"/>
                  </a:schemeClr>
                </a:solidFill>
                <a:effectLst>
                  <a:outerShdw blurRad="317500" sx="102000" sy="102000" algn="ctr" rotWithShape="0">
                    <a:schemeClr val="tx2">
                      <a:lumMod val="50000"/>
                      <a:alpha val="40000"/>
                    </a:schemeClr>
                  </a:outerShdw>
                </a:effectLst>
                <a:uLnTx/>
                <a:uFillTx/>
                <a:latin typeface="RR Pioneer Bold"/>
                <a:ea typeface="Open Sans Extrabold" panose="020B0906030804020204" pitchFamily="34" charset="0"/>
                <a:cs typeface="Open Sans Extrabold" panose="020B0906030804020204" pitchFamily="34" charset="0"/>
              </a:rPr>
              <a:t>Codesign</a:t>
            </a:r>
          </a:p>
        </p:txBody>
      </p:sp>
      <p:sp>
        <p:nvSpPr>
          <p:cNvPr id="167" name="Rectangle 5">
            <a:extLst>
              <a:ext uri="{FF2B5EF4-FFF2-40B4-BE49-F238E27FC236}">
                <a16:creationId xmlns:a16="http://schemas.microsoft.com/office/drawing/2014/main" id="{4A3A892C-F389-4975-8F51-83ED7B799DEA}"/>
              </a:ext>
            </a:extLst>
          </p:cNvPr>
          <p:cNvSpPr/>
          <p:nvPr/>
        </p:nvSpPr>
        <p:spPr>
          <a:xfrm>
            <a:off x="5830984" y="2865328"/>
            <a:ext cx="530915" cy="507703"/>
          </a:xfrm>
          <a:prstGeom prst="rect">
            <a:avLst/>
          </a:prstGeom>
        </p:spPr>
        <p:txBody>
          <a:bodyPr wrap="none">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699" b="0" i="0" u="none" strike="noStrike" kern="1200" cap="none" spc="0" normalizeH="0" baseline="0" noProof="0">
                <a:ln>
                  <a:noFill/>
                </a:ln>
                <a:solidFill>
                  <a:srgbClr val="8E08FF"/>
                </a:solidFill>
                <a:effectLst/>
                <a:uLnTx/>
                <a:uFillTx/>
                <a:latin typeface="Designball-Buildings-01" pitchFamily="2" charset="0"/>
                <a:ea typeface="Open Sans" panose="020B0606030504020204" pitchFamily="34" charset="0"/>
                <a:cs typeface="Open Sans" panose="020B0606030504020204" pitchFamily="34" charset="0"/>
              </a:rPr>
              <a:t>o</a:t>
            </a:r>
          </a:p>
        </p:txBody>
      </p:sp>
      <p:sp>
        <p:nvSpPr>
          <p:cNvPr id="168" name="Rectangle 6">
            <a:extLst>
              <a:ext uri="{FF2B5EF4-FFF2-40B4-BE49-F238E27FC236}">
                <a16:creationId xmlns:a16="http://schemas.microsoft.com/office/drawing/2014/main" id="{83197330-5107-44C6-BCA1-50ACBF5A7354}"/>
              </a:ext>
            </a:extLst>
          </p:cNvPr>
          <p:cNvSpPr/>
          <p:nvPr/>
        </p:nvSpPr>
        <p:spPr>
          <a:xfrm>
            <a:off x="1102579" y="1621231"/>
            <a:ext cx="466794" cy="430887"/>
          </a:xfrm>
          <a:prstGeom prst="rect">
            <a:avLst/>
          </a:prstGeom>
        </p:spPr>
        <p:txBody>
          <a:bodyPr wrap="none"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200" b="0" i="0" u="none" strike="noStrike" kern="1200" cap="none" spc="0" normalizeH="0" baseline="0" noProof="0">
                <a:ln>
                  <a:noFill/>
                </a:ln>
                <a:solidFill>
                  <a:srgbClr val="5231F7"/>
                </a:solidFill>
                <a:effectLst/>
                <a:uLnTx/>
                <a:uFillTx/>
                <a:latin typeface="Designball-Charts-01" pitchFamily="2" charset="0"/>
                <a:ea typeface="Open Sans" panose="020B0606030504020204" pitchFamily="34" charset="0"/>
                <a:cs typeface="Open Sans" panose="020B0606030504020204" pitchFamily="34" charset="0"/>
              </a:rPr>
              <a:t>P</a:t>
            </a:r>
          </a:p>
        </p:txBody>
      </p:sp>
      <p:sp>
        <p:nvSpPr>
          <p:cNvPr id="169" name="Rectangle 7">
            <a:extLst>
              <a:ext uri="{FF2B5EF4-FFF2-40B4-BE49-F238E27FC236}">
                <a16:creationId xmlns:a16="http://schemas.microsoft.com/office/drawing/2014/main" id="{45271487-25D9-42F2-AB61-93578C524095}"/>
              </a:ext>
            </a:extLst>
          </p:cNvPr>
          <p:cNvSpPr/>
          <p:nvPr/>
        </p:nvSpPr>
        <p:spPr>
          <a:xfrm>
            <a:off x="3677263" y="3815314"/>
            <a:ext cx="466794" cy="430887"/>
          </a:xfrm>
          <a:prstGeom prst="rect">
            <a:avLst/>
          </a:prstGeom>
        </p:spPr>
        <p:txBody>
          <a:bodyPr wrap="none"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200" b="0" i="0" u="none" strike="noStrike" kern="1200" cap="none" spc="0" normalizeH="0" baseline="0" noProof="0">
                <a:ln>
                  <a:noFill/>
                </a:ln>
                <a:solidFill>
                  <a:srgbClr val="5231F7"/>
                </a:solidFill>
                <a:effectLst/>
                <a:uLnTx/>
                <a:uFillTx/>
                <a:latin typeface="Designball-Charts-01" pitchFamily="2" charset="0"/>
                <a:ea typeface="Open Sans" panose="020B0606030504020204" pitchFamily="34" charset="0"/>
                <a:cs typeface="Open Sans" panose="020B0606030504020204" pitchFamily="34" charset="0"/>
              </a:rPr>
              <a:t>f</a:t>
            </a:r>
          </a:p>
        </p:txBody>
      </p:sp>
      <p:sp>
        <p:nvSpPr>
          <p:cNvPr id="170" name="Rectangle 8">
            <a:extLst>
              <a:ext uri="{FF2B5EF4-FFF2-40B4-BE49-F238E27FC236}">
                <a16:creationId xmlns:a16="http://schemas.microsoft.com/office/drawing/2014/main" id="{DF709C93-3E51-4018-85A3-97FA07D4FDCA}"/>
              </a:ext>
            </a:extLst>
          </p:cNvPr>
          <p:cNvSpPr/>
          <p:nvPr/>
        </p:nvSpPr>
        <p:spPr>
          <a:xfrm>
            <a:off x="2299798" y="2899173"/>
            <a:ext cx="466794" cy="430887"/>
          </a:xfrm>
          <a:prstGeom prst="rect">
            <a:avLst/>
          </a:prstGeom>
        </p:spPr>
        <p:txBody>
          <a:bodyPr wrap="none"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200" b="0" i="0" u="none" strike="noStrike" kern="1200" cap="none" spc="0" normalizeH="0" baseline="0" noProof="0">
                <a:ln>
                  <a:noFill/>
                </a:ln>
                <a:solidFill>
                  <a:srgbClr val="5231F7"/>
                </a:solidFill>
                <a:effectLst/>
                <a:uLnTx/>
                <a:uFillTx/>
                <a:latin typeface="Designball-Charts-01" pitchFamily="2" charset="0"/>
                <a:ea typeface="Open Sans" panose="020B0606030504020204" pitchFamily="34" charset="0"/>
                <a:cs typeface="Open Sans" panose="020B0606030504020204" pitchFamily="34" charset="0"/>
              </a:rPr>
              <a:t>S</a:t>
            </a:r>
          </a:p>
        </p:txBody>
      </p:sp>
      <p:sp>
        <p:nvSpPr>
          <p:cNvPr id="171" name="Rectangle 12">
            <a:extLst>
              <a:ext uri="{FF2B5EF4-FFF2-40B4-BE49-F238E27FC236}">
                <a16:creationId xmlns:a16="http://schemas.microsoft.com/office/drawing/2014/main" id="{68B40CE9-B14A-445E-822F-65055CABC4BD}"/>
              </a:ext>
            </a:extLst>
          </p:cNvPr>
          <p:cNvSpPr/>
          <p:nvPr/>
        </p:nvSpPr>
        <p:spPr>
          <a:xfrm>
            <a:off x="7467635" y="2345212"/>
            <a:ext cx="607859" cy="600036"/>
          </a:xfrm>
          <a:prstGeom prst="rect">
            <a:avLst/>
          </a:prstGeom>
        </p:spPr>
        <p:txBody>
          <a:bodyPr wrap="none">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3299" b="0" i="0" u="none" strike="noStrike" kern="1200" cap="none" spc="0" normalizeH="0" baseline="0" noProof="0" dirty="0">
                <a:ln>
                  <a:noFill/>
                </a:ln>
                <a:solidFill>
                  <a:srgbClr val="5231F7"/>
                </a:solidFill>
                <a:effectLst/>
                <a:uLnTx/>
                <a:uFillTx/>
                <a:latin typeface="Designball-Buildings-01" pitchFamily="2" charset="0"/>
                <a:ea typeface="Open Sans" panose="020B0606030504020204" pitchFamily="34" charset="0"/>
                <a:cs typeface="Open Sans" panose="020B0606030504020204" pitchFamily="34" charset="0"/>
              </a:rPr>
              <a:t>b</a:t>
            </a:r>
          </a:p>
        </p:txBody>
      </p:sp>
      <p:grpSp>
        <p:nvGrpSpPr>
          <p:cNvPr id="172" name="Group 14">
            <a:extLst>
              <a:ext uri="{FF2B5EF4-FFF2-40B4-BE49-F238E27FC236}">
                <a16:creationId xmlns:a16="http://schemas.microsoft.com/office/drawing/2014/main" id="{5ECC3117-4301-4E5F-ABAE-723D6F87EC55}"/>
              </a:ext>
            </a:extLst>
          </p:cNvPr>
          <p:cNvGrpSpPr/>
          <p:nvPr/>
        </p:nvGrpSpPr>
        <p:grpSpPr>
          <a:xfrm>
            <a:off x="2891027" y="3331876"/>
            <a:ext cx="313063" cy="313063"/>
            <a:chOff x="965201" y="4870451"/>
            <a:chExt cx="228600" cy="228600"/>
          </a:xfrm>
          <a:solidFill>
            <a:schemeClr val="accent2"/>
          </a:solidFill>
        </p:grpSpPr>
        <p:sp>
          <p:nvSpPr>
            <p:cNvPr id="173" name="Freeform 46">
              <a:extLst>
                <a:ext uri="{FF2B5EF4-FFF2-40B4-BE49-F238E27FC236}">
                  <a16:creationId xmlns:a16="http://schemas.microsoft.com/office/drawing/2014/main" id="{957FE70A-E56C-4441-9E6D-4086B6F580BD}"/>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74" name="Freeform 47">
              <a:extLst>
                <a:ext uri="{FF2B5EF4-FFF2-40B4-BE49-F238E27FC236}">
                  <a16:creationId xmlns:a16="http://schemas.microsoft.com/office/drawing/2014/main" id="{C2E683A0-EF10-4273-92C0-7658F7C00D35}"/>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75" name="Oval 17">
            <a:extLst>
              <a:ext uri="{FF2B5EF4-FFF2-40B4-BE49-F238E27FC236}">
                <a16:creationId xmlns:a16="http://schemas.microsoft.com/office/drawing/2014/main" id="{8D43E7D0-157A-4C54-B344-A0083F12DB5C}"/>
              </a:ext>
            </a:extLst>
          </p:cNvPr>
          <p:cNvSpPr/>
          <p:nvPr/>
        </p:nvSpPr>
        <p:spPr>
          <a:xfrm>
            <a:off x="3464812" y="830791"/>
            <a:ext cx="252679" cy="252679"/>
          </a:xfrm>
          <a:prstGeom prst="ellipse">
            <a:avLst/>
          </a:prstGeom>
          <a:noFill/>
          <a:ln w="1016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nvGrpSpPr>
          <p:cNvPr id="176" name="Group 18">
            <a:extLst>
              <a:ext uri="{FF2B5EF4-FFF2-40B4-BE49-F238E27FC236}">
                <a16:creationId xmlns:a16="http://schemas.microsoft.com/office/drawing/2014/main" id="{66DBBEFE-5F6A-4333-812A-046D9A8220E0}"/>
              </a:ext>
            </a:extLst>
          </p:cNvPr>
          <p:cNvGrpSpPr/>
          <p:nvPr/>
        </p:nvGrpSpPr>
        <p:grpSpPr>
          <a:xfrm>
            <a:off x="2338391" y="1535876"/>
            <a:ext cx="180158" cy="174780"/>
            <a:chOff x="1752601" y="4673601"/>
            <a:chExt cx="106363" cy="103188"/>
          </a:xfrm>
          <a:solidFill>
            <a:schemeClr val="accent1"/>
          </a:solidFill>
        </p:grpSpPr>
        <p:sp>
          <p:nvSpPr>
            <p:cNvPr id="177" name="Freeform 48">
              <a:extLst>
                <a:ext uri="{FF2B5EF4-FFF2-40B4-BE49-F238E27FC236}">
                  <a16:creationId xmlns:a16="http://schemas.microsoft.com/office/drawing/2014/main" id="{995CA66C-38A3-47B2-9873-A680D80D3704}"/>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78" name="Freeform 49">
              <a:extLst>
                <a:ext uri="{FF2B5EF4-FFF2-40B4-BE49-F238E27FC236}">
                  <a16:creationId xmlns:a16="http://schemas.microsoft.com/office/drawing/2014/main" id="{E3C594B7-8D82-46A2-9C21-880273D86DDE}"/>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79" name="Group 24">
            <a:extLst>
              <a:ext uri="{FF2B5EF4-FFF2-40B4-BE49-F238E27FC236}">
                <a16:creationId xmlns:a16="http://schemas.microsoft.com/office/drawing/2014/main" id="{0214BA87-EEEC-454B-9DFC-8CBC173B13C0}"/>
              </a:ext>
            </a:extLst>
          </p:cNvPr>
          <p:cNvGrpSpPr/>
          <p:nvPr/>
        </p:nvGrpSpPr>
        <p:grpSpPr>
          <a:xfrm>
            <a:off x="5057272" y="3854042"/>
            <a:ext cx="176715" cy="176715"/>
            <a:chOff x="965201" y="4870451"/>
            <a:chExt cx="228600" cy="228600"/>
          </a:xfrm>
          <a:solidFill>
            <a:schemeClr val="accent2"/>
          </a:solidFill>
        </p:grpSpPr>
        <p:sp>
          <p:nvSpPr>
            <p:cNvPr id="180" name="Freeform 46">
              <a:extLst>
                <a:ext uri="{FF2B5EF4-FFF2-40B4-BE49-F238E27FC236}">
                  <a16:creationId xmlns:a16="http://schemas.microsoft.com/office/drawing/2014/main" id="{BC3929DD-D132-48C1-834A-ED612849DB78}"/>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81" name="Freeform 47">
              <a:extLst>
                <a:ext uri="{FF2B5EF4-FFF2-40B4-BE49-F238E27FC236}">
                  <a16:creationId xmlns:a16="http://schemas.microsoft.com/office/drawing/2014/main" id="{562F0F3F-0F08-4C1C-9AB8-44733D2F14F6}"/>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82" name="Group 27">
            <a:extLst>
              <a:ext uri="{FF2B5EF4-FFF2-40B4-BE49-F238E27FC236}">
                <a16:creationId xmlns:a16="http://schemas.microsoft.com/office/drawing/2014/main" id="{909D5240-C1D0-4ADD-8037-F43D8A116A19}"/>
              </a:ext>
            </a:extLst>
          </p:cNvPr>
          <p:cNvGrpSpPr/>
          <p:nvPr/>
        </p:nvGrpSpPr>
        <p:grpSpPr>
          <a:xfrm>
            <a:off x="7039520" y="1749285"/>
            <a:ext cx="180158" cy="174780"/>
            <a:chOff x="1752601" y="4673601"/>
            <a:chExt cx="106363" cy="103188"/>
          </a:xfrm>
          <a:solidFill>
            <a:schemeClr val="accent1"/>
          </a:solidFill>
        </p:grpSpPr>
        <p:sp>
          <p:nvSpPr>
            <p:cNvPr id="183" name="Freeform 48">
              <a:extLst>
                <a:ext uri="{FF2B5EF4-FFF2-40B4-BE49-F238E27FC236}">
                  <a16:creationId xmlns:a16="http://schemas.microsoft.com/office/drawing/2014/main" id="{190EC2AF-71BF-4987-B9F9-53E4A138947D}"/>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84" name="Freeform 49">
              <a:extLst>
                <a:ext uri="{FF2B5EF4-FFF2-40B4-BE49-F238E27FC236}">
                  <a16:creationId xmlns:a16="http://schemas.microsoft.com/office/drawing/2014/main" id="{5351502D-902D-4754-BD91-33DAB3B5F5DC}"/>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85" name="Group 30">
            <a:extLst>
              <a:ext uri="{FF2B5EF4-FFF2-40B4-BE49-F238E27FC236}">
                <a16:creationId xmlns:a16="http://schemas.microsoft.com/office/drawing/2014/main" id="{AAFD0623-E09E-4E4D-AA22-542FD39E46B6}"/>
              </a:ext>
            </a:extLst>
          </p:cNvPr>
          <p:cNvGrpSpPr/>
          <p:nvPr/>
        </p:nvGrpSpPr>
        <p:grpSpPr>
          <a:xfrm>
            <a:off x="5190787" y="476894"/>
            <a:ext cx="313063" cy="313063"/>
            <a:chOff x="965201" y="4870451"/>
            <a:chExt cx="228600" cy="228600"/>
          </a:xfrm>
          <a:solidFill>
            <a:schemeClr val="accent3"/>
          </a:solidFill>
        </p:grpSpPr>
        <p:sp>
          <p:nvSpPr>
            <p:cNvPr id="186" name="Freeform 46">
              <a:extLst>
                <a:ext uri="{FF2B5EF4-FFF2-40B4-BE49-F238E27FC236}">
                  <a16:creationId xmlns:a16="http://schemas.microsoft.com/office/drawing/2014/main" id="{DFA38132-F2CF-43A9-8ECB-E2AE889DBD56}"/>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87" name="Freeform 47">
              <a:extLst>
                <a:ext uri="{FF2B5EF4-FFF2-40B4-BE49-F238E27FC236}">
                  <a16:creationId xmlns:a16="http://schemas.microsoft.com/office/drawing/2014/main" id="{CB985149-70C5-40CA-8F90-8196478715BD}"/>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88" name="Group 33">
            <a:extLst>
              <a:ext uri="{FF2B5EF4-FFF2-40B4-BE49-F238E27FC236}">
                <a16:creationId xmlns:a16="http://schemas.microsoft.com/office/drawing/2014/main" id="{593ABBC7-A2C9-4DE5-A073-934D71509DD1}"/>
              </a:ext>
            </a:extLst>
          </p:cNvPr>
          <p:cNvGrpSpPr/>
          <p:nvPr/>
        </p:nvGrpSpPr>
        <p:grpSpPr>
          <a:xfrm>
            <a:off x="6238843" y="1376758"/>
            <a:ext cx="92449" cy="89690"/>
            <a:chOff x="1752601" y="4673601"/>
            <a:chExt cx="106363" cy="103188"/>
          </a:xfrm>
          <a:solidFill>
            <a:schemeClr val="accent1"/>
          </a:solidFill>
        </p:grpSpPr>
        <p:sp>
          <p:nvSpPr>
            <p:cNvPr id="189" name="Freeform 48">
              <a:extLst>
                <a:ext uri="{FF2B5EF4-FFF2-40B4-BE49-F238E27FC236}">
                  <a16:creationId xmlns:a16="http://schemas.microsoft.com/office/drawing/2014/main" id="{32ED8764-F416-431D-924F-3DCF7EEEA352}"/>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90" name="Freeform 49">
              <a:extLst>
                <a:ext uri="{FF2B5EF4-FFF2-40B4-BE49-F238E27FC236}">
                  <a16:creationId xmlns:a16="http://schemas.microsoft.com/office/drawing/2014/main" id="{72C4B55A-7822-4F3C-80C3-FCFE50B8D6A5}"/>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91" name="Rectangle 36">
            <a:extLst>
              <a:ext uri="{FF2B5EF4-FFF2-40B4-BE49-F238E27FC236}">
                <a16:creationId xmlns:a16="http://schemas.microsoft.com/office/drawing/2014/main" id="{B22C2A3B-A436-430D-BD9F-C9B1192FE351}"/>
              </a:ext>
            </a:extLst>
          </p:cNvPr>
          <p:cNvSpPr/>
          <p:nvPr/>
        </p:nvSpPr>
        <p:spPr>
          <a:xfrm>
            <a:off x="4023867" y="723069"/>
            <a:ext cx="569387" cy="553870"/>
          </a:xfrm>
          <a:prstGeom prst="rect">
            <a:avLst/>
          </a:prstGeom>
        </p:spPr>
        <p:txBody>
          <a:bodyPr wrap="none"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999" b="0" i="0" u="none" strike="noStrike" kern="1200" cap="none" spc="0" normalizeH="0" baseline="0" noProof="0">
                <a:ln>
                  <a:noFill/>
                </a:ln>
                <a:solidFill>
                  <a:srgbClr val="8E08FF"/>
                </a:solidFill>
                <a:effectLst/>
                <a:uLnTx/>
                <a:uFillTx/>
                <a:latin typeface="Designball-Buildings-01" pitchFamily="2" charset="0"/>
                <a:ea typeface="Open Sans" panose="020B0606030504020204" pitchFamily="34" charset="0"/>
                <a:cs typeface="Open Sans" panose="020B0606030504020204" pitchFamily="34" charset="0"/>
              </a:rPr>
              <a:t>U</a:t>
            </a:r>
          </a:p>
        </p:txBody>
      </p:sp>
      <p:grpSp>
        <p:nvGrpSpPr>
          <p:cNvPr id="192" name="Group 37">
            <a:extLst>
              <a:ext uri="{FF2B5EF4-FFF2-40B4-BE49-F238E27FC236}">
                <a16:creationId xmlns:a16="http://schemas.microsoft.com/office/drawing/2014/main" id="{9CAED342-C698-4FEB-B9F6-32D5C28AF874}"/>
              </a:ext>
            </a:extLst>
          </p:cNvPr>
          <p:cNvGrpSpPr/>
          <p:nvPr/>
        </p:nvGrpSpPr>
        <p:grpSpPr>
          <a:xfrm>
            <a:off x="6063525" y="4050147"/>
            <a:ext cx="89434" cy="89434"/>
            <a:chOff x="965201" y="4870451"/>
            <a:chExt cx="228600" cy="228600"/>
          </a:xfrm>
          <a:solidFill>
            <a:schemeClr val="accent3"/>
          </a:solidFill>
        </p:grpSpPr>
        <p:sp>
          <p:nvSpPr>
            <p:cNvPr id="193" name="Freeform 46">
              <a:extLst>
                <a:ext uri="{FF2B5EF4-FFF2-40B4-BE49-F238E27FC236}">
                  <a16:creationId xmlns:a16="http://schemas.microsoft.com/office/drawing/2014/main" id="{7EE6E94C-8B27-4876-9F5F-8B1C23D1A001}"/>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94" name="Freeform 47">
              <a:extLst>
                <a:ext uri="{FF2B5EF4-FFF2-40B4-BE49-F238E27FC236}">
                  <a16:creationId xmlns:a16="http://schemas.microsoft.com/office/drawing/2014/main" id="{77EDA60C-CF7E-407F-95A2-F86AFFE66E04}"/>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95" name="Rectangle 41">
            <a:extLst>
              <a:ext uri="{FF2B5EF4-FFF2-40B4-BE49-F238E27FC236}">
                <a16:creationId xmlns:a16="http://schemas.microsoft.com/office/drawing/2014/main" id="{9B72B8DD-B977-470E-837E-3C80C4752560}"/>
              </a:ext>
            </a:extLst>
          </p:cNvPr>
          <p:cNvSpPr/>
          <p:nvPr/>
        </p:nvSpPr>
        <p:spPr>
          <a:xfrm>
            <a:off x="457873" y="2817685"/>
            <a:ext cx="466794" cy="430887"/>
          </a:xfrm>
          <a:prstGeom prst="rect">
            <a:avLst/>
          </a:prstGeom>
        </p:spPr>
        <p:txBody>
          <a:bodyPr wrap="none"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200" b="0" i="0" u="none" strike="noStrike" kern="1200" cap="none" spc="0" normalizeH="0" baseline="0" noProof="0">
                <a:ln>
                  <a:noFill/>
                </a:ln>
                <a:solidFill>
                  <a:srgbClr val="8E08FF"/>
                </a:solidFill>
                <a:effectLst/>
                <a:uLnTx/>
                <a:uFillTx/>
                <a:latin typeface="Designball-Buildings-01" pitchFamily="2" charset="0"/>
                <a:ea typeface="Open Sans" panose="020B0606030504020204" pitchFamily="34" charset="0"/>
                <a:cs typeface="Open Sans" panose="020B0606030504020204" pitchFamily="34" charset="0"/>
              </a:rPr>
              <a:t>f</a:t>
            </a:r>
          </a:p>
        </p:txBody>
      </p:sp>
      <p:grpSp>
        <p:nvGrpSpPr>
          <p:cNvPr id="196" name="Group 43">
            <a:extLst>
              <a:ext uri="{FF2B5EF4-FFF2-40B4-BE49-F238E27FC236}">
                <a16:creationId xmlns:a16="http://schemas.microsoft.com/office/drawing/2014/main" id="{1AA7C500-1309-4362-87DE-76165736AE19}"/>
              </a:ext>
            </a:extLst>
          </p:cNvPr>
          <p:cNvGrpSpPr/>
          <p:nvPr/>
        </p:nvGrpSpPr>
        <p:grpSpPr>
          <a:xfrm>
            <a:off x="3944664" y="5054220"/>
            <a:ext cx="180158" cy="174780"/>
            <a:chOff x="1752601" y="4673601"/>
            <a:chExt cx="106363" cy="103188"/>
          </a:xfrm>
          <a:solidFill>
            <a:schemeClr val="accent1"/>
          </a:solidFill>
        </p:grpSpPr>
        <p:sp>
          <p:nvSpPr>
            <p:cNvPr id="197" name="Freeform 48">
              <a:extLst>
                <a:ext uri="{FF2B5EF4-FFF2-40B4-BE49-F238E27FC236}">
                  <a16:creationId xmlns:a16="http://schemas.microsoft.com/office/drawing/2014/main" id="{560FD578-8323-4E08-80CE-9C0D95485C9D}"/>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198" name="Freeform 49">
              <a:extLst>
                <a:ext uri="{FF2B5EF4-FFF2-40B4-BE49-F238E27FC236}">
                  <a16:creationId xmlns:a16="http://schemas.microsoft.com/office/drawing/2014/main" id="{4A3BB98D-3592-4F5B-89E9-6DE95173EA8E}"/>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99" name="Rectangle 46">
            <a:extLst>
              <a:ext uri="{FF2B5EF4-FFF2-40B4-BE49-F238E27FC236}">
                <a16:creationId xmlns:a16="http://schemas.microsoft.com/office/drawing/2014/main" id="{4345DB7B-4BDC-4E7F-872B-F81DE40B7968}"/>
              </a:ext>
            </a:extLst>
          </p:cNvPr>
          <p:cNvSpPr/>
          <p:nvPr/>
        </p:nvSpPr>
        <p:spPr>
          <a:xfrm>
            <a:off x="7025852" y="-7759"/>
            <a:ext cx="530915" cy="507703"/>
          </a:xfrm>
          <a:prstGeom prst="rect">
            <a:avLst/>
          </a:prstGeom>
        </p:spPr>
        <p:txBody>
          <a:bodyPr wrap="none"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699" b="0" i="0" u="none" strike="noStrike" kern="1200" cap="none" spc="0" normalizeH="0" baseline="0" noProof="0" dirty="0">
                <a:ln>
                  <a:noFill/>
                </a:ln>
                <a:solidFill>
                  <a:srgbClr val="5231F7"/>
                </a:solidFill>
                <a:effectLst/>
                <a:uLnTx/>
                <a:uFillTx/>
                <a:latin typeface="Designball-Buildings-01" pitchFamily="2" charset="0"/>
                <a:ea typeface="Open Sans" panose="020B0606030504020204" pitchFamily="34" charset="0"/>
                <a:cs typeface="Open Sans" panose="020B0606030504020204" pitchFamily="34" charset="0"/>
              </a:rPr>
              <a:t>s</a:t>
            </a:r>
          </a:p>
        </p:txBody>
      </p:sp>
      <p:sp>
        <p:nvSpPr>
          <p:cNvPr id="200" name="Rectangle 47">
            <a:extLst>
              <a:ext uri="{FF2B5EF4-FFF2-40B4-BE49-F238E27FC236}">
                <a16:creationId xmlns:a16="http://schemas.microsoft.com/office/drawing/2014/main" id="{855B2434-D3DC-48D9-BB2A-84D7E0C8DBEC}"/>
              </a:ext>
            </a:extLst>
          </p:cNvPr>
          <p:cNvSpPr/>
          <p:nvPr/>
        </p:nvSpPr>
        <p:spPr>
          <a:xfrm>
            <a:off x="6568316" y="4245271"/>
            <a:ext cx="530915" cy="507703"/>
          </a:xfrm>
          <a:prstGeom prst="rect">
            <a:avLst/>
          </a:prstGeom>
        </p:spPr>
        <p:txBody>
          <a:bodyPr wrap="none"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699" b="0" i="0" u="none" strike="noStrike" kern="1200" cap="none" spc="0" normalizeH="0" baseline="0" noProof="0">
                <a:ln>
                  <a:noFill/>
                </a:ln>
                <a:solidFill>
                  <a:srgbClr val="5231F7"/>
                </a:solidFill>
                <a:effectLst/>
                <a:uLnTx/>
                <a:uFillTx/>
                <a:latin typeface="Designball-Charts-01" pitchFamily="2" charset="0"/>
                <a:ea typeface="Open Sans" panose="020B0606030504020204" pitchFamily="34" charset="0"/>
                <a:cs typeface="Open Sans" panose="020B0606030504020204" pitchFamily="34" charset="0"/>
              </a:rPr>
              <a:t>L</a:t>
            </a:r>
          </a:p>
        </p:txBody>
      </p:sp>
      <p:grpSp>
        <p:nvGrpSpPr>
          <p:cNvPr id="201" name="Group 48">
            <a:extLst>
              <a:ext uri="{FF2B5EF4-FFF2-40B4-BE49-F238E27FC236}">
                <a16:creationId xmlns:a16="http://schemas.microsoft.com/office/drawing/2014/main" id="{A3686A73-FB18-40F4-A508-770C89773142}"/>
              </a:ext>
            </a:extLst>
          </p:cNvPr>
          <p:cNvGrpSpPr/>
          <p:nvPr/>
        </p:nvGrpSpPr>
        <p:grpSpPr>
          <a:xfrm>
            <a:off x="1551770" y="2698317"/>
            <a:ext cx="176715" cy="176715"/>
            <a:chOff x="965201" y="4870451"/>
            <a:chExt cx="228600" cy="228600"/>
          </a:xfrm>
          <a:solidFill>
            <a:schemeClr val="accent3"/>
          </a:solidFill>
        </p:grpSpPr>
        <p:sp>
          <p:nvSpPr>
            <p:cNvPr id="202" name="Freeform 46">
              <a:extLst>
                <a:ext uri="{FF2B5EF4-FFF2-40B4-BE49-F238E27FC236}">
                  <a16:creationId xmlns:a16="http://schemas.microsoft.com/office/drawing/2014/main" id="{E8FA729F-C85B-4A18-A529-E68C2C184B8D}"/>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03" name="Freeform 47">
              <a:extLst>
                <a:ext uri="{FF2B5EF4-FFF2-40B4-BE49-F238E27FC236}">
                  <a16:creationId xmlns:a16="http://schemas.microsoft.com/office/drawing/2014/main" id="{BB55EE32-53E9-4ACB-9C9C-D0043FDA54F9}"/>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204" name="Group 53">
            <a:extLst>
              <a:ext uri="{FF2B5EF4-FFF2-40B4-BE49-F238E27FC236}">
                <a16:creationId xmlns:a16="http://schemas.microsoft.com/office/drawing/2014/main" id="{7F7FBC4F-1000-495D-A39F-11772882AB2F}"/>
              </a:ext>
            </a:extLst>
          </p:cNvPr>
          <p:cNvGrpSpPr/>
          <p:nvPr/>
        </p:nvGrpSpPr>
        <p:grpSpPr>
          <a:xfrm>
            <a:off x="6568723" y="3092188"/>
            <a:ext cx="92449" cy="89690"/>
            <a:chOff x="1752601" y="4673601"/>
            <a:chExt cx="106363" cy="103188"/>
          </a:xfrm>
          <a:solidFill>
            <a:schemeClr val="accent1"/>
          </a:solidFill>
        </p:grpSpPr>
        <p:sp>
          <p:nvSpPr>
            <p:cNvPr id="205" name="Freeform 48">
              <a:extLst>
                <a:ext uri="{FF2B5EF4-FFF2-40B4-BE49-F238E27FC236}">
                  <a16:creationId xmlns:a16="http://schemas.microsoft.com/office/drawing/2014/main" id="{8B1DD67E-3B56-4F9A-856E-E96847308A74}"/>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06" name="Freeform 49">
              <a:extLst>
                <a:ext uri="{FF2B5EF4-FFF2-40B4-BE49-F238E27FC236}">
                  <a16:creationId xmlns:a16="http://schemas.microsoft.com/office/drawing/2014/main" id="{11953C29-022D-4064-8AC7-43CD1723650C}"/>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207" name="Group 56">
            <a:extLst>
              <a:ext uri="{FF2B5EF4-FFF2-40B4-BE49-F238E27FC236}">
                <a16:creationId xmlns:a16="http://schemas.microsoft.com/office/drawing/2014/main" id="{C3771084-7B38-4FDC-9A5B-E20CA61EA193}"/>
              </a:ext>
            </a:extLst>
          </p:cNvPr>
          <p:cNvGrpSpPr/>
          <p:nvPr/>
        </p:nvGrpSpPr>
        <p:grpSpPr>
          <a:xfrm>
            <a:off x="6624571" y="756002"/>
            <a:ext cx="92449" cy="89690"/>
            <a:chOff x="1752601" y="4673601"/>
            <a:chExt cx="106363" cy="103188"/>
          </a:xfrm>
          <a:solidFill>
            <a:schemeClr val="accent1"/>
          </a:solidFill>
        </p:grpSpPr>
        <p:sp>
          <p:nvSpPr>
            <p:cNvPr id="208" name="Freeform 48">
              <a:extLst>
                <a:ext uri="{FF2B5EF4-FFF2-40B4-BE49-F238E27FC236}">
                  <a16:creationId xmlns:a16="http://schemas.microsoft.com/office/drawing/2014/main" id="{EF855E32-9A7F-49E7-B3D6-22E6ABE338D0}"/>
                </a:ext>
              </a:extLst>
            </p:cNvPr>
            <p:cNvSpPr>
              <a:spLocks/>
            </p:cNvSpPr>
            <p:nvPr/>
          </p:nvSpPr>
          <p:spPr bwMode="auto">
            <a:xfrm>
              <a:off x="1752601" y="4673601"/>
              <a:ext cx="106363" cy="103188"/>
            </a:xfrm>
            <a:custGeom>
              <a:avLst/>
              <a:gdLst>
                <a:gd name="T0" fmla="*/ 59 w 70"/>
                <a:gd name="T1" fmla="*/ 69 h 69"/>
                <a:gd name="T2" fmla="*/ 52 w 70"/>
                <a:gd name="T3" fmla="*/ 66 h 69"/>
                <a:gd name="T4" fmla="*/ 4 w 70"/>
                <a:gd name="T5" fmla="*/ 18 h 69"/>
                <a:gd name="T6" fmla="*/ 4 w 70"/>
                <a:gd name="T7" fmla="*/ 4 h 69"/>
                <a:gd name="T8" fmla="*/ 18 w 70"/>
                <a:gd name="T9" fmla="*/ 4 h 69"/>
                <a:gd name="T10" fmla="*/ 66 w 70"/>
                <a:gd name="T11" fmla="*/ 52 h 69"/>
                <a:gd name="T12" fmla="*/ 66 w 70"/>
                <a:gd name="T13" fmla="*/ 66 h 69"/>
                <a:gd name="T14" fmla="*/ 59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59" y="69"/>
                  </a:moveTo>
                  <a:cubicBezTo>
                    <a:pt x="56" y="69"/>
                    <a:pt x="54" y="68"/>
                    <a:pt x="52" y="66"/>
                  </a:cubicBezTo>
                  <a:cubicBezTo>
                    <a:pt x="4" y="18"/>
                    <a:pt x="4" y="18"/>
                    <a:pt x="4" y="18"/>
                  </a:cubicBezTo>
                  <a:cubicBezTo>
                    <a:pt x="0" y="14"/>
                    <a:pt x="0" y="8"/>
                    <a:pt x="4" y="4"/>
                  </a:cubicBezTo>
                  <a:cubicBezTo>
                    <a:pt x="8" y="0"/>
                    <a:pt x="14" y="0"/>
                    <a:pt x="18" y="4"/>
                  </a:cubicBezTo>
                  <a:cubicBezTo>
                    <a:pt x="66" y="52"/>
                    <a:pt x="66" y="52"/>
                    <a:pt x="66" y="52"/>
                  </a:cubicBezTo>
                  <a:cubicBezTo>
                    <a:pt x="70" y="56"/>
                    <a:pt x="70" y="62"/>
                    <a:pt x="66" y="66"/>
                  </a:cubicBezTo>
                  <a:cubicBezTo>
                    <a:pt x="64" y="68"/>
                    <a:pt x="62" y="69"/>
                    <a:pt x="5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09" name="Freeform 49">
              <a:extLst>
                <a:ext uri="{FF2B5EF4-FFF2-40B4-BE49-F238E27FC236}">
                  <a16:creationId xmlns:a16="http://schemas.microsoft.com/office/drawing/2014/main" id="{48B7ED38-C462-42A2-8B1D-DEF6620FCEB0}"/>
                </a:ext>
              </a:extLst>
            </p:cNvPr>
            <p:cNvSpPr>
              <a:spLocks/>
            </p:cNvSpPr>
            <p:nvPr/>
          </p:nvSpPr>
          <p:spPr bwMode="auto">
            <a:xfrm>
              <a:off x="1752601" y="4673601"/>
              <a:ext cx="106363" cy="103188"/>
            </a:xfrm>
            <a:custGeom>
              <a:avLst/>
              <a:gdLst>
                <a:gd name="T0" fmla="*/ 11 w 70"/>
                <a:gd name="T1" fmla="*/ 69 h 69"/>
                <a:gd name="T2" fmla="*/ 4 w 70"/>
                <a:gd name="T3" fmla="*/ 66 h 69"/>
                <a:gd name="T4" fmla="*/ 4 w 70"/>
                <a:gd name="T5" fmla="*/ 52 h 69"/>
                <a:gd name="T6" fmla="*/ 52 w 70"/>
                <a:gd name="T7" fmla="*/ 4 h 69"/>
                <a:gd name="T8" fmla="*/ 66 w 70"/>
                <a:gd name="T9" fmla="*/ 4 h 69"/>
                <a:gd name="T10" fmla="*/ 66 w 70"/>
                <a:gd name="T11" fmla="*/ 18 h 69"/>
                <a:gd name="T12" fmla="*/ 18 w 70"/>
                <a:gd name="T13" fmla="*/ 66 h 69"/>
                <a:gd name="T14" fmla="*/ 11 w 70"/>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69">
                  <a:moveTo>
                    <a:pt x="11" y="69"/>
                  </a:moveTo>
                  <a:cubicBezTo>
                    <a:pt x="8" y="69"/>
                    <a:pt x="6" y="68"/>
                    <a:pt x="4" y="66"/>
                  </a:cubicBezTo>
                  <a:cubicBezTo>
                    <a:pt x="0" y="62"/>
                    <a:pt x="0" y="56"/>
                    <a:pt x="4" y="52"/>
                  </a:cubicBezTo>
                  <a:cubicBezTo>
                    <a:pt x="52" y="4"/>
                    <a:pt x="52" y="4"/>
                    <a:pt x="52" y="4"/>
                  </a:cubicBezTo>
                  <a:cubicBezTo>
                    <a:pt x="56" y="0"/>
                    <a:pt x="62" y="0"/>
                    <a:pt x="66" y="4"/>
                  </a:cubicBezTo>
                  <a:cubicBezTo>
                    <a:pt x="70" y="8"/>
                    <a:pt x="70" y="14"/>
                    <a:pt x="66" y="18"/>
                  </a:cubicBezTo>
                  <a:cubicBezTo>
                    <a:pt x="18" y="66"/>
                    <a:pt x="18" y="66"/>
                    <a:pt x="18" y="66"/>
                  </a:cubicBezTo>
                  <a:cubicBezTo>
                    <a:pt x="16" y="68"/>
                    <a:pt x="14" y="69"/>
                    <a:pt x="11"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210" name="Group 60">
            <a:extLst>
              <a:ext uri="{FF2B5EF4-FFF2-40B4-BE49-F238E27FC236}">
                <a16:creationId xmlns:a16="http://schemas.microsoft.com/office/drawing/2014/main" id="{32BA4FC4-875A-4488-9BA5-28CF01854910}"/>
              </a:ext>
            </a:extLst>
          </p:cNvPr>
          <p:cNvGrpSpPr/>
          <p:nvPr/>
        </p:nvGrpSpPr>
        <p:grpSpPr>
          <a:xfrm>
            <a:off x="1780895" y="3749101"/>
            <a:ext cx="99752" cy="99752"/>
            <a:chOff x="965201" y="4870451"/>
            <a:chExt cx="228600" cy="228600"/>
          </a:xfrm>
          <a:solidFill>
            <a:schemeClr val="accent2"/>
          </a:solidFill>
        </p:grpSpPr>
        <p:sp>
          <p:nvSpPr>
            <p:cNvPr id="211" name="Freeform 46">
              <a:extLst>
                <a:ext uri="{FF2B5EF4-FFF2-40B4-BE49-F238E27FC236}">
                  <a16:creationId xmlns:a16="http://schemas.microsoft.com/office/drawing/2014/main" id="{D8D3ABA6-8A3C-4044-BAEC-6DAC55CFBAC7}"/>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12" name="Freeform 47">
              <a:extLst>
                <a:ext uri="{FF2B5EF4-FFF2-40B4-BE49-F238E27FC236}">
                  <a16:creationId xmlns:a16="http://schemas.microsoft.com/office/drawing/2014/main" id="{5B7A6A7D-93A3-4717-BF85-99E2B59B178A}"/>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213" name="Group 69">
            <a:extLst>
              <a:ext uri="{FF2B5EF4-FFF2-40B4-BE49-F238E27FC236}">
                <a16:creationId xmlns:a16="http://schemas.microsoft.com/office/drawing/2014/main" id="{02965F7B-CE3D-48F8-9C0C-8EC9A50A25AF}"/>
              </a:ext>
            </a:extLst>
          </p:cNvPr>
          <p:cNvGrpSpPr/>
          <p:nvPr/>
        </p:nvGrpSpPr>
        <p:grpSpPr>
          <a:xfrm>
            <a:off x="3112110" y="-255946"/>
            <a:ext cx="160651" cy="160651"/>
            <a:chOff x="965201" y="4870451"/>
            <a:chExt cx="228600" cy="228600"/>
          </a:xfrm>
          <a:solidFill>
            <a:schemeClr val="accent2"/>
          </a:solidFill>
        </p:grpSpPr>
        <p:sp>
          <p:nvSpPr>
            <p:cNvPr id="214" name="Freeform 46">
              <a:extLst>
                <a:ext uri="{FF2B5EF4-FFF2-40B4-BE49-F238E27FC236}">
                  <a16:creationId xmlns:a16="http://schemas.microsoft.com/office/drawing/2014/main" id="{2CEA0C69-3EF2-49C3-8C8B-1792AC5DEA75}"/>
                </a:ext>
              </a:extLst>
            </p:cNvPr>
            <p:cNvSpPr>
              <a:spLocks/>
            </p:cNvSpPr>
            <p:nvPr/>
          </p:nvSpPr>
          <p:spPr bwMode="auto">
            <a:xfrm>
              <a:off x="965201" y="4954588"/>
              <a:ext cx="228600" cy="60325"/>
            </a:xfrm>
            <a:custGeom>
              <a:avLst/>
              <a:gdLst>
                <a:gd name="T0" fmla="*/ 132 w 152"/>
                <a:gd name="T1" fmla="*/ 40 h 40"/>
                <a:gd name="T2" fmla="*/ 20 w 152"/>
                <a:gd name="T3" fmla="*/ 40 h 40"/>
                <a:gd name="T4" fmla="*/ 0 w 152"/>
                <a:gd name="T5" fmla="*/ 20 h 40"/>
                <a:gd name="T6" fmla="*/ 20 w 152"/>
                <a:gd name="T7" fmla="*/ 0 h 40"/>
                <a:gd name="T8" fmla="*/ 132 w 152"/>
                <a:gd name="T9" fmla="*/ 0 h 40"/>
                <a:gd name="T10" fmla="*/ 152 w 152"/>
                <a:gd name="T11" fmla="*/ 20 h 40"/>
                <a:gd name="T12" fmla="*/ 132 w 152"/>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52" h="40">
                  <a:moveTo>
                    <a:pt x="132" y="40"/>
                  </a:moveTo>
                  <a:cubicBezTo>
                    <a:pt x="20" y="40"/>
                    <a:pt x="20" y="40"/>
                    <a:pt x="20" y="40"/>
                  </a:cubicBezTo>
                  <a:cubicBezTo>
                    <a:pt x="9" y="40"/>
                    <a:pt x="0" y="31"/>
                    <a:pt x="0" y="20"/>
                  </a:cubicBezTo>
                  <a:cubicBezTo>
                    <a:pt x="0" y="9"/>
                    <a:pt x="9" y="0"/>
                    <a:pt x="20" y="0"/>
                  </a:cubicBezTo>
                  <a:cubicBezTo>
                    <a:pt x="132" y="0"/>
                    <a:pt x="132" y="0"/>
                    <a:pt x="132" y="0"/>
                  </a:cubicBezTo>
                  <a:cubicBezTo>
                    <a:pt x="143" y="0"/>
                    <a:pt x="152" y="9"/>
                    <a:pt x="152" y="20"/>
                  </a:cubicBezTo>
                  <a:cubicBezTo>
                    <a:pt x="152" y="31"/>
                    <a:pt x="143" y="40"/>
                    <a:pt x="1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15" name="Freeform 47">
              <a:extLst>
                <a:ext uri="{FF2B5EF4-FFF2-40B4-BE49-F238E27FC236}">
                  <a16:creationId xmlns:a16="http://schemas.microsoft.com/office/drawing/2014/main" id="{AFCA2566-F4F5-4117-8077-88A87D71C757}"/>
                </a:ext>
              </a:extLst>
            </p:cNvPr>
            <p:cNvSpPr>
              <a:spLocks/>
            </p:cNvSpPr>
            <p:nvPr/>
          </p:nvSpPr>
          <p:spPr bwMode="auto">
            <a:xfrm>
              <a:off x="1049338" y="4870451"/>
              <a:ext cx="60325" cy="228600"/>
            </a:xfrm>
            <a:custGeom>
              <a:avLst/>
              <a:gdLst>
                <a:gd name="T0" fmla="*/ 20 w 40"/>
                <a:gd name="T1" fmla="*/ 152 h 152"/>
                <a:gd name="T2" fmla="*/ 0 w 40"/>
                <a:gd name="T3" fmla="*/ 132 h 152"/>
                <a:gd name="T4" fmla="*/ 0 w 40"/>
                <a:gd name="T5" fmla="*/ 20 h 152"/>
                <a:gd name="T6" fmla="*/ 20 w 40"/>
                <a:gd name="T7" fmla="*/ 0 h 152"/>
                <a:gd name="T8" fmla="*/ 40 w 40"/>
                <a:gd name="T9" fmla="*/ 20 h 152"/>
                <a:gd name="T10" fmla="*/ 40 w 40"/>
                <a:gd name="T11" fmla="*/ 132 h 152"/>
                <a:gd name="T12" fmla="*/ 20 w 40"/>
                <a:gd name="T13" fmla="*/ 152 h 152"/>
              </a:gdLst>
              <a:ahLst/>
              <a:cxnLst>
                <a:cxn ang="0">
                  <a:pos x="T0" y="T1"/>
                </a:cxn>
                <a:cxn ang="0">
                  <a:pos x="T2" y="T3"/>
                </a:cxn>
                <a:cxn ang="0">
                  <a:pos x="T4" y="T5"/>
                </a:cxn>
                <a:cxn ang="0">
                  <a:pos x="T6" y="T7"/>
                </a:cxn>
                <a:cxn ang="0">
                  <a:pos x="T8" y="T9"/>
                </a:cxn>
                <a:cxn ang="0">
                  <a:pos x="T10" y="T11"/>
                </a:cxn>
                <a:cxn ang="0">
                  <a:pos x="T12" y="T13"/>
                </a:cxn>
              </a:cxnLst>
              <a:rect l="0" t="0" r="r" b="b"/>
              <a:pathLst>
                <a:path w="40" h="152">
                  <a:moveTo>
                    <a:pt x="20" y="152"/>
                  </a:moveTo>
                  <a:cubicBezTo>
                    <a:pt x="9" y="152"/>
                    <a:pt x="0" y="143"/>
                    <a:pt x="0" y="132"/>
                  </a:cubicBezTo>
                  <a:cubicBezTo>
                    <a:pt x="0" y="20"/>
                    <a:pt x="0" y="20"/>
                    <a:pt x="0" y="20"/>
                  </a:cubicBezTo>
                  <a:cubicBezTo>
                    <a:pt x="0" y="9"/>
                    <a:pt x="9" y="0"/>
                    <a:pt x="20" y="0"/>
                  </a:cubicBezTo>
                  <a:cubicBezTo>
                    <a:pt x="31" y="0"/>
                    <a:pt x="40" y="9"/>
                    <a:pt x="40" y="20"/>
                  </a:cubicBezTo>
                  <a:cubicBezTo>
                    <a:pt x="40" y="132"/>
                    <a:pt x="40" y="132"/>
                    <a:pt x="40" y="132"/>
                  </a:cubicBezTo>
                  <a:cubicBezTo>
                    <a:pt x="40" y="143"/>
                    <a:pt x="31" y="152"/>
                    <a:pt x="20"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pPr marL="0" marR="0" lvl="0" indent="0" algn="l"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grpSp>
      <p:sp>
        <p:nvSpPr>
          <p:cNvPr id="216" name="TextBox 2">
            <a:extLst>
              <a:ext uri="{FF2B5EF4-FFF2-40B4-BE49-F238E27FC236}">
                <a16:creationId xmlns:a16="http://schemas.microsoft.com/office/drawing/2014/main" id="{7FD9E791-51C5-440E-9B55-C2B18BB5B73B}"/>
              </a:ext>
            </a:extLst>
          </p:cNvPr>
          <p:cNvSpPr txBox="1"/>
          <p:nvPr/>
        </p:nvSpPr>
        <p:spPr>
          <a:xfrm>
            <a:off x="-256963" y="4086176"/>
            <a:ext cx="2266160" cy="244682"/>
          </a:xfrm>
          <a:prstGeom prst="rect">
            <a:avLst/>
          </a:prstGeom>
          <a:noFill/>
        </p:spPr>
        <p:txBody>
          <a:bodyPr wrap="square" rtlCol="0"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1050" b="1" i="0" u="none" strike="noStrike" kern="1200" cap="none" spc="0" normalizeH="0" baseline="0" noProof="0" dirty="0">
                <a:ln>
                  <a:noFill/>
                </a:ln>
                <a:gradFill flip="none" rotWithShape="1">
                  <a:gsLst>
                    <a:gs pos="0">
                      <a:prstClr val="white">
                        <a:lumMod val="95000"/>
                      </a:prstClr>
                    </a:gs>
                    <a:gs pos="82000">
                      <a:prstClr val="white"/>
                    </a:gs>
                  </a:gsLst>
                  <a:path path="circle">
                    <a:fillToRect l="100000" t="100000"/>
                  </a:path>
                  <a:tileRect r="-100000" b="-100000"/>
                </a:gradFill>
                <a:effectLst>
                  <a:outerShdw blurRad="723900" sx="93000" sy="93000" algn="ctr" rotWithShape="0">
                    <a:srgbClr val="524757"/>
                  </a:outerShdw>
                </a:effectLst>
                <a:uLnTx/>
                <a:uFillTx/>
                <a:latin typeface="RR Pioneer"/>
                <a:ea typeface="Open Sans Extrabold" panose="020B0906030804020204" pitchFamily="34" charset="0"/>
                <a:cs typeface="Open Sans Extrabold" panose="020B0906030804020204" pitchFamily="34" charset="0"/>
              </a:rPr>
              <a:t>FN | Tunca</a:t>
            </a:r>
          </a:p>
        </p:txBody>
      </p:sp>
      <p:sp>
        <p:nvSpPr>
          <p:cNvPr id="217" name="TextBox 2">
            <a:extLst>
              <a:ext uri="{FF2B5EF4-FFF2-40B4-BE49-F238E27FC236}">
                <a16:creationId xmlns:a16="http://schemas.microsoft.com/office/drawing/2014/main" id="{D2C4A9B9-E62F-4DFD-8BD6-DFABC4925AFB}"/>
              </a:ext>
            </a:extLst>
          </p:cNvPr>
          <p:cNvSpPr txBox="1"/>
          <p:nvPr/>
        </p:nvSpPr>
        <p:spPr>
          <a:xfrm>
            <a:off x="7629184" y="4086176"/>
            <a:ext cx="1455854" cy="244184"/>
          </a:xfrm>
          <a:prstGeom prst="rect">
            <a:avLst/>
          </a:prstGeom>
          <a:noFill/>
        </p:spPr>
        <p:txBody>
          <a:bodyPr wrap="square" rtlCol="0" anchor="ctr">
            <a:spAutoFit/>
          </a:bodyPr>
          <a:lstStyle/>
          <a:p>
            <a:pPr marL="0" marR="0" lvl="0" indent="0" algn="ctr" defTabSz="228554"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1050" b="1" i="0" u="none" strike="noStrike" kern="1200" cap="none" spc="0" normalizeH="0" baseline="0" noProof="0" dirty="0">
                <a:ln>
                  <a:noFill/>
                </a:ln>
                <a:gradFill flip="none" rotWithShape="1">
                  <a:gsLst>
                    <a:gs pos="0">
                      <a:prstClr val="white">
                        <a:lumMod val="95000"/>
                      </a:prstClr>
                    </a:gs>
                    <a:gs pos="82000">
                      <a:prstClr val="white"/>
                    </a:gs>
                  </a:gsLst>
                  <a:path path="circle">
                    <a:fillToRect l="100000" t="100000"/>
                  </a:path>
                  <a:tileRect r="-100000" b="-100000"/>
                </a:gradFill>
                <a:effectLst>
                  <a:outerShdw blurRad="723900" sx="93000" sy="93000" algn="ctr" rotWithShape="0">
                    <a:srgbClr val="524757"/>
                  </a:outerShdw>
                </a:effectLst>
                <a:uLnTx/>
                <a:uFillTx/>
                <a:latin typeface="RR Pioneer"/>
                <a:ea typeface="Open Sans Extrabold" panose="020B0906030804020204" pitchFamily="34" charset="0"/>
                <a:cs typeface="Open Sans Extrabold" panose="020B0906030804020204" pitchFamily="34" charset="0"/>
              </a:rPr>
              <a:t>Internal</a:t>
            </a:r>
          </a:p>
        </p:txBody>
      </p:sp>
    </p:spTree>
    <p:extLst>
      <p:ext uri="{BB962C8B-B14F-4D97-AF65-F5344CB8AC3E}">
        <p14:creationId xmlns:p14="http://schemas.microsoft.com/office/powerpoint/2010/main" val="167380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v="urn:schemas-microsoft-com:vml"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25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1000" fill="hold"/>
                                            <p:tgtEl>
                                              <p:spTgt spid="166"/>
                                            </p:tgtEl>
                                            <p:attrNameLst>
                                              <p:attrName>ppt_x</p:attrName>
                                            </p:attrNameLst>
                                          </p:cBhvr>
                                          <p:tavLst>
                                            <p:tav tm="0">
                                              <p:val>
                                                <p:strVal val="#ppt_x"/>
                                              </p:val>
                                            </p:tav>
                                            <p:tav tm="100000">
                                              <p:val>
                                                <p:strVal val="#ppt_x"/>
                                              </p:val>
                                            </p:tav>
                                          </p:tavLst>
                                        </p:anim>
                                        <p:anim calcmode="lin" valueType="num">
                                          <p:cBhvr additive="base">
                                            <p:cTn id="8" dur="1000" fill="hold"/>
                                            <p:tgtEl>
                                              <p:spTgt spid="16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250"/>
                                      </p:stCondLst>
                                      <p:childTnLst>
                                        <p:set>
                                          <p:cBhvr>
                                            <p:cTn id="10" dur="1" fill="hold">
                                              <p:stCondLst>
                                                <p:cond delay="0"/>
                                              </p:stCondLst>
                                            </p:cTn>
                                            <p:tgtEl>
                                              <p:spTgt spid="165"/>
                                            </p:tgtEl>
                                            <p:attrNameLst>
                                              <p:attrName>style.visibility</p:attrName>
                                            </p:attrNameLst>
                                          </p:cBhvr>
                                          <p:to>
                                            <p:strVal val="visible"/>
                                          </p:to>
                                        </p:set>
                                        <p:anim calcmode="lin" valueType="num">
                                          <p:cBhvr additive="base">
                                            <p:cTn id="11" dur="1000" fill="hold"/>
                                            <p:tgtEl>
                                              <p:spTgt spid="165"/>
                                            </p:tgtEl>
                                            <p:attrNameLst>
                                              <p:attrName>ppt_x</p:attrName>
                                            </p:attrNameLst>
                                          </p:cBhvr>
                                          <p:tavLst>
                                            <p:tav tm="0">
                                              <p:val>
                                                <p:strVal val="#ppt_x"/>
                                              </p:val>
                                            </p:tav>
                                            <p:tav tm="100000">
                                              <p:val>
                                                <p:strVal val="#ppt_x"/>
                                              </p:val>
                                            </p:tav>
                                          </p:tavLst>
                                        </p:anim>
                                        <p:anim calcmode="lin" valueType="num">
                                          <p:cBhvr additive="base">
                                            <p:cTn id="12" dur="1000" fill="hold"/>
                                            <p:tgtEl>
                                              <p:spTgt spid="16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80000">
                                      <p:stCondLst>
                                        <p:cond delay="1250"/>
                                      </p:stCondLst>
                                      <p:childTnLst>
                                        <p:set>
                                          <p:cBhvr>
                                            <p:cTn id="14" dur="1" fill="hold">
                                              <p:stCondLst>
                                                <p:cond delay="0"/>
                                              </p:stCondLst>
                                            </p:cTn>
                                            <p:tgtEl>
                                              <p:spTgt spid="172"/>
                                            </p:tgtEl>
                                            <p:attrNameLst>
                                              <p:attrName>style.visibility</p:attrName>
                                            </p:attrNameLst>
                                          </p:cBhvr>
                                          <p:to>
                                            <p:strVal val="visible"/>
                                          </p:to>
                                        </p:set>
                                        <p:anim calcmode="lin" valueType="num" p14:bounceEnd="80000">
                                          <p:cBhvr additive="base">
                                            <p:cTn id="15" dur="2250" fill="hold"/>
                                            <p:tgtEl>
                                              <p:spTgt spid="172"/>
                                            </p:tgtEl>
                                            <p:attrNameLst>
                                              <p:attrName>ppt_x</p:attrName>
                                            </p:attrNameLst>
                                          </p:cBhvr>
                                          <p:tavLst>
                                            <p:tav tm="0">
                                              <p:val>
                                                <p:strVal val="#ppt_x"/>
                                              </p:val>
                                            </p:tav>
                                            <p:tav tm="100000">
                                              <p:val>
                                                <p:strVal val="#ppt_x"/>
                                              </p:val>
                                            </p:tav>
                                          </p:tavLst>
                                        </p:anim>
                                        <p:anim calcmode="lin" valueType="num" p14:bounceEnd="80000">
                                          <p:cBhvr additive="base">
                                            <p:cTn id="16" dur="2250" fill="hold"/>
                                            <p:tgtEl>
                                              <p:spTgt spid="172"/>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14:presetBounceEnd="80000">
                                      <p:stCondLst>
                                        <p:cond delay="1250"/>
                                      </p:stCondLst>
                                      <p:childTnLst>
                                        <p:set>
                                          <p:cBhvr>
                                            <p:cTn id="18" dur="1" fill="hold">
                                              <p:stCondLst>
                                                <p:cond delay="0"/>
                                              </p:stCondLst>
                                            </p:cTn>
                                            <p:tgtEl>
                                              <p:spTgt spid="175"/>
                                            </p:tgtEl>
                                            <p:attrNameLst>
                                              <p:attrName>style.visibility</p:attrName>
                                            </p:attrNameLst>
                                          </p:cBhvr>
                                          <p:to>
                                            <p:strVal val="visible"/>
                                          </p:to>
                                        </p:set>
                                        <p:anim calcmode="lin" valueType="num" p14:bounceEnd="80000">
                                          <p:cBhvr additive="base">
                                            <p:cTn id="19" dur="2250" fill="hold"/>
                                            <p:tgtEl>
                                              <p:spTgt spid="175"/>
                                            </p:tgtEl>
                                            <p:attrNameLst>
                                              <p:attrName>ppt_x</p:attrName>
                                            </p:attrNameLst>
                                          </p:cBhvr>
                                          <p:tavLst>
                                            <p:tav tm="0">
                                              <p:val>
                                                <p:strVal val="#ppt_x"/>
                                              </p:val>
                                            </p:tav>
                                            <p:tav tm="100000">
                                              <p:val>
                                                <p:strVal val="#ppt_x"/>
                                              </p:val>
                                            </p:tav>
                                          </p:tavLst>
                                        </p:anim>
                                        <p:anim calcmode="lin" valueType="num" p14:bounceEnd="80000">
                                          <p:cBhvr additive="base">
                                            <p:cTn id="20" dur="2250" fill="hold"/>
                                            <p:tgtEl>
                                              <p:spTgt spid="175"/>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14:presetBounceEnd="80000">
                                      <p:stCondLst>
                                        <p:cond delay="1250"/>
                                      </p:stCondLst>
                                      <p:childTnLst>
                                        <p:set>
                                          <p:cBhvr>
                                            <p:cTn id="22" dur="1" fill="hold">
                                              <p:stCondLst>
                                                <p:cond delay="0"/>
                                              </p:stCondLst>
                                            </p:cTn>
                                            <p:tgtEl>
                                              <p:spTgt spid="176"/>
                                            </p:tgtEl>
                                            <p:attrNameLst>
                                              <p:attrName>style.visibility</p:attrName>
                                            </p:attrNameLst>
                                          </p:cBhvr>
                                          <p:to>
                                            <p:strVal val="visible"/>
                                          </p:to>
                                        </p:set>
                                        <p:anim calcmode="lin" valueType="num" p14:bounceEnd="80000">
                                          <p:cBhvr additive="base">
                                            <p:cTn id="23" dur="2250" fill="hold"/>
                                            <p:tgtEl>
                                              <p:spTgt spid="176"/>
                                            </p:tgtEl>
                                            <p:attrNameLst>
                                              <p:attrName>ppt_x</p:attrName>
                                            </p:attrNameLst>
                                          </p:cBhvr>
                                          <p:tavLst>
                                            <p:tav tm="0">
                                              <p:val>
                                                <p:strVal val="0-#ppt_w/2"/>
                                              </p:val>
                                            </p:tav>
                                            <p:tav tm="100000">
                                              <p:val>
                                                <p:strVal val="#ppt_x"/>
                                              </p:val>
                                            </p:tav>
                                          </p:tavLst>
                                        </p:anim>
                                        <p:anim calcmode="lin" valueType="num" p14:bounceEnd="80000">
                                          <p:cBhvr additive="base">
                                            <p:cTn id="24" dur="2250" fill="hold"/>
                                            <p:tgtEl>
                                              <p:spTgt spid="176"/>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14:presetBounceEnd="80000">
                                      <p:stCondLst>
                                        <p:cond delay="1250"/>
                                      </p:stCondLst>
                                      <p:childTnLst>
                                        <p:set>
                                          <p:cBhvr>
                                            <p:cTn id="26" dur="1" fill="hold">
                                              <p:stCondLst>
                                                <p:cond delay="0"/>
                                              </p:stCondLst>
                                            </p:cTn>
                                            <p:tgtEl>
                                              <p:spTgt spid="179"/>
                                            </p:tgtEl>
                                            <p:attrNameLst>
                                              <p:attrName>style.visibility</p:attrName>
                                            </p:attrNameLst>
                                          </p:cBhvr>
                                          <p:to>
                                            <p:strVal val="visible"/>
                                          </p:to>
                                        </p:set>
                                        <p:anim calcmode="lin" valueType="num" p14:bounceEnd="80000">
                                          <p:cBhvr additive="base">
                                            <p:cTn id="27" dur="2250" fill="hold"/>
                                            <p:tgtEl>
                                              <p:spTgt spid="179"/>
                                            </p:tgtEl>
                                            <p:attrNameLst>
                                              <p:attrName>ppt_x</p:attrName>
                                            </p:attrNameLst>
                                          </p:cBhvr>
                                          <p:tavLst>
                                            <p:tav tm="0">
                                              <p:val>
                                                <p:strVal val="#ppt_x"/>
                                              </p:val>
                                            </p:tav>
                                            <p:tav tm="100000">
                                              <p:val>
                                                <p:strVal val="#ppt_x"/>
                                              </p:val>
                                            </p:tav>
                                          </p:tavLst>
                                        </p:anim>
                                        <p:anim calcmode="lin" valueType="num" p14:bounceEnd="80000">
                                          <p:cBhvr additive="base">
                                            <p:cTn id="28" dur="2250" fill="hold"/>
                                            <p:tgtEl>
                                              <p:spTgt spid="179"/>
                                            </p:tgtEl>
                                            <p:attrNameLst>
                                              <p:attrName>ppt_y</p:attrName>
                                            </p:attrNameLst>
                                          </p:cBhvr>
                                          <p:tavLst>
                                            <p:tav tm="0">
                                              <p:val>
                                                <p:strVal val="1+#ppt_h/2"/>
                                              </p:val>
                                            </p:tav>
                                            <p:tav tm="100000">
                                              <p:val>
                                                <p:strVal val="#ppt_y"/>
                                              </p:val>
                                            </p:tav>
                                          </p:tavLst>
                                        </p:anim>
                                      </p:childTnLst>
                                    </p:cTn>
                                  </p:par>
                                  <p:par>
                                    <p:cTn id="29" presetID="2" presetClass="entr" presetSubtype="2" fill="hold" nodeType="withEffect" p14:presetBounceEnd="80000">
                                      <p:stCondLst>
                                        <p:cond delay="1250"/>
                                      </p:stCondLst>
                                      <p:childTnLst>
                                        <p:set>
                                          <p:cBhvr>
                                            <p:cTn id="30" dur="1" fill="hold">
                                              <p:stCondLst>
                                                <p:cond delay="0"/>
                                              </p:stCondLst>
                                            </p:cTn>
                                            <p:tgtEl>
                                              <p:spTgt spid="182"/>
                                            </p:tgtEl>
                                            <p:attrNameLst>
                                              <p:attrName>style.visibility</p:attrName>
                                            </p:attrNameLst>
                                          </p:cBhvr>
                                          <p:to>
                                            <p:strVal val="visible"/>
                                          </p:to>
                                        </p:set>
                                        <p:anim calcmode="lin" valueType="num" p14:bounceEnd="80000">
                                          <p:cBhvr additive="base">
                                            <p:cTn id="31" dur="2250" fill="hold"/>
                                            <p:tgtEl>
                                              <p:spTgt spid="182"/>
                                            </p:tgtEl>
                                            <p:attrNameLst>
                                              <p:attrName>ppt_x</p:attrName>
                                            </p:attrNameLst>
                                          </p:cBhvr>
                                          <p:tavLst>
                                            <p:tav tm="0">
                                              <p:val>
                                                <p:strVal val="1+#ppt_w/2"/>
                                              </p:val>
                                            </p:tav>
                                            <p:tav tm="100000">
                                              <p:val>
                                                <p:strVal val="#ppt_x"/>
                                              </p:val>
                                            </p:tav>
                                          </p:tavLst>
                                        </p:anim>
                                        <p:anim calcmode="lin" valueType="num" p14:bounceEnd="80000">
                                          <p:cBhvr additive="base">
                                            <p:cTn id="32" dur="2250" fill="hold"/>
                                            <p:tgtEl>
                                              <p:spTgt spid="182"/>
                                            </p:tgtEl>
                                            <p:attrNameLst>
                                              <p:attrName>ppt_y</p:attrName>
                                            </p:attrNameLst>
                                          </p:cBhvr>
                                          <p:tavLst>
                                            <p:tav tm="0">
                                              <p:val>
                                                <p:strVal val="#ppt_y"/>
                                              </p:val>
                                            </p:tav>
                                            <p:tav tm="100000">
                                              <p:val>
                                                <p:strVal val="#ppt_y"/>
                                              </p:val>
                                            </p:tav>
                                          </p:tavLst>
                                        </p:anim>
                                      </p:childTnLst>
                                    </p:cTn>
                                  </p:par>
                                  <p:par>
                                    <p:cTn id="33" presetID="2" presetClass="entr" presetSubtype="4" fill="hold" nodeType="withEffect" p14:presetBounceEnd="80000">
                                      <p:stCondLst>
                                        <p:cond delay="1250"/>
                                      </p:stCondLst>
                                      <p:childTnLst>
                                        <p:set>
                                          <p:cBhvr>
                                            <p:cTn id="34" dur="1" fill="hold">
                                              <p:stCondLst>
                                                <p:cond delay="0"/>
                                              </p:stCondLst>
                                            </p:cTn>
                                            <p:tgtEl>
                                              <p:spTgt spid="185"/>
                                            </p:tgtEl>
                                            <p:attrNameLst>
                                              <p:attrName>style.visibility</p:attrName>
                                            </p:attrNameLst>
                                          </p:cBhvr>
                                          <p:to>
                                            <p:strVal val="visible"/>
                                          </p:to>
                                        </p:set>
                                        <p:anim calcmode="lin" valueType="num" p14:bounceEnd="80000">
                                          <p:cBhvr additive="base">
                                            <p:cTn id="35" dur="2250" fill="hold"/>
                                            <p:tgtEl>
                                              <p:spTgt spid="185"/>
                                            </p:tgtEl>
                                            <p:attrNameLst>
                                              <p:attrName>ppt_x</p:attrName>
                                            </p:attrNameLst>
                                          </p:cBhvr>
                                          <p:tavLst>
                                            <p:tav tm="0">
                                              <p:val>
                                                <p:strVal val="#ppt_x"/>
                                              </p:val>
                                            </p:tav>
                                            <p:tav tm="100000">
                                              <p:val>
                                                <p:strVal val="#ppt_x"/>
                                              </p:val>
                                            </p:tav>
                                          </p:tavLst>
                                        </p:anim>
                                        <p:anim calcmode="lin" valueType="num" p14:bounceEnd="80000">
                                          <p:cBhvr additive="base">
                                            <p:cTn id="36" dur="2250" fill="hold"/>
                                            <p:tgtEl>
                                              <p:spTgt spid="185"/>
                                            </p:tgtEl>
                                            <p:attrNameLst>
                                              <p:attrName>ppt_y</p:attrName>
                                            </p:attrNameLst>
                                          </p:cBhvr>
                                          <p:tavLst>
                                            <p:tav tm="0">
                                              <p:val>
                                                <p:strVal val="1+#ppt_h/2"/>
                                              </p:val>
                                            </p:tav>
                                            <p:tav tm="100000">
                                              <p:val>
                                                <p:strVal val="#ppt_y"/>
                                              </p:val>
                                            </p:tav>
                                          </p:tavLst>
                                        </p:anim>
                                      </p:childTnLst>
                                    </p:cTn>
                                  </p:par>
                                  <p:par>
                                    <p:cTn id="37" presetID="2" presetClass="entr" presetSubtype="1" fill="hold" nodeType="withEffect" p14:presetBounceEnd="80000">
                                      <p:stCondLst>
                                        <p:cond delay="1250"/>
                                      </p:stCondLst>
                                      <p:childTnLst>
                                        <p:set>
                                          <p:cBhvr>
                                            <p:cTn id="38" dur="1" fill="hold">
                                              <p:stCondLst>
                                                <p:cond delay="0"/>
                                              </p:stCondLst>
                                            </p:cTn>
                                            <p:tgtEl>
                                              <p:spTgt spid="188"/>
                                            </p:tgtEl>
                                            <p:attrNameLst>
                                              <p:attrName>style.visibility</p:attrName>
                                            </p:attrNameLst>
                                          </p:cBhvr>
                                          <p:to>
                                            <p:strVal val="visible"/>
                                          </p:to>
                                        </p:set>
                                        <p:anim calcmode="lin" valueType="num" p14:bounceEnd="80000">
                                          <p:cBhvr additive="base">
                                            <p:cTn id="39" dur="2250" fill="hold"/>
                                            <p:tgtEl>
                                              <p:spTgt spid="188"/>
                                            </p:tgtEl>
                                            <p:attrNameLst>
                                              <p:attrName>ppt_x</p:attrName>
                                            </p:attrNameLst>
                                          </p:cBhvr>
                                          <p:tavLst>
                                            <p:tav tm="0">
                                              <p:val>
                                                <p:strVal val="#ppt_x"/>
                                              </p:val>
                                            </p:tav>
                                            <p:tav tm="100000">
                                              <p:val>
                                                <p:strVal val="#ppt_x"/>
                                              </p:val>
                                            </p:tav>
                                          </p:tavLst>
                                        </p:anim>
                                        <p:anim calcmode="lin" valueType="num" p14:bounceEnd="80000">
                                          <p:cBhvr additive="base">
                                            <p:cTn id="40" dur="2250" fill="hold"/>
                                            <p:tgtEl>
                                              <p:spTgt spid="188"/>
                                            </p:tgtEl>
                                            <p:attrNameLst>
                                              <p:attrName>ppt_y</p:attrName>
                                            </p:attrNameLst>
                                          </p:cBhvr>
                                          <p:tavLst>
                                            <p:tav tm="0">
                                              <p:val>
                                                <p:strVal val="0-#ppt_h/2"/>
                                              </p:val>
                                            </p:tav>
                                            <p:tav tm="100000">
                                              <p:val>
                                                <p:strVal val="#ppt_y"/>
                                              </p:val>
                                            </p:tav>
                                          </p:tavLst>
                                        </p:anim>
                                      </p:childTnLst>
                                    </p:cTn>
                                  </p:par>
                                  <p:par>
                                    <p:cTn id="41" presetID="2" presetClass="entr" presetSubtype="4" fill="hold" nodeType="withEffect" p14:presetBounceEnd="80000">
                                      <p:stCondLst>
                                        <p:cond delay="1250"/>
                                      </p:stCondLst>
                                      <p:childTnLst>
                                        <p:set>
                                          <p:cBhvr>
                                            <p:cTn id="42" dur="1" fill="hold">
                                              <p:stCondLst>
                                                <p:cond delay="0"/>
                                              </p:stCondLst>
                                            </p:cTn>
                                            <p:tgtEl>
                                              <p:spTgt spid="192"/>
                                            </p:tgtEl>
                                            <p:attrNameLst>
                                              <p:attrName>style.visibility</p:attrName>
                                            </p:attrNameLst>
                                          </p:cBhvr>
                                          <p:to>
                                            <p:strVal val="visible"/>
                                          </p:to>
                                        </p:set>
                                        <p:anim calcmode="lin" valueType="num" p14:bounceEnd="80000">
                                          <p:cBhvr additive="base">
                                            <p:cTn id="43" dur="2250" fill="hold"/>
                                            <p:tgtEl>
                                              <p:spTgt spid="192"/>
                                            </p:tgtEl>
                                            <p:attrNameLst>
                                              <p:attrName>ppt_x</p:attrName>
                                            </p:attrNameLst>
                                          </p:cBhvr>
                                          <p:tavLst>
                                            <p:tav tm="0">
                                              <p:val>
                                                <p:strVal val="#ppt_x"/>
                                              </p:val>
                                            </p:tav>
                                            <p:tav tm="100000">
                                              <p:val>
                                                <p:strVal val="#ppt_x"/>
                                              </p:val>
                                            </p:tav>
                                          </p:tavLst>
                                        </p:anim>
                                        <p:anim calcmode="lin" valueType="num" p14:bounceEnd="80000">
                                          <p:cBhvr additive="base">
                                            <p:cTn id="44" dur="2250" fill="hold"/>
                                            <p:tgtEl>
                                              <p:spTgt spid="19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14:presetBounceEnd="80000">
                                      <p:stCondLst>
                                        <p:cond delay="1250"/>
                                      </p:stCondLst>
                                      <p:childTnLst>
                                        <p:set>
                                          <p:cBhvr>
                                            <p:cTn id="46" dur="1" fill="hold">
                                              <p:stCondLst>
                                                <p:cond delay="0"/>
                                              </p:stCondLst>
                                            </p:cTn>
                                            <p:tgtEl>
                                              <p:spTgt spid="196"/>
                                            </p:tgtEl>
                                            <p:attrNameLst>
                                              <p:attrName>style.visibility</p:attrName>
                                            </p:attrNameLst>
                                          </p:cBhvr>
                                          <p:to>
                                            <p:strVal val="visible"/>
                                          </p:to>
                                        </p:set>
                                        <p:anim calcmode="lin" valueType="num" p14:bounceEnd="80000">
                                          <p:cBhvr additive="base">
                                            <p:cTn id="47" dur="2250" fill="hold"/>
                                            <p:tgtEl>
                                              <p:spTgt spid="196"/>
                                            </p:tgtEl>
                                            <p:attrNameLst>
                                              <p:attrName>ppt_x</p:attrName>
                                            </p:attrNameLst>
                                          </p:cBhvr>
                                          <p:tavLst>
                                            <p:tav tm="0">
                                              <p:val>
                                                <p:strVal val="#ppt_x"/>
                                              </p:val>
                                            </p:tav>
                                            <p:tav tm="100000">
                                              <p:val>
                                                <p:strVal val="#ppt_x"/>
                                              </p:val>
                                            </p:tav>
                                          </p:tavLst>
                                        </p:anim>
                                        <p:anim calcmode="lin" valueType="num" p14:bounceEnd="80000">
                                          <p:cBhvr additive="base">
                                            <p:cTn id="48" dur="2250" fill="hold"/>
                                            <p:tgtEl>
                                              <p:spTgt spid="196"/>
                                            </p:tgtEl>
                                            <p:attrNameLst>
                                              <p:attrName>ppt_y</p:attrName>
                                            </p:attrNameLst>
                                          </p:cBhvr>
                                          <p:tavLst>
                                            <p:tav tm="0">
                                              <p:val>
                                                <p:strVal val="1+#ppt_h/2"/>
                                              </p:val>
                                            </p:tav>
                                            <p:tav tm="100000">
                                              <p:val>
                                                <p:strVal val="#ppt_y"/>
                                              </p:val>
                                            </p:tav>
                                          </p:tavLst>
                                        </p:anim>
                                      </p:childTnLst>
                                    </p:cTn>
                                  </p:par>
                                  <p:par>
                                    <p:cTn id="49" presetID="49" presetClass="entr" presetSubtype="0" decel="100000" fill="hold" grpId="0" nodeType="withEffect">
                                      <p:stCondLst>
                                        <p:cond delay="1250"/>
                                      </p:stCondLst>
                                      <p:childTnLst>
                                        <p:set>
                                          <p:cBhvr>
                                            <p:cTn id="50" dur="1" fill="hold">
                                              <p:stCondLst>
                                                <p:cond delay="0"/>
                                              </p:stCondLst>
                                            </p:cTn>
                                            <p:tgtEl>
                                              <p:spTgt spid="170"/>
                                            </p:tgtEl>
                                            <p:attrNameLst>
                                              <p:attrName>style.visibility</p:attrName>
                                            </p:attrNameLst>
                                          </p:cBhvr>
                                          <p:to>
                                            <p:strVal val="visible"/>
                                          </p:to>
                                        </p:set>
                                        <p:anim calcmode="lin" valueType="num">
                                          <p:cBhvr>
                                            <p:cTn id="51" dur="700" fill="hold"/>
                                            <p:tgtEl>
                                              <p:spTgt spid="170"/>
                                            </p:tgtEl>
                                            <p:attrNameLst>
                                              <p:attrName>ppt_w</p:attrName>
                                            </p:attrNameLst>
                                          </p:cBhvr>
                                          <p:tavLst>
                                            <p:tav tm="0">
                                              <p:val>
                                                <p:fltVal val="0"/>
                                              </p:val>
                                            </p:tav>
                                            <p:tav tm="100000">
                                              <p:val>
                                                <p:strVal val="#ppt_w"/>
                                              </p:val>
                                            </p:tav>
                                          </p:tavLst>
                                        </p:anim>
                                        <p:anim calcmode="lin" valueType="num">
                                          <p:cBhvr>
                                            <p:cTn id="52" dur="700" fill="hold"/>
                                            <p:tgtEl>
                                              <p:spTgt spid="170"/>
                                            </p:tgtEl>
                                            <p:attrNameLst>
                                              <p:attrName>ppt_h</p:attrName>
                                            </p:attrNameLst>
                                          </p:cBhvr>
                                          <p:tavLst>
                                            <p:tav tm="0">
                                              <p:val>
                                                <p:fltVal val="0"/>
                                              </p:val>
                                            </p:tav>
                                            <p:tav tm="100000">
                                              <p:val>
                                                <p:strVal val="#ppt_h"/>
                                              </p:val>
                                            </p:tav>
                                          </p:tavLst>
                                        </p:anim>
                                        <p:anim calcmode="lin" valueType="num">
                                          <p:cBhvr>
                                            <p:cTn id="53" dur="700" fill="hold"/>
                                            <p:tgtEl>
                                              <p:spTgt spid="170"/>
                                            </p:tgtEl>
                                            <p:attrNameLst>
                                              <p:attrName>style.rotation</p:attrName>
                                            </p:attrNameLst>
                                          </p:cBhvr>
                                          <p:tavLst>
                                            <p:tav tm="0">
                                              <p:val>
                                                <p:fltVal val="360"/>
                                              </p:val>
                                            </p:tav>
                                            <p:tav tm="100000">
                                              <p:val>
                                                <p:fltVal val="0"/>
                                              </p:val>
                                            </p:tav>
                                          </p:tavLst>
                                        </p:anim>
                                        <p:animEffect transition="in" filter="fade">
                                          <p:cBhvr>
                                            <p:cTn id="54" dur="700"/>
                                            <p:tgtEl>
                                              <p:spTgt spid="170"/>
                                            </p:tgtEl>
                                          </p:cBhvr>
                                        </p:animEffect>
                                      </p:childTnLst>
                                    </p:cTn>
                                  </p:par>
                                  <p:par>
                                    <p:cTn id="55" presetID="49" presetClass="entr" presetSubtype="0" decel="100000" fill="hold" grpId="0" nodeType="withEffect">
                                      <p:stCondLst>
                                        <p:cond delay="1250"/>
                                      </p:stCondLst>
                                      <p:childTnLst>
                                        <p:set>
                                          <p:cBhvr>
                                            <p:cTn id="56" dur="1" fill="hold">
                                              <p:stCondLst>
                                                <p:cond delay="0"/>
                                              </p:stCondLst>
                                            </p:cTn>
                                            <p:tgtEl>
                                              <p:spTgt spid="169"/>
                                            </p:tgtEl>
                                            <p:attrNameLst>
                                              <p:attrName>style.visibility</p:attrName>
                                            </p:attrNameLst>
                                          </p:cBhvr>
                                          <p:to>
                                            <p:strVal val="visible"/>
                                          </p:to>
                                        </p:set>
                                        <p:anim calcmode="lin" valueType="num">
                                          <p:cBhvr>
                                            <p:cTn id="57" dur="500" fill="hold"/>
                                            <p:tgtEl>
                                              <p:spTgt spid="169"/>
                                            </p:tgtEl>
                                            <p:attrNameLst>
                                              <p:attrName>ppt_w</p:attrName>
                                            </p:attrNameLst>
                                          </p:cBhvr>
                                          <p:tavLst>
                                            <p:tav tm="0">
                                              <p:val>
                                                <p:fltVal val="0"/>
                                              </p:val>
                                            </p:tav>
                                            <p:tav tm="100000">
                                              <p:val>
                                                <p:strVal val="#ppt_w"/>
                                              </p:val>
                                            </p:tav>
                                          </p:tavLst>
                                        </p:anim>
                                        <p:anim calcmode="lin" valueType="num">
                                          <p:cBhvr>
                                            <p:cTn id="58" dur="500" fill="hold"/>
                                            <p:tgtEl>
                                              <p:spTgt spid="169"/>
                                            </p:tgtEl>
                                            <p:attrNameLst>
                                              <p:attrName>ppt_h</p:attrName>
                                            </p:attrNameLst>
                                          </p:cBhvr>
                                          <p:tavLst>
                                            <p:tav tm="0">
                                              <p:val>
                                                <p:fltVal val="0"/>
                                              </p:val>
                                            </p:tav>
                                            <p:tav tm="100000">
                                              <p:val>
                                                <p:strVal val="#ppt_h"/>
                                              </p:val>
                                            </p:tav>
                                          </p:tavLst>
                                        </p:anim>
                                        <p:anim calcmode="lin" valueType="num">
                                          <p:cBhvr>
                                            <p:cTn id="59" dur="500" fill="hold"/>
                                            <p:tgtEl>
                                              <p:spTgt spid="169"/>
                                            </p:tgtEl>
                                            <p:attrNameLst>
                                              <p:attrName>style.rotation</p:attrName>
                                            </p:attrNameLst>
                                          </p:cBhvr>
                                          <p:tavLst>
                                            <p:tav tm="0">
                                              <p:val>
                                                <p:fltVal val="360"/>
                                              </p:val>
                                            </p:tav>
                                            <p:tav tm="100000">
                                              <p:val>
                                                <p:fltVal val="0"/>
                                              </p:val>
                                            </p:tav>
                                          </p:tavLst>
                                        </p:anim>
                                        <p:animEffect transition="in" filter="fade">
                                          <p:cBhvr>
                                            <p:cTn id="60" dur="500"/>
                                            <p:tgtEl>
                                              <p:spTgt spid="169"/>
                                            </p:tgtEl>
                                          </p:cBhvr>
                                        </p:animEffect>
                                      </p:childTnLst>
                                    </p:cTn>
                                  </p:par>
                                  <p:par>
                                    <p:cTn id="61" presetID="49" presetClass="entr" presetSubtype="0" decel="100000" fill="hold" grpId="0" nodeType="withEffect">
                                      <p:stCondLst>
                                        <p:cond delay="1250"/>
                                      </p:stCondLst>
                                      <p:childTnLst>
                                        <p:set>
                                          <p:cBhvr>
                                            <p:cTn id="62" dur="1" fill="hold">
                                              <p:stCondLst>
                                                <p:cond delay="0"/>
                                              </p:stCondLst>
                                            </p:cTn>
                                            <p:tgtEl>
                                              <p:spTgt spid="195"/>
                                            </p:tgtEl>
                                            <p:attrNameLst>
                                              <p:attrName>style.visibility</p:attrName>
                                            </p:attrNameLst>
                                          </p:cBhvr>
                                          <p:to>
                                            <p:strVal val="visible"/>
                                          </p:to>
                                        </p:set>
                                        <p:anim calcmode="lin" valueType="num">
                                          <p:cBhvr>
                                            <p:cTn id="63" dur="500" fill="hold"/>
                                            <p:tgtEl>
                                              <p:spTgt spid="195"/>
                                            </p:tgtEl>
                                            <p:attrNameLst>
                                              <p:attrName>ppt_w</p:attrName>
                                            </p:attrNameLst>
                                          </p:cBhvr>
                                          <p:tavLst>
                                            <p:tav tm="0">
                                              <p:val>
                                                <p:fltVal val="0"/>
                                              </p:val>
                                            </p:tav>
                                            <p:tav tm="100000">
                                              <p:val>
                                                <p:strVal val="#ppt_w"/>
                                              </p:val>
                                            </p:tav>
                                          </p:tavLst>
                                        </p:anim>
                                        <p:anim calcmode="lin" valueType="num">
                                          <p:cBhvr>
                                            <p:cTn id="64" dur="500" fill="hold"/>
                                            <p:tgtEl>
                                              <p:spTgt spid="195"/>
                                            </p:tgtEl>
                                            <p:attrNameLst>
                                              <p:attrName>ppt_h</p:attrName>
                                            </p:attrNameLst>
                                          </p:cBhvr>
                                          <p:tavLst>
                                            <p:tav tm="0">
                                              <p:val>
                                                <p:fltVal val="0"/>
                                              </p:val>
                                            </p:tav>
                                            <p:tav tm="100000">
                                              <p:val>
                                                <p:strVal val="#ppt_h"/>
                                              </p:val>
                                            </p:tav>
                                          </p:tavLst>
                                        </p:anim>
                                        <p:anim calcmode="lin" valueType="num">
                                          <p:cBhvr>
                                            <p:cTn id="65" dur="500" fill="hold"/>
                                            <p:tgtEl>
                                              <p:spTgt spid="195"/>
                                            </p:tgtEl>
                                            <p:attrNameLst>
                                              <p:attrName>style.rotation</p:attrName>
                                            </p:attrNameLst>
                                          </p:cBhvr>
                                          <p:tavLst>
                                            <p:tav tm="0">
                                              <p:val>
                                                <p:fltVal val="360"/>
                                              </p:val>
                                            </p:tav>
                                            <p:tav tm="100000">
                                              <p:val>
                                                <p:fltVal val="0"/>
                                              </p:val>
                                            </p:tav>
                                          </p:tavLst>
                                        </p:anim>
                                        <p:animEffect transition="in" filter="fade">
                                          <p:cBhvr>
                                            <p:cTn id="66" dur="500"/>
                                            <p:tgtEl>
                                              <p:spTgt spid="195"/>
                                            </p:tgtEl>
                                          </p:cBhvr>
                                        </p:animEffect>
                                      </p:childTnLst>
                                    </p:cTn>
                                  </p:par>
                                  <p:par>
                                    <p:cTn id="67" presetID="49" presetClass="entr" presetSubtype="0" decel="100000" fill="hold" grpId="0" nodeType="withEffect">
                                      <p:stCondLst>
                                        <p:cond delay="1250"/>
                                      </p:stCondLst>
                                      <p:childTnLst>
                                        <p:set>
                                          <p:cBhvr>
                                            <p:cTn id="68" dur="1" fill="hold">
                                              <p:stCondLst>
                                                <p:cond delay="0"/>
                                              </p:stCondLst>
                                            </p:cTn>
                                            <p:tgtEl>
                                              <p:spTgt spid="168"/>
                                            </p:tgtEl>
                                            <p:attrNameLst>
                                              <p:attrName>style.visibility</p:attrName>
                                            </p:attrNameLst>
                                          </p:cBhvr>
                                          <p:to>
                                            <p:strVal val="visible"/>
                                          </p:to>
                                        </p:set>
                                        <p:anim calcmode="lin" valueType="num">
                                          <p:cBhvr>
                                            <p:cTn id="69" dur="500" fill="hold"/>
                                            <p:tgtEl>
                                              <p:spTgt spid="168"/>
                                            </p:tgtEl>
                                            <p:attrNameLst>
                                              <p:attrName>ppt_w</p:attrName>
                                            </p:attrNameLst>
                                          </p:cBhvr>
                                          <p:tavLst>
                                            <p:tav tm="0">
                                              <p:val>
                                                <p:fltVal val="0"/>
                                              </p:val>
                                            </p:tav>
                                            <p:tav tm="100000">
                                              <p:val>
                                                <p:strVal val="#ppt_w"/>
                                              </p:val>
                                            </p:tav>
                                          </p:tavLst>
                                        </p:anim>
                                        <p:anim calcmode="lin" valueType="num">
                                          <p:cBhvr>
                                            <p:cTn id="70" dur="500" fill="hold"/>
                                            <p:tgtEl>
                                              <p:spTgt spid="168"/>
                                            </p:tgtEl>
                                            <p:attrNameLst>
                                              <p:attrName>ppt_h</p:attrName>
                                            </p:attrNameLst>
                                          </p:cBhvr>
                                          <p:tavLst>
                                            <p:tav tm="0">
                                              <p:val>
                                                <p:fltVal val="0"/>
                                              </p:val>
                                            </p:tav>
                                            <p:tav tm="100000">
                                              <p:val>
                                                <p:strVal val="#ppt_h"/>
                                              </p:val>
                                            </p:tav>
                                          </p:tavLst>
                                        </p:anim>
                                        <p:anim calcmode="lin" valueType="num">
                                          <p:cBhvr>
                                            <p:cTn id="71" dur="500" fill="hold"/>
                                            <p:tgtEl>
                                              <p:spTgt spid="168"/>
                                            </p:tgtEl>
                                            <p:attrNameLst>
                                              <p:attrName>style.rotation</p:attrName>
                                            </p:attrNameLst>
                                          </p:cBhvr>
                                          <p:tavLst>
                                            <p:tav tm="0">
                                              <p:val>
                                                <p:fltVal val="360"/>
                                              </p:val>
                                            </p:tav>
                                            <p:tav tm="100000">
                                              <p:val>
                                                <p:fltVal val="0"/>
                                              </p:val>
                                            </p:tav>
                                          </p:tavLst>
                                        </p:anim>
                                        <p:animEffect transition="in" filter="fade">
                                          <p:cBhvr>
                                            <p:cTn id="72" dur="500"/>
                                            <p:tgtEl>
                                              <p:spTgt spid="168"/>
                                            </p:tgtEl>
                                          </p:cBhvr>
                                        </p:animEffect>
                                      </p:childTnLst>
                                    </p:cTn>
                                  </p:par>
                                  <p:par>
                                    <p:cTn id="73" presetID="49" presetClass="entr" presetSubtype="0" decel="100000" fill="hold" grpId="0" nodeType="withEffect">
                                      <p:stCondLst>
                                        <p:cond delay="1250"/>
                                      </p:stCondLst>
                                      <p:childTnLst>
                                        <p:set>
                                          <p:cBhvr>
                                            <p:cTn id="74" dur="1" fill="hold">
                                              <p:stCondLst>
                                                <p:cond delay="0"/>
                                              </p:stCondLst>
                                            </p:cTn>
                                            <p:tgtEl>
                                              <p:spTgt spid="191"/>
                                            </p:tgtEl>
                                            <p:attrNameLst>
                                              <p:attrName>style.visibility</p:attrName>
                                            </p:attrNameLst>
                                          </p:cBhvr>
                                          <p:to>
                                            <p:strVal val="visible"/>
                                          </p:to>
                                        </p:set>
                                        <p:anim calcmode="lin" valueType="num">
                                          <p:cBhvr>
                                            <p:cTn id="75" dur="500" fill="hold"/>
                                            <p:tgtEl>
                                              <p:spTgt spid="191"/>
                                            </p:tgtEl>
                                            <p:attrNameLst>
                                              <p:attrName>ppt_w</p:attrName>
                                            </p:attrNameLst>
                                          </p:cBhvr>
                                          <p:tavLst>
                                            <p:tav tm="0">
                                              <p:val>
                                                <p:fltVal val="0"/>
                                              </p:val>
                                            </p:tav>
                                            <p:tav tm="100000">
                                              <p:val>
                                                <p:strVal val="#ppt_w"/>
                                              </p:val>
                                            </p:tav>
                                          </p:tavLst>
                                        </p:anim>
                                        <p:anim calcmode="lin" valueType="num">
                                          <p:cBhvr>
                                            <p:cTn id="76" dur="500" fill="hold"/>
                                            <p:tgtEl>
                                              <p:spTgt spid="191"/>
                                            </p:tgtEl>
                                            <p:attrNameLst>
                                              <p:attrName>ppt_h</p:attrName>
                                            </p:attrNameLst>
                                          </p:cBhvr>
                                          <p:tavLst>
                                            <p:tav tm="0">
                                              <p:val>
                                                <p:fltVal val="0"/>
                                              </p:val>
                                            </p:tav>
                                            <p:tav tm="100000">
                                              <p:val>
                                                <p:strVal val="#ppt_h"/>
                                              </p:val>
                                            </p:tav>
                                          </p:tavLst>
                                        </p:anim>
                                        <p:anim calcmode="lin" valueType="num">
                                          <p:cBhvr>
                                            <p:cTn id="77" dur="500" fill="hold"/>
                                            <p:tgtEl>
                                              <p:spTgt spid="191"/>
                                            </p:tgtEl>
                                            <p:attrNameLst>
                                              <p:attrName>style.rotation</p:attrName>
                                            </p:attrNameLst>
                                          </p:cBhvr>
                                          <p:tavLst>
                                            <p:tav tm="0">
                                              <p:val>
                                                <p:fltVal val="360"/>
                                              </p:val>
                                            </p:tav>
                                            <p:tav tm="100000">
                                              <p:val>
                                                <p:fltVal val="0"/>
                                              </p:val>
                                            </p:tav>
                                          </p:tavLst>
                                        </p:anim>
                                        <p:animEffect transition="in" filter="fade">
                                          <p:cBhvr>
                                            <p:cTn id="78" dur="500"/>
                                            <p:tgtEl>
                                              <p:spTgt spid="191"/>
                                            </p:tgtEl>
                                          </p:cBhvr>
                                        </p:animEffect>
                                      </p:childTnLst>
                                    </p:cTn>
                                  </p:par>
                                  <p:par>
                                    <p:cTn id="79" presetID="49" presetClass="entr" presetSubtype="0" decel="100000" fill="hold" grpId="0" nodeType="withEffect">
                                      <p:stCondLst>
                                        <p:cond delay="1250"/>
                                      </p:stCondLst>
                                      <p:childTnLst>
                                        <p:set>
                                          <p:cBhvr>
                                            <p:cTn id="80" dur="1" fill="hold">
                                              <p:stCondLst>
                                                <p:cond delay="0"/>
                                              </p:stCondLst>
                                            </p:cTn>
                                            <p:tgtEl>
                                              <p:spTgt spid="171"/>
                                            </p:tgtEl>
                                            <p:attrNameLst>
                                              <p:attrName>style.visibility</p:attrName>
                                            </p:attrNameLst>
                                          </p:cBhvr>
                                          <p:to>
                                            <p:strVal val="visible"/>
                                          </p:to>
                                        </p:set>
                                        <p:anim calcmode="lin" valueType="num">
                                          <p:cBhvr>
                                            <p:cTn id="81" dur="500" fill="hold"/>
                                            <p:tgtEl>
                                              <p:spTgt spid="171"/>
                                            </p:tgtEl>
                                            <p:attrNameLst>
                                              <p:attrName>ppt_w</p:attrName>
                                            </p:attrNameLst>
                                          </p:cBhvr>
                                          <p:tavLst>
                                            <p:tav tm="0">
                                              <p:val>
                                                <p:fltVal val="0"/>
                                              </p:val>
                                            </p:tav>
                                            <p:tav tm="100000">
                                              <p:val>
                                                <p:strVal val="#ppt_w"/>
                                              </p:val>
                                            </p:tav>
                                          </p:tavLst>
                                        </p:anim>
                                        <p:anim calcmode="lin" valueType="num">
                                          <p:cBhvr>
                                            <p:cTn id="82" dur="500" fill="hold"/>
                                            <p:tgtEl>
                                              <p:spTgt spid="171"/>
                                            </p:tgtEl>
                                            <p:attrNameLst>
                                              <p:attrName>ppt_h</p:attrName>
                                            </p:attrNameLst>
                                          </p:cBhvr>
                                          <p:tavLst>
                                            <p:tav tm="0">
                                              <p:val>
                                                <p:fltVal val="0"/>
                                              </p:val>
                                            </p:tav>
                                            <p:tav tm="100000">
                                              <p:val>
                                                <p:strVal val="#ppt_h"/>
                                              </p:val>
                                            </p:tav>
                                          </p:tavLst>
                                        </p:anim>
                                        <p:anim calcmode="lin" valueType="num">
                                          <p:cBhvr>
                                            <p:cTn id="83" dur="500" fill="hold"/>
                                            <p:tgtEl>
                                              <p:spTgt spid="171"/>
                                            </p:tgtEl>
                                            <p:attrNameLst>
                                              <p:attrName>style.rotation</p:attrName>
                                            </p:attrNameLst>
                                          </p:cBhvr>
                                          <p:tavLst>
                                            <p:tav tm="0">
                                              <p:val>
                                                <p:fltVal val="360"/>
                                              </p:val>
                                            </p:tav>
                                            <p:tav tm="100000">
                                              <p:val>
                                                <p:fltVal val="0"/>
                                              </p:val>
                                            </p:tav>
                                          </p:tavLst>
                                        </p:anim>
                                        <p:animEffect transition="in" filter="fade">
                                          <p:cBhvr>
                                            <p:cTn id="84" dur="500"/>
                                            <p:tgtEl>
                                              <p:spTgt spid="171"/>
                                            </p:tgtEl>
                                          </p:cBhvr>
                                        </p:animEffect>
                                      </p:childTnLst>
                                    </p:cTn>
                                  </p:par>
                                  <p:par>
                                    <p:cTn id="85" presetID="49" presetClass="entr" presetSubtype="0" decel="100000" fill="hold" grpId="0" nodeType="withEffect">
                                      <p:stCondLst>
                                        <p:cond delay="1250"/>
                                      </p:stCondLst>
                                      <p:childTnLst>
                                        <p:set>
                                          <p:cBhvr>
                                            <p:cTn id="86" dur="1" fill="hold">
                                              <p:stCondLst>
                                                <p:cond delay="0"/>
                                              </p:stCondLst>
                                            </p:cTn>
                                            <p:tgtEl>
                                              <p:spTgt spid="167"/>
                                            </p:tgtEl>
                                            <p:attrNameLst>
                                              <p:attrName>style.visibility</p:attrName>
                                            </p:attrNameLst>
                                          </p:cBhvr>
                                          <p:to>
                                            <p:strVal val="visible"/>
                                          </p:to>
                                        </p:set>
                                        <p:anim calcmode="lin" valueType="num">
                                          <p:cBhvr>
                                            <p:cTn id="87" dur="500" fill="hold"/>
                                            <p:tgtEl>
                                              <p:spTgt spid="167"/>
                                            </p:tgtEl>
                                            <p:attrNameLst>
                                              <p:attrName>ppt_w</p:attrName>
                                            </p:attrNameLst>
                                          </p:cBhvr>
                                          <p:tavLst>
                                            <p:tav tm="0">
                                              <p:val>
                                                <p:fltVal val="0"/>
                                              </p:val>
                                            </p:tav>
                                            <p:tav tm="100000">
                                              <p:val>
                                                <p:strVal val="#ppt_w"/>
                                              </p:val>
                                            </p:tav>
                                          </p:tavLst>
                                        </p:anim>
                                        <p:anim calcmode="lin" valueType="num">
                                          <p:cBhvr>
                                            <p:cTn id="88" dur="500" fill="hold"/>
                                            <p:tgtEl>
                                              <p:spTgt spid="167"/>
                                            </p:tgtEl>
                                            <p:attrNameLst>
                                              <p:attrName>ppt_h</p:attrName>
                                            </p:attrNameLst>
                                          </p:cBhvr>
                                          <p:tavLst>
                                            <p:tav tm="0">
                                              <p:val>
                                                <p:fltVal val="0"/>
                                              </p:val>
                                            </p:tav>
                                            <p:tav tm="100000">
                                              <p:val>
                                                <p:strVal val="#ppt_h"/>
                                              </p:val>
                                            </p:tav>
                                          </p:tavLst>
                                        </p:anim>
                                        <p:anim calcmode="lin" valueType="num">
                                          <p:cBhvr>
                                            <p:cTn id="89" dur="500" fill="hold"/>
                                            <p:tgtEl>
                                              <p:spTgt spid="167"/>
                                            </p:tgtEl>
                                            <p:attrNameLst>
                                              <p:attrName>style.rotation</p:attrName>
                                            </p:attrNameLst>
                                          </p:cBhvr>
                                          <p:tavLst>
                                            <p:tav tm="0">
                                              <p:val>
                                                <p:fltVal val="360"/>
                                              </p:val>
                                            </p:tav>
                                            <p:tav tm="100000">
                                              <p:val>
                                                <p:fltVal val="0"/>
                                              </p:val>
                                            </p:tav>
                                          </p:tavLst>
                                        </p:anim>
                                        <p:animEffect transition="in" filter="fade">
                                          <p:cBhvr>
                                            <p:cTn id="90" dur="500"/>
                                            <p:tgtEl>
                                              <p:spTgt spid="167"/>
                                            </p:tgtEl>
                                          </p:cBhvr>
                                        </p:animEffect>
                                      </p:childTnLst>
                                    </p:cTn>
                                  </p:par>
                                  <p:par>
                                    <p:cTn id="91" presetID="49" presetClass="entr" presetSubtype="0" decel="100000" fill="hold" grpId="0" nodeType="withEffect">
                                      <p:stCondLst>
                                        <p:cond delay="1250"/>
                                      </p:stCondLst>
                                      <p:childTnLst>
                                        <p:set>
                                          <p:cBhvr>
                                            <p:cTn id="92" dur="1" fill="hold">
                                              <p:stCondLst>
                                                <p:cond delay="0"/>
                                              </p:stCondLst>
                                            </p:cTn>
                                            <p:tgtEl>
                                              <p:spTgt spid="199"/>
                                            </p:tgtEl>
                                            <p:attrNameLst>
                                              <p:attrName>style.visibility</p:attrName>
                                            </p:attrNameLst>
                                          </p:cBhvr>
                                          <p:to>
                                            <p:strVal val="visible"/>
                                          </p:to>
                                        </p:set>
                                        <p:anim calcmode="lin" valueType="num">
                                          <p:cBhvr>
                                            <p:cTn id="93" dur="500" fill="hold"/>
                                            <p:tgtEl>
                                              <p:spTgt spid="199"/>
                                            </p:tgtEl>
                                            <p:attrNameLst>
                                              <p:attrName>ppt_w</p:attrName>
                                            </p:attrNameLst>
                                          </p:cBhvr>
                                          <p:tavLst>
                                            <p:tav tm="0">
                                              <p:val>
                                                <p:fltVal val="0"/>
                                              </p:val>
                                            </p:tav>
                                            <p:tav tm="100000">
                                              <p:val>
                                                <p:strVal val="#ppt_w"/>
                                              </p:val>
                                            </p:tav>
                                          </p:tavLst>
                                        </p:anim>
                                        <p:anim calcmode="lin" valueType="num">
                                          <p:cBhvr>
                                            <p:cTn id="94" dur="500" fill="hold"/>
                                            <p:tgtEl>
                                              <p:spTgt spid="199"/>
                                            </p:tgtEl>
                                            <p:attrNameLst>
                                              <p:attrName>ppt_h</p:attrName>
                                            </p:attrNameLst>
                                          </p:cBhvr>
                                          <p:tavLst>
                                            <p:tav tm="0">
                                              <p:val>
                                                <p:fltVal val="0"/>
                                              </p:val>
                                            </p:tav>
                                            <p:tav tm="100000">
                                              <p:val>
                                                <p:strVal val="#ppt_h"/>
                                              </p:val>
                                            </p:tav>
                                          </p:tavLst>
                                        </p:anim>
                                        <p:anim calcmode="lin" valueType="num">
                                          <p:cBhvr>
                                            <p:cTn id="95" dur="500" fill="hold"/>
                                            <p:tgtEl>
                                              <p:spTgt spid="199"/>
                                            </p:tgtEl>
                                            <p:attrNameLst>
                                              <p:attrName>style.rotation</p:attrName>
                                            </p:attrNameLst>
                                          </p:cBhvr>
                                          <p:tavLst>
                                            <p:tav tm="0">
                                              <p:val>
                                                <p:fltVal val="360"/>
                                              </p:val>
                                            </p:tav>
                                            <p:tav tm="100000">
                                              <p:val>
                                                <p:fltVal val="0"/>
                                              </p:val>
                                            </p:tav>
                                          </p:tavLst>
                                        </p:anim>
                                        <p:animEffect transition="in" filter="fade">
                                          <p:cBhvr>
                                            <p:cTn id="96" dur="500"/>
                                            <p:tgtEl>
                                              <p:spTgt spid="199"/>
                                            </p:tgtEl>
                                          </p:cBhvr>
                                        </p:animEffect>
                                      </p:childTnLst>
                                    </p:cTn>
                                  </p:par>
                                  <p:par>
                                    <p:cTn id="97" presetID="49" presetClass="entr" presetSubtype="0" decel="100000" fill="hold" grpId="0" nodeType="withEffect">
                                      <p:stCondLst>
                                        <p:cond delay="1250"/>
                                      </p:stCondLst>
                                      <p:childTnLst>
                                        <p:set>
                                          <p:cBhvr>
                                            <p:cTn id="98" dur="1" fill="hold">
                                              <p:stCondLst>
                                                <p:cond delay="0"/>
                                              </p:stCondLst>
                                            </p:cTn>
                                            <p:tgtEl>
                                              <p:spTgt spid="200"/>
                                            </p:tgtEl>
                                            <p:attrNameLst>
                                              <p:attrName>style.visibility</p:attrName>
                                            </p:attrNameLst>
                                          </p:cBhvr>
                                          <p:to>
                                            <p:strVal val="visible"/>
                                          </p:to>
                                        </p:set>
                                        <p:anim calcmode="lin" valueType="num">
                                          <p:cBhvr>
                                            <p:cTn id="99" dur="500" fill="hold"/>
                                            <p:tgtEl>
                                              <p:spTgt spid="200"/>
                                            </p:tgtEl>
                                            <p:attrNameLst>
                                              <p:attrName>ppt_w</p:attrName>
                                            </p:attrNameLst>
                                          </p:cBhvr>
                                          <p:tavLst>
                                            <p:tav tm="0">
                                              <p:val>
                                                <p:fltVal val="0"/>
                                              </p:val>
                                            </p:tav>
                                            <p:tav tm="100000">
                                              <p:val>
                                                <p:strVal val="#ppt_w"/>
                                              </p:val>
                                            </p:tav>
                                          </p:tavLst>
                                        </p:anim>
                                        <p:anim calcmode="lin" valueType="num">
                                          <p:cBhvr>
                                            <p:cTn id="100" dur="500" fill="hold"/>
                                            <p:tgtEl>
                                              <p:spTgt spid="200"/>
                                            </p:tgtEl>
                                            <p:attrNameLst>
                                              <p:attrName>ppt_h</p:attrName>
                                            </p:attrNameLst>
                                          </p:cBhvr>
                                          <p:tavLst>
                                            <p:tav tm="0">
                                              <p:val>
                                                <p:fltVal val="0"/>
                                              </p:val>
                                            </p:tav>
                                            <p:tav tm="100000">
                                              <p:val>
                                                <p:strVal val="#ppt_h"/>
                                              </p:val>
                                            </p:tav>
                                          </p:tavLst>
                                        </p:anim>
                                        <p:anim calcmode="lin" valueType="num">
                                          <p:cBhvr>
                                            <p:cTn id="101" dur="500" fill="hold"/>
                                            <p:tgtEl>
                                              <p:spTgt spid="200"/>
                                            </p:tgtEl>
                                            <p:attrNameLst>
                                              <p:attrName>style.rotation</p:attrName>
                                            </p:attrNameLst>
                                          </p:cBhvr>
                                          <p:tavLst>
                                            <p:tav tm="0">
                                              <p:val>
                                                <p:fltVal val="360"/>
                                              </p:val>
                                            </p:tav>
                                            <p:tav tm="100000">
                                              <p:val>
                                                <p:fltVal val="0"/>
                                              </p:val>
                                            </p:tav>
                                          </p:tavLst>
                                        </p:anim>
                                        <p:animEffect transition="in" filter="fade">
                                          <p:cBhvr>
                                            <p:cTn id="102" dur="500"/>
                                            <p:tgtEl>
                                              <p:spTgt spid="200"/>
                                            </p:tgtEl>
                                          </p:cBhvr>
                                        </p:animEffect>
                                      </p:childTnLst>
                                    </p:cTn>
                                  </p:par>
                                  <p:par>
                                    <p:cTn id="103" presetID="2" presetClass="entr" presetSubtype="1" fill="hold" nodeType="withEffect" p14:presetBounceEnd="80000">
                                      <p:stCondLst>
                                        <p:cond delay="1250"/>
                                      </p:stCondLst>
                                      <p:childTnLst>
                                        <p:set>
                                          <p:cBhvr>
                                            <p:cTn id="104" dur="1" fill="hold">
                                              <p:stCondLst>
                                                <p:cond delay="0"/>
                                              </p:stCondLst>
                                            </p:cTn>
                                            <p:tgtEl>
                                              <p:spTgt spid="201"/>
                                            </p:tgtEl>
                                            <p:attrNameLst>
                                              <p:attrName>style.visibility</p:attrName>
                                            </p:attrNameLst>
                                          </p:cBhvr>
                                          <p:to>
                                            <p:strVal val="visible"/>
                                          </p:to>
                                        </p:set>
                                        <p:anim calcmode="lin" valueType="num" p14:bounceEnd="80000">
                                          <p:cBhvr additive="base">
                                            <p:cTn id="105" dur="2250" fill="hold"/>
                                            <p:tgtEl>
                                              <p:spTgt spid="201"/>
                                            </p:tgtEl>
                                            <p:attrNameLst>
                                              <p:attrName>ppt_x</p:attrName>
                                            </p:attrNameLst>
                                          </p:cBhvr>
                                          <p:tavLst>
                                            <p:tav tm="0">
                                              <p:val>
                                                <p:strVal val="#ppt_x"/>
                                              </p:val>
                                            </p:tav>
                                            <p:tav tm="100000">
                                              <p:val>
                                                <p:strVal val="#ppt_x"/>
                                              </p:val>
                                            </p:tav>
                                          </p:tavLst>
                                        </p:anim>
                                        <p:anim calcmode="lin" valueType="num" p14:bounceEnd="80000">
                                          <p:cBhvr additive="base">
                                            <p:cTn id="106" dur="2250" fill="hold"/>
                                            <p:tgtEl>
                                              <p:spTgt spid="201"/>
                                            </p:tgtEl>
                                            <p:attrNameLst>
                                              <p:attrName>ppt_y</p:attrName>
                                            </p:attrNameLst>
                                          </p:cBhvr>
                                          <p:tavLst>
                                            <p:tav tm="0">
                                              <p:val>
                                                <p:strVal val="0-#ppt_h/2"/>
                                              </p:val>
                                            </p:tav>
                                            <p:tav tm="100000">
                                              <p:val>
                                                <p:strVal val="#ppt_y"/>
                                              </p:val>
                                            </p:tav>
                                          </p:tavLst>
                                        </p:anim>
                                      </p:childTnLst>
                                    </p:cTn>
                                  </p:par>
                                  <p:par>
                                    <p:cTn id="107" presetID="2" presetClass="entr" presetSubtype="1" fill="hold" nodeType="withEffect" p14:presetBounceEnd="80000">
                                      <p:stCondLst>
                                        <p:cond delay="1250"/>
                                      </p:stCondLst>
                                      <p:childTnLst>
                                        <p:set>
                                          <p:cBhvr>
                                            <p:cTn id="108" dur="1" fill="hold">
                                              <p:stCondLst>
                                                <p:cond delay="0"/>
                                              </p:stCondLst>
                                            </p:cTn>
                                            <p:tgtEl>
                                              <p:spTgt spid="204"/>
                                            </p:tgtEl>
                                            <p:attrNameLst>
                                              <p:attrName>style.visibility</p:attrName>
                                            </p:attrNameLst>
                                          </p:cBhvr>
                                          <p:to>
                                            <p:strVal val="visible"/>
                                          </p:to>
                                        </p:set>
                                        <p:anim calcmode="lin" valueType="num" p14:bounceEnd="80000">
                                          <p:cBhvr additive="base">
                                            <p:cTn id="109" dur="2250" fill="hold"/>
                                            <p:tgtEl>
                                              <p:spTgt spid="204"/>
                                            </p:tgtEl>
                                            <p:attrNameLst>
                                              <p:attrName>ppt_x</p:attrName>
                                            </p:attrNameLst>
                                          </p:cBhvr>
                                          <p:tavLst>
                                            <p:tav tm="0">
                                              <p:val>
                                                <p:strVal val="#ppt_x"/>
                                              </p:val>
                                            </p:tav>
                                            <p:tav tm="100000">
                                              <p:val>
                                                <p:strVal val="#ppt_x"/>
                                              </p:val>
                                            </p:tav>
                                          </p:tavLst>
                                        </p:anim>
                                        <p:anim calcmode="lin" valueType="num" p14:bounceEnd="80000">
                                          <p:cBhvr additive="base">
                                            <p:cTn id="110" dur="2250" fill="hold"/>
                                            <p:tgtEl>
                                              <p:spTgt spid="204"/>
                                            </p:tgtEl>
                                            <p:attrNameLst>
                                              <p:attrName>ppt_y</p:attrName>
                                            </p:attrNameLst>
                                          </p:cBhvr>
                                          <p:tavLst>
                                            <p:tav tm="0">
                                              <p:val>
                                                <p:strVal val="0-#ppt_h/2"/>
                                              </p:val>
                                            </p:tav>
                                            <p:tav tm="100000">
                                              <p:val>
                                                <p:strVal val="#ppt_y"/>
                                              </p:val>
                                            </p:tav>
                                          </p:tavLst>
                                        </p:anim>
                                      </p:childTnLst>
                                    </p:cTn>
                                  </p:par>
                                  <p:par>
                                    <p:cTn id="111" presetID="2" presetClass="entr" presetSubtype="1" fill="hold" nodeType="withEffect" p14:presetBounceEnd="80000">
                                      <p:stCondLst>
                                        <p:cond delay="1250"/>
                                      </p:stCondLst>
                                      <p:childTnLst>
                                        <p:set>
                                          <p:cBhvr>
                                            <p:cTn id="112" dur="1" fill="hold">
                                              <p:stCondLst>
                                                <p:cond delay="0"/>
                                              </p:stCondLst>
                                            </p:cTn>
                                            <p:tgtEl>
                                              <p:spTgt spid="207"/>
                                            </p:tgtEl>
                                            <p:attrNameLst>
                                              <p:attrName>style.visibility</p:attrName>
                                            </p:attrNameLst>
                                          </p:cBhvr>
                                          <p:to>
                                            <p:strVal val="visible"/>
                                          </p:to>
                                        </p:set>
                                        <p:anim calcmode="lin" valueType="num" p14:bounceEnd="80000">
                                          <p:cBhvr additive="base">
                                            <p:cTn id="113" dur="2250" fill="hold"/>
                                            <p:tgtEl>
                                              <p:spTgt spid="207"/>
                                            </p:tgtEl>
                                            <p:attrNameLst>
                                              <p:attrName>ppt_x</p:attrName>
                                            </p:attrNameLst>
                                          </p:cBhvr>
                                          <p:tavLst>
                                            <p:tav tm="0">
                                              <p:val>
                                                <p:strVal val="#ppt_x"/>
                                              </p:val>
                                            </p:tav>
                                            <p:tav tm="100000">
                                              <p:val>
                                                <p:strVal val="#ppt_x"/>
                                              </p:val>
                                            </p:tav>
                                          </p:tavLst>
                                        </p:anim>
                                        <p:anim calcmode="lin" valueType="num" p14:bounceEnd="80000">
                                          <p:cBhvr additive="base">
                                            <p:cTn id="114" dur="2250" fill="hold"/>
                                            <p:tgtEl>
                                              <p:spTgt spid="207"/>
                                            </p:tgtEl>
                                            <p:attrNameLst>
                                              <p:attrName>ppt_y</p:attrName>
                                            </p:attrNameLst>
                                          </p:cBhvr>
                                          <p:tavLst>
                                            <p:tav tm="0">
                                              <p:val>
                                                <p:strVal val="0-#ppt_h/2"/>
                                              </p:val>
                                            </p:tav>
                                            <p:tav tm="100000">
                                              <p:val>
                                                <p:strVal val="#ppt_y"/>
                                              </p:val>
                                            </p:tav>
                                          </p:tavLst>
                                        </p:anim>
                                      </p:childTnLst>
                                    </p:cTn>
                                  </p:par>
                                  <p:par>
                                    <p:cTn id="115" presetID="2" presetClass="entr" presetSubtype="1" fill="hold" nodeType="withEffect" p14:presetBounceEnd="80000">
                                      <p:stCondLst>
                                        <p:cond delay="1250"/>
                                      </p:stCondLst>
                                      <p:childTnLst>
                                        <p:set>
                                          <p:cBhvr>
                                            <p:cTn id="116" dur="1" fill="hold">
                                              <p:stCondLst>
                                                <p:cond delay="0"/>
                                              </p:stCondLst>
                                            </p:cTn>
                                            <p:tgtEl>
                                              <p:spTgt spid="210"/>
                                            </p:tgtEl>
                                            <p:attrNameLst>
                                              <p:attrName>style.visibility</p:attrName>
                                            </p:attrNameLst>
                                          </p:cBhvr>
                                          <p:to>
                                            <p:strVal val="visible"/>
                                          </p:to>
                                        </p:set>
                                        <p:anim calcmode="lin" valueType="num" p14:bounceEnd="80000">
                                          <p:cBhvr additive="base">
                                            <p:cTn id="117" dur="2250" fill="hold"/>
                                            <p:tgtEl>
                                              <p:spTgt spid="210"/>
                                            </p:tgtEl>
                                            <p:attrNameLst>
                                              <p:attrName>ppt_x</p:attrName>
                                            </p:attrNameLst>
                                          </p:cBhvr>
                                          <p:tavLst>
                                            <p:tav tm="0">
                                              <p:val>
                                                <p:strVal val="#ppt_x"/>
                                              </p:val>
                                            </p:tav>
                                            <p:tav tm="100000">
                                              <p:val>
                                                <p:strVal val="#ppt_x"/>
                                              </p:val>
                                            </p:tav>
                                          </p:tavLst>
                                        </p:anim>
                                        <p:anim calcmode="lin" valueType="num" p14:bounceEnd="80000">
                                          <p:cBhvr additive="base">
                                            <p:cTn id="118" dur="2250" fill="hold"/>
                                            <p:tgtEl>
                                              <p:spTgt spid="210"/>
                                            </p:tgtEl>
                                            <p:attrNameLst>
                                              <p:attrName>ppt_y</p:attrName>
                                            </p:attrNameLst>
                                          </p:cBhvr>
                                          <p:tavLst>
                                            <p:tav tm="0">
                                              <p:val>
                                                <p:strVal val="0-#ppt_h/2"/>
                                              </p:val>
                                            </p:tav>
                                            <p:tav tm="100000">
                                              <p:val>
                                                <p:strVal val="#ppt_y"/>
                                              </p:val>
                                            </p:tav>
                                          </p:tavLst>
                                        </p:anim>
                                      </p:childTnLst>
                                    </p:cTn>
                                  </p:par>
                                  <p:par>
                                    <p:cTn id="119" presetID="2" presetClass="entr" presetSubtype="4" fill="hold" nodeType="withEffect" p14:presetBounceEnd="80000">
                                      <p:stCondLst>
                                        <p:cond delay="1250"/>
                                      </p:stCondLst>
                                      <p:childTnLst>
                                        <p:set>
                                          <p:cBhvr>
                                            <p:cTn id="120" dur="1" fill="hold">
                                              <p:stCondLst>
                                                <p:cond delay="0"/>
                                              </p:stCondLst>
                                            </p:cTn>
                                            <p:tgtEl>
                                              <p:spTgt spid="213"/>
                                            </p:tgtEl>
                                            <p:attrNameLst>
                                              <p:attrName>style.visibility</p:attrName>
                                            </p:attrNameLst>
                                          </p:cBhvr>
                                          <p:to>
                                            <p:strVal val="visible"/>
                                          </p:to>
                                        </p:set>
                                        <p:anim calcmode="lin" valueType="num" p14:bounceEnd="80000">
                                          <p:cBhvr additive="base">
                                            <p:cTn id="121" dur="2250" fill="hold"/>
                                            <p:tgtEl>
                                              <p:spTgt spid="213"/>
                                            </p:tgtEl>
                                            <p:attrNameLst>
                                              <p:attrName>ppt_x</p:attrName>
                                            </p:attrNameLst>
                                          </p:cBhvr>
                                          <p:tavLst>
                                            <p:tav tm="0">
                                              <p:val>
                                                <p:strVal val="#ppt_x"/>
                                              </p:val>
                                            </p:tav>
                                            <p:tav tm="100000">
                                              <p:val>
                                                <p:strVal val="#ppt_x"/>
                                              </p:val>
                                            </p:tav>
                                          </p:tavLst>
                                        </p:anim>
                                        <p:anim calcmode="lin" valueType="num" p14:bounceEnd="80000">
                                          <p:cBhvr additive="base">
                                            <p:cTn id="122" dur="2250" fill="hold"/>
                                            <p:tgtEl>
                                              <p:spTgt spid="213"/>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2000"/>
                                      </p:stCondLst>
                                      <p:childTnLst>
                                        <p:set>
                                          <p:cBhvr>
                                            <p:cTn id="124" dur="1" fill="hold">
                                              <p:stCondLst>
                                                <p:cond delay="0"/>
                                              </p:stCondLst>
                                            </p:cTn>
                                            <p:tgtEl>
                                              <p:spTgt spid="216"/>
                                            </p:tgtEl>
                                            <p:attrNameLst>
                                              <p:attrName>style.visibility</p:attrName>
                                            </p:attrNameLst>
                                          </p:cBhvr>
                                          <p:to>
                                            <p:strVal val="visible"/>
                                          </p:to>
                                        </p:set>
                                        <p:anim calcmode="lin" valueType="num">
                                          <p:cBhvr additive="base">
                                            <p:cTn id="125" dur="1000" fill="hold"/>
                                            <p:tgtEl>
                                              <p:spTgt spid="216"/>
                                            </p:tgtEl>
                                            <p:attrNameLst>
                                              <p:attrName>ppt_x</p:attrName>
                                            </p:attrNameLst>
                                          </p:cBhvr>
                                          <p:tavLst>
                                            <p:tav tm="0">
                                              <p:val>
                                                <p:strVal val="#ppt_x"/>
                                              </p:val>
                                            </p:tav>
                                            <p:tav tm="100000">
                                              <p:val>
                                                <p:strVal val="#ppt_x"/>
                                              </p:val>
                                            </p:tav>
                                          </p:tavLst>
                                        </p:anim>
                                        <p:anim calcmode="lin" valueType="num">
                                          <p:cBhvr additive="base">
                                            <p:cTn id="126" dur="1000" fill="hold"/>
                                            <p:tgtEl>
                                              <p:spTgt spid="216"/>
                                            </p:tgtEl>
                                            <p:attrNameLst>
                                              <p:attrName>ppt_y</p:attrName>
                                            </p:attrNameLst>
                                          </p:cBhvr>
                                          <p:tavLst>
                                            <p:tav tm="0">
                                              <p:val>
                                                <p:strVal val="1+#ppt_h/2"/>
                                              </p:val>
                                            </p:tav>
                                            <p:tav tm="100000">
                                              <p:val>
                                                <p:strVal val="#ppt_y"/>
                                              </p:val>
                                            </p:tav>
                                          </p:tavLst>
                                        </p:anim>
                                      </p:childTnLst>
                                    </p:cTn>
                                  </p:par>
                                  <p:par>
                                    <p:cTn id="127" presetID="2" presetClass="entr" presetSubtype="4" decel="100000" fill="hold" grpId="0" nodeType="withEffect">
                                      <p:stCondLst>
                                        <p:cond delay="2000"/>
                                      </p:stCondLst>
                                      <p:childTnLst>
                                        <p:set>
                                          <p:cBhvr>
                                            <p:cTn id="128" dur="1" fill="hold">
                                              <p:stCondLst>
                                                <p:cond delay="0"/>
                                              </p:stCondLst>
                                            </p:cTn>
                                            <p:tgtEl>
                                              <p:spTgt spid="217"/>
                                            </p:tgtEl>
                                            <p:attrNameLst>
                                              <p:attrName>style.visibility</p:attrName>
                                            </p:attrNameLst>
                                          </p:cBhvr>
                                          <p:to>
                                            <p:strVal val="visible"/>
                                          </p:to>
                                        </p:set>
                                        <p:anim calcmode="lin" valueType="num">
                                          <p:cBhvr additive="base">
                                            <p:cTn id="129" dur="1000" fill="hold"/>
                                            <p:tgtEl>
                                              <p:spTgt spid="217"/>
                                            </p:tgtEl>
                                            <p:attrNameLst>
                                              <p:attrName>ppt_x</p:attrName>
                                            </p:attrNameLst>
                                          </p:cBhvr>
                                          <p:tavLst>
                                            <p:tav tm="0">
                                              <p:val>
                                                <p:strVal val="#ppt_x"/>
                                              </p:val>
                                            </p:tav>
                                            <p:tav tm="100000">
                                              <p:val>
                                                <p:strVal val="#ppt_x"/>
                                              </p:val>
                                            </p:tav>
                                          </p:tavLst>
                                        </p:anim>
                                        <p:anim calcmode="lin" valueType="num">
                                          <p:cBhvr additive="base">
                                            <p:cTn id="130" dur="10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7" grpId="0"/>
          <p:bldP spid="168" grpId="0"/>
          <p:bldP spid="169" grpId="0"/>
          <p:bldP spid="170" grpId="0"/>
          <p:bldP spid="171" grpId="0"/>
          <p:bldP spid="175" grpId="0" animBg="1"/>
          <p:bldP spid="191" grpId="0"/>
          <p:bldP spid="195" grpId="0"/>
          <p:bldP spid="199" grpId="0"/>
          <p:bldP spid="200" grpId="0"/>
          <p:bldP spid="216" grpId="0"/>
          <p:bldP spid="2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250"/>
                                      </p:stCondLst>
                                      <p:childTnLst>
                                        <p:set>
                                          <p:cBhvr>
                                            <p:cTn id="6" dur="1" fill="hold">
                                              <p:stCondLst>
                                                <p:cond delay="0"/>
                                              </p:stCondLst>
                                            </p:cTn>
                                            <p:tgtEl>
                                              <p:spTgt spid="166"/>
                                            </p:tgtEl>
                                            <p:attrNameLst>
                                              <p:attrName>style.visibility</p:attrName>
                                            </p:attrNameLst>
                                          </p:cBhvr>
                                          <p:to>
                                            <p:strVal val="visible"/>
                                          </p:to>
                                        </p:set>
                                        <p:anim calcmode="lin" valueType="num">
                                          <p:cBhvr additive="base">
                                            <p:cTn id="7" dur="1000" fill="hold"/>
                                            <p:tgtEl>
                                              <p:spTgt spid="166"/>
                                            </p:tgtEl>
                                            <p:attrNameLst>
                                              <p:attrName>ppt_x</p:attrName>
                                            </p:attrNameLst>
                                          </p:cBhvr>
                                          <p:tavLst>
                                            <p:tav tm="0">
                                              <p:val>
                                                <p:strVal val="#ppt_x"/>
                                              </p:val>
                                            </p:tav>
                                            <p:tav tm="100000">
                                              <p:val>
                                                <p:strVal val="#ppt_x"/>
                                              </p:val>
                                            </p:tav>
                                          </p:tavLst>
                                        </p:anim>
                                        <p:anim calcmode="lin" valueType="num">
                                          <p:cBhvr additive="base">
                                            <p:cTn id="8" dur="1000" fill="hold"/>
                                            <p:tgtEl>
                                              <p:spTgt spid="16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250"/>
                                      </p:stCondLst>
                                      <p:childTnLst>
                                        <p:set>
                                          <p:cBhvr>
                                            <p:cTn id="10" dur="1" fill="hold">
                                              <p:stCondLst>
                                                <p:cond delay="0"/>
                                              </p:stCondLst>
                                            </p:cTn>
                                            <p:tgtEl>
                                              <p:spTgt spid="165"/>
                                            </p:tgtEl>
                                            <p:attrNameLst>
                                              <p:attrName>style.visibility</p:attrName>
                                            </p:attrNameLst>
                                          </p:cBhvr>
                                          <p:to>
                                            <p:strVal val="visible"/>
                                          </p:to>
                                        </p:set>
                                        <p:anim calcmode="lin" valueType="num">
                                          <p:cBhvr additive="base">
                                            <p:cTn id="11" dur="1000" fill="hold"/>
                                            <p:tgtEl>
                                              <p:spTgt spid="165"/>
                                            </p:tgtEl>
                                            <p:attrNameLst>
                                              <p:attrName>ppt_x</p:attrName>
                                            </p:attrNameLst>
                                          </p:cBhvr>
                                          <p:tavLst>
                                            <p:tav tm="0">
                                              <p:val>
                                                <p:strVal val="#ppt_x"/>
                                              </p:val>
                                            </p:tav>
                                            <p:tav tm="100000">
                                              <p:val>
                                                <p:strVal val="#ppt_x"/>
                                              </p:val>
                                            </p:tav>
                                          </p:tavLst>
                                        </p:anim>
                                        <p:anim calcmode="lin" valueType="num">
                                          <p:cBhvr additive="base">
                                            <p:cTn id="12" dur="1000" fill="hold"/>
                                            <p:tgtEl>
                                              <p:spTgt spid="16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250"/>
                                      </p:stCondLst>
                                      <p:childTnLst>
                                        <p:set>
                                          <p:cBhvr>
                                            <p:cTn id="14" dur="1" fill="hold">
                                              <p:stCondLst>
                                                <p:cond delay="0"/>
                                              </p:stCondLst>
                                            </p:cTn>
                                            <p:tgtEl>
                                              <p:spTgt spid="172"/>
                                            </p:tgtEl>
                                            <p:attrNameLst>
                                              <p:attrName>style.visibility</p:attrName>
                                            </p:attrNameLst>
                                          </p:cBhvr>
                                          <p:to>
                                            <p:strVal val="visible"/>
                                          </p:to>
                                        </p:set>
                                        <p:anim calcmode="lin" valueType="num">
                                          <p:cBhvr additive="base">
                                            <p:cTn id="15" dur="2250" fill="hold"/>
                                            <p:tgtEl>
                                              <p:spTgt spid="172"/>
                                            </p:tgtEl>
                                            <p:attrNameLst>
                                              <p:attrName>ppt_x</p:attrName>
                                            </p:attrNameLst>
                                          </p:cBhvr>
                                          <p:tavLst>
                                            <p:tav tm="0">
                                              <p:val>
                                                <p:strVal val="#ppt_x"/>
                                              </p:val>
                                            </p:tav>
                                            <p:tav tm="100000">
                                              <p:val>
                                                <p:strVal val="#ppt_x"/>
                                              </p:val>
                                            </p:tav>
                                          </p:tavLst>
                                        </p:anim>
                                        <p:anim calcmode="lin" valueType="num">
                                          <p:cBhvr additive="base">
                                            <p:cTn id="16" dur="2250" fill="hold"/>
                                            <p:tgtEl>
                                              <p:spTgt spid="172"/>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1250"/>
                                      </p:stCondLst>
                                      <p:childTnLst>
                                        <p:set>
                                          <p:cBhvr>
                                            <p:cTn id="18" dur="1" fill="hold">
                                              <p:stCondLst>
                                                <p:cond delay="0"/>
                                              </p:stCondLst>
                                            </p:cTn>
                                            <p:tgtEl>
                                              <p:spTgt spid="175"/>
                                            </p:tgtEl>
                                            <p:attrNameLst>
                                              <p:attrName>style.visibility</p:attrName>
                                            </p:attrNameLst>
                                          </p:cBhvr>
                                          <p:to>
                                            <p:strVal val="visible"/>
                                          </p:to>
                                        </p:set>
                                        <p:anim calcmode="lin" valueType="num">
                                          <p:cBhvr additive="base">
                                            <p:cTn id="19" dur="2250" fill="hold"/>
                                            <p:tgtEl>
                                              <p:spTgt spid="175"/>
                                            </p:tgtEl>
                                            <p:attrNameLst>
                                              <p:attrName>ppt_x</p:attrName>
                                            </p:attrNameLst>
                                          </p:cBhvr>
                                          <p:tavLst>
                                            <p:tav tm="0">
                                              <p:val>
                                                <p:strVal val="#ppt_x"/>
                                              </p:val>
                                            </p:tav>
                                            <p:tav tm="100000">
                                              <p:val>
                                                <p:strVal val="#ppt_x"/>
                                              </p:val>
                                            </p:tav>
                                          </p:tavLst>
                                        </p:anim>
                                        <p:anim calcmode="lin" valueType="num">
                                          <p:cBhvr additive="base">
                                            <p:cTn id="20" dur="2250" fill="hold"/>
                                            <p:tgtEl>
                                              <p:spTgt spid="175"/>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1250"/>
                                      </p:stCondLst>
                                      <p:childTnLst>
                                        <p:set>
                                          <p:cBhvr>
                                            <p:cTn id="22" dur="1" fill="hold">
                                              <p:stCondLst>
                                                <p:cond delay="0"/>
                                              </p:stCondLst>
                                            </p:cTn>
                                            <p:tgtEl>
                                              <p:spTgt spid="176"/>
                                            </p:tgtEl>
                                            <p:attrNameLst>
                                              <p:attrName>style.visibility</p:attrName>
                                            </p:attrNameLst>
                                          </p:cBhvr>
                                          <p:to>
                                            <p:strVal val="visible"/>
                                          </p:to>
                                        </p:set>
                                        <p:anim calcmode="lin" valueType="num">
                                          <p:cBhvr additive="base">
                                            <p:cTn id="23" dur="2250" fill="hold"/>
                                            <p:tgtEl>
                                              <p:spTgt spid="176"/>
                                            </p:tgtEl>
                                            <p:attrNameLst>
                                              <p:attrName>ppt_x</p:attrName>
                                            </p:attrNameLst>
                                          </p:cBhvr>
                                          <p:tavLst>
                                            <p:tav tm="0">
                                              <p:val>
                                                <p:strVal val="0-#ppt_w/2"/>
                                              </p:val>
                                            </p:tav>
                                            <p:tav tm="100000">
                                              <p:val>
                                                <p:strVal val="#ppt_x"/>
                                              </p:val>
                                            </p:tav>
                                          </p:tavLst>
                                        </p:anim>
                                        <p:anim calcmode="lin" valueType="num">
                                          <p:cBhvr additive="base">
                                            <p:cTn id="24" dur="2250" fill="hold"/>
                                            <p:tgtEl>
                                              <p:spTgt spid="176"/>
                                            </p:tgtEl>
                                            <p:attrNameLst>
                                              <p:attrName>ppt_y</p:attrName>
                                            </p:attrNameLst>
                                          </p:cBhvr>
                                          <p:tavLst>
                                            <p:tav tm="0">
                                              <p:val>
                                                <p:strVal val="#ppt_y"/>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179"/>
                                            </p:tgtEl>
                                            <p:attrNameLst>
                                              <p:attrName>style.visibility</p:attrName>
                                            </p:attrNameLst>
                                          </p:cBhvr>
                                          <p:to>
                                            <p:strVal val="visible"/>
                                          </p:to>
                                        </p:set>
                                        <p:anim calcmode="lin" valueType="num">
                                          <p:cBhvr additive="base">
                                            <p:cTn id="27" dur="2250" fill="hold"/>
                                            <p:tgtEl>
                                              <p:spTgt spid="179"/>
                                            </p:tgtEl>
                                            <p:attrNameLst>
                                              <p:attrName>ppt_x</p:attrName>
                                            </p:attrNameLst>
                                          </p:cBhvr>
                                          <p:tavLst>
                                            <p:tav tm="0">
                                              <p:val>
                                                <p:strVal val="#ppt_x"/>
                                              </p:val>
                                            </p:tav>
                                            <p:tav tm="100000">
                                              <p:val>
                                                <p:strVal val="#ppt_x"/>
                                              </p:val>
                                            </p:tav>
                                          </p:tavLst>
                                        </p:anim>
                                        <p:anim calcmode="lin" valueType="num">
                                          <p:cBhvr additive="base">
                                            <p:cTn id="28" dur="2250" fill="hold"/>
                                            <p:tgtEl>
                                              <p:spTgt spid="179"/>
                                            </p:tgtEl>
                                            <p:attrNameLst>
                                              <p:attrName>ppt_y</p:attrName>
                                            </p:attrNameLst>
                                          </p:cBhvr>
                                          <p:tavLst>
                                            <p:tav tm="0">
                                              <p:val>
                                                <p:strVal val="1+#ppt_h/2"/>
                                              </p:val>
                                            </p:tav>
                                            <p:tav tm="100000">
                                              <p:val>
                                                <p:strVal val="#ppt_y"/>
                                              </p:val>
                                            </p:tav>
                                          </p:tavLst>
                                        </p:anim>
                                      </p:childTnLst>
                                    </p:cTn>
                                  </p:par>
                                  <p:par>
                                    <p:cTn id="29" presetID="2" presetClass="entr" presetSubtype="2" fill="hold" nodeType="withEffect">
                                      <p:stCondLst>
                                        <p:cond delay="1250"/>
                                      </p:stCondLst>
                                      <p:childTnLst>
                                        <p:set>
                                          <p:cBhvr>
                                            <p:cTn id="30" dur="1" fill="hold">
                                              <p:stCondLst>
                                                <p:cond delay="0"/>
                                              </p:stCondLst>
                                            </p:cTn>
                                            <p:tgtEl>
                                              <p:spTgt spid="182"/>
                                            </p:tgtEl>
                                            <p:attrNameLst>
                                              <p:attrName>style.visibility</p:attrName>
                                            </p:attrNameLst>
                                          </p:cBhvr>
                                          <p:to>
                                            <p:strVal val="visible"/>
                                          </p:to>
                                        </p:set>
                                        <p:anim calcmode="lin" valueType="num">
                                          <p:cBhvr additive="base">
                                            <p:cTn id="31" dur="2250" fill="hold"/>
                                            <p:tgtEl>
                                              <p:spTgt spid="182"/>
                                            </p:tgtEl>
                                            <p:attrNameLst>
                                              <p:attrName>ppt_x</p:attrName>
                                            </p:attrNameLst>
                                          </p:cBhvr>
                                          <p:tavLst>
                                            <p:tav tm="0">
                                              <p:val>
                                                <p:strVal val="1+#ppt_w/2"/>
                                              </p:val>
                                            </p:tav>
                                            <p:tav tm="100000">
                                              <p:val>
                                                <p:strVal val="#ppt_x"/>
                                              </p:val>
                                            </p:tav>
                                          </p:tavLst>
                                        </p:anim>
                                        <p:anim calcmode="lin" valueType="num">
                                          <p:cBhvr additive="base">
                                            <p:cTn id="32" dur="2250" fill="hold"/>
                                            <p:tgtEl>
                                              <p:spTgt spid="182"/>
                                            </p:tgtEl>
                                            <p:attrNameLst>
                                              <p:attrName>ppt_y</p:attrName>
                                            </p:attrNameLst>
                                          </p:cBhvr>
                                          <p:tavLst>
                                            <p:tav tm="0">
                                              <p:val>
                                                <p:strVal val="#ppt_y"/>
                                              </p:val>
                                            </p:tav>
                                            <p:tav tm="100000">
                                              <p:val>
                                                <p:strVal val="#ppt_y"/>
                                              </p:val>
                                            </p:tav>
                                          </p:tavLst>
                                        </p:anim>
                                      </p:childTnLst>
                                    </p:cTn>
                                  </p:par>
                                  <p:par>
                                    <p:cTn id="33" presetID="2" presetClass="entr" presetSubtype="4" fill="hold" nodeType="withEffect">
                                      <p:stCondLst>
                                        <p:cond delay="1250"/>
                                      </p:stCondLst>
                                      <p:childTnLst>
                                        <p:set>
                                          <p:cBhvr>
                                            <p:cTn id="34" dur="1" fill="hold">
                                              <p:stCondLst>
                                                <p:cond delay="0"/>
                                              </p:stCondLst>
                                            </p:cTn>
                                            <p:tgtEl>
                                              <p:spTgt spid="185"/>
                                            </p:tgtEl>
                                            <p:attrNameLst>
                                              <p:attrName>style.visibility</p:attrName>
                                            </p:attrNameLst>
                                          </p:cBhvr>
                                          <p:to>
                                            <p:strVal val="visible"/>
                                          </p:to>
                                        </p:set>
                                        <p:anim calcmode="lin" valueType="num">
                                          <p:cBhvr additive="base">
                                            <p:cTn id="35" dur="2250" fill="hold"/>
                                            <p:tgtEl>
                                              <p:spTgt spid="185"/>
                                            </p:tgtEl>
                                            <p:attrNameLst>
                                              <p:attrName>ppt_x</p:attrName>
                                            </p:attrNameLst>
                                          </p:cBhvr>
                                          <p:tavLst>
                                            <p:tav tm="0">
                                              <p:val>
                                                <p:strVal val="#ppt_x"/>
                                              </p:val>
                                            </p:tav>
                                            <p:tav tm="100000">
                                              <p:val>
                                                <p:strVal val="#ppt_x"/>
                                              </p:val>
                                            </p:tav>
                                          </p:tavLst>
                                        </p:anim>
                                        <p:anim calcmode="lin" valueType="num">
                                          <p:cBhvr additive="base">
                                            <p:cTn id="36" dur="2250" fill="hold"/>
                                            <p:tgtEl>
                                              <p:spTgt spid="185"/>
                                            </p:tgtEl>
                                            <p:attrNameLst>
                                              <p:attrName>ppt_y</p:attrName>
                                            </p:attrNameLst>
                                          </p:cBhvr>
                                          <p:tavLst>
                                            <p:tav tm="0">
                                              <p:val>
                                                <p:strVal val="1+#ppt_h/2"/>
                                              </p:val>
                                            </p:tav>
                                            <p:tav tm="100000">
                                              <p:val>
                                                <p:strVal val="#ppt_y"/>
                                              </p:val>
                                            </p:tav>
                                          </p:tavLst>
                                        </p:anim>
                                      </p:childTnLst>
                                    </p:cTn>
                                  </p:par>
                                  <p:par>
                                    <p:cTn id="37" presetID="2" presetClass="entr" presetSubtype="1" fill="hold" nodeType="withEffect">
                                      <p:stCondLst>
                                        <p:cond delay="1250"/>
                                      </p:stCondLst>
                                      <p:childTnLst>
                                        <p:set>
                                          <p:cBhvr>
                                            <p:cTn id="38" dur="1" fill="hold">
                                              <p:stCondLst>
                                                <p:cond delay="0"/>
                                              </p:stCondLst>
                                            </p:cTn>
                                            <p:tgtEl>
                                              <p:spTgt spid="188"/>
                                            </p:tgtEl>
                                            <p:attrNameLst>
                                              <p:attrName>style.visibility</p:attrName>
                                            </p:attrNameLst>
                                          </p:cBhvr>
                                          <p:to>
                                            <p:strVal val="visible"/>
                                          </p:to>
                                        </p:set>
                                        <p:anim calcmode="lin" valueType="num">
                                          <p:cBhvr additive="base">
                                            <p:cTn id="39" dur="2250" fill="hold"/>
                                            <p:tgtEl>
                                              <p:spTgt spid="188"/>
                                            </p:tgtEl>
                                            <p:attrNameLst>
                                              <p:attrName>ppt_x</p:attrName>
                                            </p:attrNameLst>
                                          </p:cBhvr>
                                          <p:tavLst>
                                            <p:tav tm="0">
                                              <p:val>
                                                <p:strVal val="#ppt_x"/>
                                              </p:val>
                                            </p:tav>
                                            <p:tav tm="100000">
                                              <p:val>
                                                <p:strVal val="#ppt_x"/>
                                              </p:val>
                                            </p:tav>
                                          </p:tavLst>
                                        </p:anim>
                                        <p:anim calcmode="lin" valueType="num">
                                          <p:cBhvr additive="base">
                                            <p:cTn id="40" dur="2250" fill="hold"/>
                                            <p:tgtEl>
                                              <p:spTgt spid="188"/>
                                            </p:tgtEl>
                                            <p:attrNameLst>
                                              <p:attrName>ppt_y</p:attrName>
                                            </p:attrNameLst>
                                          </p:cBhvr>
                                          <p:tavLst>
                                            <p:tav tm="0">
                                              <p:val>
                                                <p:strVal val="0-#ppt_h/2"/>
                                              </p:val>
                                            </p:tav>
                                            <p:tav tm="100000">
                                              <p:val>
                                                <p:strVal val="#ppt_y"/>
                                              </p:val>
                                            </p:tav>
                                          </p:tavLst>
                                        </p:anim>
                                      </p:childTnLst>
                                    </p:cTn>
                                  </p:par>
                                  <p:par>
                                    <p:cTn id="41" presetID="2" presetClass="entr" presetSubtype="4" fill="hold" nodeType="withEffect">
                                      <p:stCondLst>
                                        <p:cond delay="1250"/>
                                      </p:stCondLst>
                                      <p:childTnLst>
                                        <p:set>
                                          <p:cBhvr>
                                            <p:cTn id="42" dur="1" fill="hold">
                                              <p:stCondLst>
                                                <p:cond delay="0"/>
                                              </p:stCondLst>
                                            </p:cTn>
                                            <p:tgtEl>
                                              <p:spTgt spid="192"/>
                                            </p:tgtEl>
                                            <p:attrNameLst>
                                              <p:attrName>style.visibility</p:attrName>
                                            </p:attrNameLst>
                                          </p:cBhvr>
                                          <p:to>
                                            <p:strVal val="visible"/>
                                          </p:to>
                                        </p:set>
                                        <p:anim calcmode="lin" valueType="num">
                                          <p:cBhvr additive="base">
                                            <p:cTn id="43" dur="2250" fill="hold"/>
                                            <p:tgtEl>
                                              <p:spTgt spid="192"/>
                                            </p:tgtEl>
                                            <p:attrNameLst>
                                              <p:attrName>ppt_x</p:attrName>
                                            </p:attrNameLst>
                                          </p:cBhvr>
                                          <p:tavLst>
                                            <p:tav tm="0">
                                              <p:val>
                                                <p:strVal val="#ppt_x"/>
                                              </p:val>
                                            </p:tav>
                                            <p:tav tm="100000">
                                              <p:val>
                                                <p:strVal val="#ppt_x"/>
                                              </p:val>
                                            </p:tav>
                                          </p:tavLst>
                                        </p:anim>
                                        <p:anim calcmode="lin" valueType="num">
                                          <p:cBhvr additive="base">
                                            <p:cTn id="44" dur="2250" fill="hold"/>
                                            <p:tgtEl>
                                              <p:spTgt spid="19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1250"/>
                                      </p:stCondLst>
                                      <p:childTnLst>
                                        <p:set>
                                          <p:cBhvr>
                                            <p:cTn id="46" dur="1" fill="hold">
                                              <p:stCondLst>
                                                <p:cond delay="0"/>
                                              </p:stCondLst>
                                            </p:cTn>
                                            <p:tgtEl>
                                              <p:spTgt spid="196"/>
                                            </p:tgtEl>
                                            <p:attrNameLst>
                                              <p:attrName>style.visibility</p:attrName>
                                            </p:attrNameLst>
                                          </p:cBhvr>
                                          <p:to>
                                            <p:strVal val="visible"/>
                                          </p:to>
                                        </p:set>
                                        <p:anim calcmode="lin" valueType="num">
                                          <p:cBhvr additive="base">
                                            <p:cTn id="47" dur="2250" fill="hold"/>
                                            <p:tgtEl>
                                              <p:spTgt spid="196"/>
                                            </p:tgtEl>
                                            <p:attrNameLst>
                                              <p:attrName>ppt_x</p:attrName>
                                            </p:attrNameLst>
                                          </p:cBhvr>
                                          <p:tavLst>
                                            <p:tav tm="0">
                                              <p:val>
                                                <p:strVal val="#ppt_x"/>
                                              </p:val>
                                            </p:tav>
                                            <p:tav tm="100000">
                                              <p:val>
                                                <p:strVal val="#ppt_x"/>
                                              </p:val>
                                            </p:tav>
                                          </p:tavLst>
                                        </p:anim>
                                        <p:anim calcmode="lin" valueType="num">
                                          <p:cBhvr additive="base">
                                            <p:cTn id="48" dur="2250" fill="hold"/>
                                            <p:tgtEl>
                                              <p:spTgt spid="196"/>
                                            </p:tgtEl>
                                            <p:attrNameLst>
                                              <p:attrName>ppt_y</p:attrName>
                                            </p:attrNameLst>
                                          </p:cBhvr>
                                          <p:tavLst>
                                            <p:tav tm="0">
                                              <p:val>
                                                <p:strVal val="1+#ppt_h/2"/>
                                              </p:val>
                                            </p:tav>
                                            <p:tav tm="100000">
                                              <p:val>
                                                <p:strVal val="#ppt_y"/>
                                              </p:val>
                                            </p:tav>
                                          </p:tavLst>
                                        </p:anim>
                                      </p:childTnLst>
                                    </p:cTn>
                                  </p:par>
                                  <p:par>
                                    <p:cTn id="49" presetID="49" presetClass="entr" presetSubtype="0" decel="100000" fill="hold" grpId="0" nodeType="withEffect">
                                      <p:stCondLst>
                                        <p:cond delay="1250"/>
                                      </p:stCondLst>
                                      <p:childTnLst>
                                        <p:set>
                                          <p:cBhvr>
                                            <p:cTn id="50" dur="1" fill="hold">
                                              <p:stCondLst>
                                                <p:cond delay="0"/>
                                              </p:stCondLst>
                                            </p:cTn>
                                            <p:tgtEl>
                                              <p:spTgt spid="170"/>
                                            </p:tgtEl>
                                            <p:attrNameLst>
                                              <p:attrName>style.visibility</p:attrName>
                                            </p:attrNameLst>
                                          </p:cBhvr>
                                          <p:to>
                                            <p:strVal val="visible"/>
                                          </p:to>
                                        </p:set>
                                        <p:anim calcmode="lin" valueType="num">
                                          <p:cBhvr>
                                            <p:cTn id="51" dur="700" fill="hold"/>
                                            <p:tgtEl>
                                              <p:spTgt spid="170"/>
                                            </p:tgtEl>
                                            <p:attrNameLst>
                                              <p:attrName>ppt_w</p:attrName>
                                            </p:attrNameLst>
                                          </p:cBhvr>
                                          <p:tavLst>
                                            <p:tav tm="0">
                                              <p:val>
                                                <p:fltVal val="0"/>
                                              </p:val>
                                            </p:tav>
                                            <p:tav tm="100000">
                                              <p:val>
                                                <p:strVal val="#ppt_w"/>
                                              </p:val>
                                            </p:tav>
                                          </p:tavLst>
                                        </p:anim>
                                        <p:anim calcmode="lin" valueType="num">
                                          <p:cBhvr>
                                            <p:cTn id="52" dur="700" fill="hold"/>
                                            <p:tgtEl>
                                              <p:spTgt spid="170"/>
                                            </p:tgtEl>
                                            <p:attrNameLst>
                                              <p:attrName>ppt_h</p:attrName>
                                            </p:attrNameLst>
                                          </p:cBhvr>
                                          <p:tavLst>
                                            <p:tav tm="0">
                                              <p:val>
                                                <p:fltVal val="0"/>
                                              </p:val>
                                            </p:tav>
                                            <p:tav tm="100000">
                                              <p:val>
                                                <p:strVal val="#ppt_h"/>
                                              </p:val>
                                            </p:tav>
                                          </p:tavLst>
                                        </p:anim>
                                        <p:anim calcmode="lin" valueType="num">
                                          <p:cBhvr>
                                            <p:cTn id="53" dur="700" fill="hold"/>
                                            <p:tgtEl>
                                              <p:spTgt spid="170"/>
                                            </p:tgtEl>
                                            <p:attrNameLst>
                                              <p:attrName>style.rotation</p:attrName>
                                            </p:attrNameLst>
                                          </p:cBhvr>
                                          <p:tavLst>
                                            <p:tav tm="0">
                                              <p:val>
                                                <p:fltVal val="360"/>
                                              </p:val>
                                            </p:tav>
                                            <p:tav tm="100000">
                                              <p:val>
                                                <p:fltVal val="0"/>
                                              </p:val>
                                            </p:tav>
                                          </p:tavLst>
                                        </p:anim>
                                        <p:animEffect transition="in" filter="fade">
                                          <p:cBhvr>
                                            <p:cTn id="54" dur="700"/>
                                            <p:tgtEl>
                                              <p:spTgt spid="170"/>
                                            </p:tgtEl>
                                          </p:cBhvr>
                                        </p:animEffect>
                                      </p:childTnLst>
                                    </p:cTn>
                                  </p:par>
                                  <p:par>
                                    <p:cTn id="55" presetID="49" presetClass="entr" presetSubtype="0" decel="100000" fill="hold" grpId="0" nodeType="withEffect">
                                      <p:stCondLst>
                                        <p:cond delay="1250"/>
                                      </p:stCondLst>
                                      <p:childTnLst>
                                        <p:set>
                                          <p:cBhvr>
                                            <p:cTn id="56" dur="1" fill="hold">
                                              <p:stCondLst>
                                                <p:cond delay="0"/>
                                              </p:stCondLst>
                                            </p:cTn>
                                            <p:tgtEl>
                                              <p:spTgt spid="169"/>
                                            </p:tgtEl>
                                            <p:attrNameLst>
                                              <p:attrName>style.visibility</p:attrName>
                                            </p:attrNameLst>
                                          </p:cBhvr>
                                          <p:to>
                                            <p:strVal val="visible"/>
                                          </p:to>
                                        </p:set>
                                        <p:anim calcmode="lin" valueType="num">
                                          <p:cBhvr>
                                            <p:cTn id="57" dur="500" fill="hold"/>
                                            <p:tgtEl>
                                              <p:spTgt spid="169"/>
                                            </p:tgtEl>
                                            <p:attrNameLst>
                                              <p:attrName>ppt_w</p:attrName>
                                            </p:attrNameLst>
                                          </p:cBhvr>
                                          <p:tavLst>
                                            <p:tav tm="0">
                                              <p:val>
                                                <p:fltVal val="0"/>
                                              </p:val>
                                            </p:tav>
                                            <p:tav tm="100000">
                                              <p:val>
                                                <p:strVal val="#ppt_w"/>
                                              </p:val>
                                            </p:tav>
                                          </p:tavLst>
                                        </p:anim>
                                        <p:anim calcmode="lin" valueType="num">
                                          <p:cBhvr>
                                            <p:cTn id="58" dur="500" fill="hold"/>
                                            <p:tgtEl>
                                              <p:spTgt spid="169"/>
                                            </p:tgtEl>
                                            <p:attrNameLst>
                                              <p:attrName>ppt_h</p:attrName>
                                            </p:attrNameLst>
                                          </p:cBhvr>
                                          <p:tavLst>
                                            <p:tav tm="0">
                                              <p:val>
                                                <p:fltVal val="0"/>
                                              </p:val>
                                            </p:tav>
                                            <p:tav tm="100000">
                                              <p:val>
                                                <p:strVal val="#ppt_h"/>
                                              </p:val>
                                            </p:tav>
                                          </p:tavLst>
                                        </p:anim>
                                        <p:anim calcmode="lin" valueType="num">
                                          <p:cBhvr>
                                            <p:cTn id="59" dur="500" fill="hold"/>
                                            <p:tgtEl>
                                              <p:spTgt spid="169"/>
                                            </p:tgtEl>
                                            <p:attrNameLst>
                                              <p:attrName>style.rotation</p:attrName>
                                            </p:attrNameLst>
                                          </p:cBhvr>
                                          <p:tavLst>
                                            <p:tav tm="0">
                                              <p:val>
                                                <p:fltVal val="360"/>
                                              </p:val>
                                            </p:tav>
                                            <p:tav tm="100000">
                                              <p:val>
                                                <p:fltVal val="0"/>
                                              </p:val>
                                            </p:tav>
                                          </p:tavLst>
                                        </p:anim>
                                        <p:animEffect transition="in" filter="fade">
                                          <p:cBhvr>
                                            <p:cTn id="60" dur="500"/>
                                            <p:tgtEl>
                                              <p:spTgt spid="169"/>
                                            </p:tgtEl>
                                          </p:cBhvr>
                                        </p:animEffect>
                                      </p:childTnLst>
                                    </p:cTn>
                                  </p:par>
                                  <p:par>
                                    <p:cTn id="61" presetID="49" presetClass="entr" presetSubtype="0" decel="100000" fill="hold" grpId="0" nodeType="withEffect">
                                      <p:stCondLst>
                                        <p:cond delay="1250"/>
                                      </p:stCondLst>
                                      <p:childTnLst>
                                        <p:set>
                                          <p:cBhvr>
                                            <p:cTn id="62" dur="1" fill="hold">
                                              <p:stCondLst>
                                                <p:cond delay="0"/>
                                              </p:stCondLst>
                                            </p:cTn>
                                            <p:tgtEl>
                                              <p:spTgt spid="195"/>
                                            </p:tgtEl>
                                            <p:attrNameLst>
                                              <p:attrName>style.visibility</p:attrName>
                                            </p:attrNameLst>
                                          </p:cBhvr>
                                          <p:to>
                                            <p:strVal val="visible"/>
                                          </p:to>
                                        </p:set>
                                        <p:anim calcmode="lin" valueType="num">
                                          <p:cBhvr>
                                            <p:cTn id="63" dur="500" fill="hold"/>
                                            <p:tgtEl>
                                              <p:spTgt spid="195"/>
                                            </p:tgtEl>
                                            <p:attrNameLst>
                                              <p:attrName>ppt_w</p:attrName>
                                            </p:attrNameLst>
                                          </p:cBhvr>
                                          <p:tavLst>
                                            <p:tav tm="0">
                                              <p:val>
                                                <p:fltVal val="0"/>
                                              </p:val>
                                            </p:tav>
                                            <p:tav tm="100000">
                                              <p:val>
                                                <p:strVal val="#ppt_w"/>
                                              </p:val>
                                            </p:tav>
                                          </p:tavLst>
                                        </p:anim>
                                        <p:anim calcmode="lin" valueType="num">
                                          <p:cBhvr>
                                            <p:cTn id="64" dur="500" fill="hold"/>
                                            <p:tgtEl>
                                              <p:spTgt spid="195"/>
                                            </p:tgtEl>
                                            <p:attrNameLst>
                                              <p:attrName>ppt_h</p:attrName>
                                            </p:attrNameLst>
                                          </p:cBhvr>
                                          <p:tavLst>
                                            <p:tav tm="0">
                                              <p:val>
                                                <p:fltVal val="0"/>
                                              </p:val>
                                            </p:tav>
                                            <p:tav tm="100000">
                                              <p:val>
                                                <p:strVal val="#ppt_h"/>
                                              </p:val>
                                            </p:tav>
                                          </p:tavLst>
                                        </p:anim>
                                        <p:anim calcmode="lin" valueType="num">
                                          <p:cBhvr>
                                            <p:cTn id="65" dur="500" fill="hold"/>
                                            <p:tgtEl>
                                              <p:spTgt spid="195"/>
                                            </p:tgtEl>
                                            <p:attrNameLst>
                                              <p:attrName>style.rotation</p:attrName>
                                            </p:attrNameLst>
                                          </p:cBhvr>
                                          <p:tavLst>
                                            <p:tav tm="0">
                                              <p:val>
                                                <p:fltVal val="360"/>
                                              </p:val>
                                            </p:tav>
                                            <p:tav tm="100000">
                                              <p:val>
                                                <p:fltVal val="0"/>
                                              </p:val>
                                            </p:tav>
                                          </p:tavLst>
                                        </p:anim>
                                        <p:animEffect transition="in" filter="fade">
                                          <p:cBhvr>
                                            <p:cTn id="66" dur="500"/>
                                            <p:tgtEl>
                                              <p:spTgt spid="195"/>
                                            </p:tgtEl>
                                          </p:cBhvr>
                                        </p:animEffect>
                                      </p:childTnLst>
                                    </p:cTn>
                                  </p:par>
                                  <p:par>
                                    <p:cTn id="67" presetID="49" presetClass="entr" presetSubtype="0" decel="100000" fill="hold" grpId="0" nodeType="withEffect">
                                      <p:stCondLst>
                                        <p:cond delay="1250"/>
                                      </p:stCondLst>
                                      <p:childTnLst>
                                        <p:set>
                                          <p:cBhvr>
                                            <p:cTn id="68" dur="1" fill="hold">
                                              <p:stCondLst>
                                                <p:cond delay="0"/>
                                              </p:stCondLst>
                                            </p:cTn>
                                            <p:tgtEl>
                                              <p:spTgt spid="168"/>
                                            </p:tgtEl>
                                            <p:attrNameLst>
                                              <p:attrName>style.visibility</p:attrName>
                                            </p:attrNameLst>
                                          </p:cBhvr>
                                          <p:to>
                                            <p:strVal val="visible"/>
                                          </p:to>
                                        </p:set>
                                        <p:anim calcmode="lin" valueType="num">
                                          <p:cBhvr>
                                            <p:cTn id="69" dur="500" fill="hold"/>
                                            <p:tgtEl>
                                              <p:spTgt spid="168"/>
                                            </p:tgtEl>
                                            <p:attrNameLst>
                                              <p:attrName>ppt_w</p:attrName>
                                            </p:attrNameLst>
                                          </p:cBhvr>
                                          <p:tavLst>
                                            <p:tav tm="0">
                                              <p:val>
                                                <p:fltVal val="0"/>
                                              </p:val>
                                            </p:tav>
                                            <p:tav tm="100000">
                                              <p:val>
                                                <p:strVal val="#ppt_w"/>
                                              </p:val>
                                            </p:tav>
                                          </p:tavLst>
                                        </p:anim>
                                        <p:anim calcmode="lin" valueType="num">
                                          <p:cBhvr>
                                            <p:cTn id="70" dur="500" fill="hold"/>
                                            <p:tgtEl>
                                              <p:spTgt spid="168"/>
                                            </p:tgtEl>
                                            <p:attrNameLst>
                                              <p:attrName>ppt_h</p:attrName>
                                            </p:attrNameLst>
                                          </p:cBhvr>
                                          <p:tavLst>
                                            <p:tav tm="0">
                                              <p:val>
                                                <p:fltVal val="0"/>
                                              </p:val>
                                            </p:tav>
                                            <p:tav tm="100000">
                                              <p:val>
                                                <p:strVal val="#ppt_h"/>
                                              </p:val>
                                            </p:tav>
                                          </p:tavLst>
                                        </p:anim>
                                        <p:anim calcmode="lin" valueType="num">
                                          <p:cBhvr>
                                            <p:cTn id="71" dur="500" fill="hold"/>
                                            <p:tgtEl>
                                              <p:spTgt spid="168"/>
                                            </p:tgtEl>
                                            <p:attrNameLst>
                                              <p:attrName>style.rotation</p:attrName>
                                            </p:attrNameLst>
                                          </p:cBhvr>
                                          <p:tavLst>
                                            <p:tav tm="0">
                                              <p:val>
                                                <p:fltVal val="360"/>
                                              </p:val>
                                            </p:tav>
                                            <p:tav tm="100000">
                                              <p:val>
                                                <p:fltVal val="0"/>
                                              </p:val>
                                            </p:tav>
                                          </p:tavLst>
                                        </p:anim>
                                        <p:animEffect transition="in" filter="fade">
                                          <p:cBhvr>
                                            <p:cTn id="72" dur="500"/>
                                            <p:tgtEl>
                                              <p:spTgt spid="168"/>
                                            </p:tgtEl>
                                          </p:cBhvr>
                                        </p:animEffect>
                                      </p:childTnLst>
                                    </p:cTn>
                                  </p:par>
                                  <p:par>
                                    <p:cTn id="73" presetID="49" presetClass="entr" presetSubtype="0" decel="100000" fill="hold" grpId="0" nodeType="withEffect">
                                      <p:stCondLst>
                                        <p:cond delay="1250"/>
                                      </p:stCondLst>
                                      <p:childTnLst>
                                        <p:set>
                                          <p:cBhvr>
                                            <p:cTn id="74" dur="1" fill="hold">
                                              <p:stCondLst>
                                                <p:cond delay="0"/>
                                              </p:stCondLst>
                                            </p:cTn>
                                            <p:tgtEl>
                                              <p:spTgt spid="191"/>
                                            </p:tgtEl>
                                            <p:attrNameLst>
                                              <p:attrName>style.visibility</p:attrName>
                                            </p:attrNameLst>
                                          </p:cBhvr>
                                          <p:to>
                                            <p:strVal val="visible"/>
                                          </p:to>
                                        </p:set>
                                        <p:anim calcmode="lin" valueType="num">
                                          <p:cBhvr>
                                            <p:cTn id="75" dur="500" fill="hold"/>
                                            <p:tgtEl>
                                              <p:spTgt spid="191"/>
                                            </p:tgtEl>
                                            <p:attrNameLst>
                                              <p:attrName>ppt_w</p:attrName>
                                            </p:attrNameLst>
                                          </p:cBhvr>
                                          <p:tavLst>
                                            <p:tav tm="0">
                                              <p:val>
                                                <p:fltVal val="0"/>
                                              </p:val>
                                            </p:tav>
                                            <p:tav tm="100000">
                                              <p:val>
                                                <p:strVal val="#ppt_w"/>
                                              </p:val>
                                            </p:tav>
                                          </p:tavLst>
                                        </p:anim>
                                        <p:anim calcmode="lin" valueType="num">
                                          <p:cBhvr>
                                            <p:cTn id="76" dur="500" fill="hold"/>
                                            <p:tgtEl>
                                              <p:spTgt spid="191"/>
                                            </p:tgtEl>
                                            <p:attrNameLst>
                                              <p:attrName>ppt_h</p:attrName>
                                            </p:attrNameLst>
                                          </p:cBhvr>
                                          <p:tavLst>
                                            <p:tav tm="0">
                                              <p:val>
                                                <p:fltVal val="0"/>
                                              </p:val>
                                            </p:tav>
                                            <p:tav tm="100000">
                                              <p:val>
                                                <p:strVal val="#ppt_h"/>
                                              </p:val>
                                            </p:tav>
                                          </p:tavLst>
                                        </p:anim>
                                        <p:anim calcmode="lin" valueType="num">
                                          <p:cBhvr>
                                            <p:cTn id="77" dur="500" fill="hold"/>
                                            <p:tgtEl>
                                              <p:spTgt spid="191"/>
                                            </p:tgtEl>
                                            <p:attrNameLst>
                                              <p:attrName>style.rotation</p:attrName>
                                            </p:attrNameLst>
                                          </p:cBhvr>
                                          <p:tavLst>
                                            <p:tav tm="0">
                                              <p:val>
                                                <p:fltVal val="360"/>
                                              </p:val>
                                            </p:tav>
                                            <p:tav tm="100000">
                                              <p:val>
                                                <p:fltVal val="0"/>
                                              </p:val>
                                            </p:tav>
                                          </p:tavLst>
                                        </p:anim>
                                        <p:animEffect transition="in" filter="fade">
                                          <p:cBhvr>
                                            <p:cTn id="78" dur="500"/>
                                            <p:tgtEl>
                                              <p:spTgt spid="191"/>
                                            </p:tgtEl>
                                          </p:cBhvr>
                                        </p:animEffect>
                                      </p:childTnLst>
                                    </p:cTn>
                                  </p:par>
                                  <p:par>
                                    <p:cTn id="79" presetID="49" presetClass="entr" presetSubtype="0" decel="100000" fill="hold" grpId="0" nodeType="withEffect">
                                      <p:stCondLst>
                                        <p:cond delay="1250"/>
                                      </p:stCondLst>
                                      <p:childTnLst>
                                        <p:set>
                                          <p:cBhvr>
                                            <p:cTn id="80" dur="1" fill="hold">
                                              <p:stCondLst>
                                                <p:cond delay="0"/>
                                              </p:stCondLst>
                                            </p:cTn>
                                            <p:tgtEl>
                                              <p:spTgt spid="171"/>
                                            </p:tgtEl>
                                            <p:attrNameLst>
                                              <p:attrName>style.visibility</p:attrName>
                                            </p:attrNameLst>
                                          </p:cBhvr>
                                          <p:to>
                                            <p:strVal val="visible"/>
                                          </p:to>
                                        </p:set>
                                        <p:anim calcmode="lin" valueType="num">
                                          <p:cBhvr>
                                            <p:cTn id="81" dur="500" fill="hold"/>
                                            <p:tgtEl>
                                              <p:spTgt spid="171"/>
                                            </p:tgtEl>
                                            <p:attrNameLst>
                                              <p:attrName>ppt_w</p:attrName>
                                            </p:attrNameLst>
                                          </p:cBhvr>
                                          <p:tavLst>
                                            <p:tav tm="0">
                                              <p:val>
                                                <p:fltVal val="0"/>
                                              </p:val>
                                            </p:tav>
                                            <p:tav tm="100000">
                                              <p:val>
                                                <p:strVal val="#ppt_w"/>
                                              </p:val>
                                            </p:tav>
                                          </p:tavLst>
                                        </p:anim>
                                        <p:anim calcmode="lin" valueType="num">
                                          <p:cBhvr>
                                            <p:cTn id="82" dur="500" fill="hold"/>
                                            <p:tgtEl>
                                              <p:spTgt spid="171"/>
                                            </p:tgtEl>
                                            <p:attrNameLst>
                                              <p:attrName>ppt_h</p:attrName>
                                            </p:attrNameLst>
                                          </p:cBhvr>
                                          <p:tavLst>
                                            <p:tav tm="0">
                                              <p:val>
                                                <p:fltVal val="0"/>
                                              </p:val>
                                            </p:tav>
                                            <p:tav tm="100000">
                                              <p:val>
                                                <p:strVal val="#ppt_h"/>
                                              </p:val>
                                            </p:tav>
                                          </p:tavLst>
                                        </p:anim>
                                        <p:anim calcmode="lin" valueType="num">
                                          <p:cBhvr>
                                            <p:cTn id="83" dur="500" fill="hold"/>
                                            <p:tgtEl>
                                              <p:spTgt spid="171"/>
                                            </p:tgtEl>
                                            <p:attrNameLst>
                                              <p:attrName>style.rotation</p:attrName>
                                            </p:attrNameLst>
                                          </p:cBhvr>
                                          <p:tavLst>
                                            <p:tav tm="0">
                                              <p:val>
                                                <p:fltVal val="360"/>
                                              </p:val>
                                            </p:tav>
                                            <p:tav tm="100000">
                                              <p:val>
                                                <p:fltVal val="0"/>
                                              </p:val>
                                            </p:tav>
                                          </p:tavLst>
                                        </p:anim>
                                        <p:animEffect transition="in" filter="fade">
                                          <p:cBhvr>
                                            <p:cTn id="84" dur="500"/>
                                            <p:tgtEl>
                                              <p:spTgt spid="171"/>
                                            </p:tgtEl>
                                          </p:cBhvr>
                                        </p:animEffect>
                                      </p:childTnLst>
                                    </p:cTn>
                                  </p:par>
                                  <p:par>
                                    <p:cTn id="85" presetID="49" presetClass="entr" presetSubtype="0" decel="100000" fill="hold" grpId="0" nodeType="withEffect">
                                      <p:stCondLst>
                                        <p:cond delay="1250"/>
                                      </p:stCondLst>
                                      <p:childTnLst>
                                        <p:set>
                                          <p:cBhvr>
                                            <p:cTn id="86" dur="1" fill="hold">
                                              <p:stCondLst>
                                                <p:cond delay="0"/>
                                              </p:stCondLst>
                                            </p:cTn>
                                            <p:tgtEl>
                                              <p:spTgt spid="167"/>
                                            </p:tgtEl>
                                            <p:attrNameLst>
                                              <p:attrName>style.visibility</p:attrName>
                                            </p:attrNameLst>
                                          </p:cBhvr>
                                          <p:to>
                                            <p:strVal val="visible"/>
                                          </p:to>
                                        </p:set>
                                        <p:anim calcmode="lin" valueType="num">
                                          <p:cBhvr>
                                            <p:cTn id="87" dur="500" fill="hold"/>
                                            <p:tgtEl>
                                              <p:spTgt spid="167"/>
                                            </p:tgtEl>
                                            <p:attrNameLst>
                                              <p:attrName>ppt_w</p:attrName>
                                            </p:attrNameLst>
                                          </p:cBhvr>
                                          <p:tavLst>
                                            <p:tav tm="0">
                                              <p:val>
                                                <p:fltVal val="0"/>
                                              </p:val>
                                            </p:tav>
                                            <p:tav tm="100000">
                                              <p:val>
                                                <p:strVal val="#ppt_w"/>
                                              </p:val>
                                            </p:tav>
                                          </p:tavLst>
                                        </p:anim>
                                        <p:anim calcmode="lin" valueType="num">
                                          <p:cBhvr>
                                            <p:cTn id="88" dur="500" fill="hold"/>
                                            <p:tgtEl>
                                              <p:spTgt spid="167"/>
                                            </p:tgtEl>
                                            <p:attrNameLst>
                                              <p:attrName>ppt_h</p:attrName>
                                            </p:attrNameLst>
                                          </p:cBhvr>
                                          <p:tavLst>
                                            <p:tav tm="0">
                                              <p:val>
                                                <p:fltVal val="0"/>
                                              </p:val>
                                            </p:tav>
                                            <p:tav tm="100000">
                                              <p:val>
                                                <p:strVal val="#ppt_h"/>
                                              </p:val>
                                            </p:tav>
                                          </p:tavLst>
                                        </p:anim>
                                        <p:anim calcmode="lin" valueType="num">
                                          <p:cBhvr>
                                            <p:cTn id="89" dur="500" fill="hold"/>
                                            <p:tgtEl>
                                              <p:spTgt spid="167"/>
                                            </p:tgtEl>
                                            <p:attrNameLst>
                                              <p:attrName>style.rotation</p:attrName>
                                            </p:attrNameLst>
                                          </p:cBhvr>
                                          <p:tavLst>
                                            <p:tav tm="0">
                                              <p:val>
                                                <p:fltVal val="360"/>
                                              </p:val>
                                            </p:tav>
                                            <p:tav tm="100000">
                                              <p:val>
                                                <p:fltVal val="0"/>
                                              </p:val>
                                            </p:tav>
                                          </p:tavLst>
                                        </p:anim>
                                        <p:animEffect transition="in" filter="fade">
                                          <p:cBhvr>
                                            <p:cTn id="90" dur="500"/>
                                            <p:tgtEl>
                                              <p:spTgt spid="167"/>
                                            </p:tgtEl>
                                          </p:cBhvr>
                                        </p:animEffect>
                                      </p:childTnLst>
                                    </p:cTn>
                                  </p:par>
                                  <p:par>
                                    <p:cTn id="91" presetID="49" presetClass="entr" presetSubtype="0" decel="100000" fill="hold" grpId="0" nodeType="withEffect">
                                      <p:stCondLst>
                                        <p:cond delay="1250"/>
                                      </p:stCondLst>
                                      <p:childTnLst>
                                        <p:set>
                                          <p:cBhvr>
                                            <p:cTn id="92" dur="1" fill="hold">
                                              <p:stCondLst>
                                                <p:cond delay="0"/>
                                              </p:stCondLst>
                                            </p:cTn>
                                            <p:tgtEl>
                                              <p:spTgt spid="199"/>
                                            </p:tgtEl>
                                            <p:attrNameLst>
                                              <p:attrName>style.visibility</p:attrName>
                                            </p:attrNameLst>
                                          </p:cBhvr>
                                          <p:to>
                                            <p:strVal val="visible"/>
                                          </p:to>
                                        </p:set>
                                        <p:anim calcmode="lin" valueType="num">
                                          <p:cBhvr>
                                            <p:cTn id="93" dur="500" fill="hold"/>
                                            <p:tgtEl>
                                              <p:spTgt spid="199"/>
                                            </p:tgtEl>
                                            <p:attrNameLst>
                                              <p:attrName>ppt_w</p:attrName>
                                            </p:attrNameLst>
                                          </p:cBhvr>
                                          <p:tavLst>
                                            <p:tav tm="0">
                                              <p:val>
                                                <p:fltVal val="0"/>
                                              </p:val>
                                            </p:tav>
                                            <p:tav tm="100000">
                                              <p:val>
                                                <p:strVal val="#ppt_w"/>
                                              </p:val>
                                            </p:tav>
                                          </p:tavLst>
                                        </p:anim>
                                        <p:anim calcmode="lin" valueType="num">
                                          <p:cBhvr>
                                            <p:cTn id="94" dur="500" fill="hold"/>
                                            <p:tgtEl>
                                              <p:spTgt spid="199"/>
                                            </p:tgtEl>
                                            <p:attrNameLst>
                                              <p:attrName>ppt_h</p:attrName>
                                            </p:attrNameLst>
                                          </p:cBhvr>
                                          <p:tavLst>
                                            <p:tav tm="0">
                                              <p:val>
                                                <p:fltVal val="0"/>
                                              </p:val>
                                            </p:tav>
                                            <p:tav tm="100000">
                                              <p:val>
                                                <p:strVal val="#ppt_h"/>
                                              </p:val>
                                            </p:tav>
                                          </p:tavLst>
                                        </p:anim>
                                        <p:anim calcmode="lin" valueType="num">
                                          <p:cBhvr>
                                            <p:cTn id="95" dur="500" fill="hold"/>
                                            <p:tgtEl>
                                              <p:spTgt spid="199"/>
                                            </p:tgtEl>
                                            <p:attrNameLst>
                                              <p:attrName>style.rotation</p:attrName>
                                            </p:attrNameLst>
                                          </p:cBhvr>
                                          <p:tavLst>
                                            <p:tav tm="0">
                                              <p:val>
                                                <p:fltVal val="360"/>
                                              </p:val>
                                            </p:tav>
                                            <p:tav tm="100000">
                                              <p:val>
                                                <p:fltVal val="0"/>
                                              </p:val>
                                            </p:tav>
                                          </p:tavLst>
                                        </p:anim>
                                        <p:animEffect transition="in" filter="fade">
                                          <p:cBhvr>
                                            <p:cTn id="96" dur="500"/>
                                            <p:tgtEl>
                                              <p:spTgt spid="199"/>
                                            </p:tgtEl>
                                          </p:cBhvr>
                                        </p:animEffect>
                                      </p:childTnLst>
                                    </p:cTn>
                                  </p:par>
                                  <p:par>
                                    <p:cTn id="97" presetID="49" presetClass="entr" presetSubtype="0" decel="100000" fill="hold" grpId="0" nodeType="withEffect">
                                      <p:stCondLst>
                                        <p:cond delay="1250"/>
                                      </p:stCondLst>
                                      <p:childTnLst>
                                        <p:set>
                                          <p:cBhvr>
                                            <p:cTn id="98" dur="1" fill="hold">
                                              <p:stCondLst>
                                                <p:cond delay="0"/>
                                              </p:stCondLst>
                                            </p:cTn>
                                            <p:tgtEl>
                                              <p:spTgt spid="200"/>
                                            </p:tgtEl>
                                            <p:attrNameLst>
                                              <p:attrName>style.visibility</p:attrName>
                                            </p:attrNameLst>
                                          </p:cBhvr>
                                          <p:to>
                                            <p:strVal val="visible"/>
                                          </p:to>
                                        </p:set>
                                        <p:anim calcmode="lin" valueType="num">
                                          <p:cBhvr>
                                            <p:cTn id="99" dur="500" fill="hold"/>
                                            <p:tgtEl>
                                              <p:spTgt spid="200"/>
                                            </p:tgtEl>
                                            <p:attrNameLst>
                                              <p:attrName>ppt_w</p:attrName>
                                            </p:attrNameLst>
                                          </p:cBhvr>
                                          <p:tavLst>
                                            <p:tav tm="0">
                                              <p:val>
                                                <p:fltVal val="0"/>
                                              </p:val>
                                            </p:tav>
                                            <p:tav tm="100000">
                                              <p:val>
                                                <p:strVal val="#ppt_w"/>
                                              </p:val>
                                            </p:tav>
                                          </p:tavLst>
                                        </p:anim>
                                        <p:anim calcmode="lin" valueType="num">
                                          <p:cBhvr>
                                            <p:cTn id="100" dur="500" fill="hold"/>
                                            <p:tgtEl>
                                              <p:spTgt spid="200"/>
                                            </p:tgtEl>
                                            <p:attrNameLst>
                                              <p:attrName>ppt_h</p:attrName>
                                            </p:attrNameLst>
                                          </p:cBhvr>
                                          <p:tavLst>
                                            <p:tav tm="0">
                                              <p:val>
                                                <p:fltVal val="0"/>
                                              </p:val>
                                            </p:tav>
                                            <p:tav tm="100000">
                                              <p:val>
                                                <p:strVal val="#ppt_h"/>
                                              </p:val>
                                            </p:tav>
                                          </p:tavLst>
                                        </p:anim>
                                        <p:anim calcmode="lin" valueType="num">
                                          <p:cBhvr>
                                            <p:cTn id="101" dur="500" fill="hold"/>
                                            <p:tgtEl>
                                              <p:spTgt spid="200"/>
                                            </p:tgtEl>
                                            <p:attrNameLst>
                                              <p:attrName>style.rotation</p:attrName>
                                            </p:attrNameLst>
                                          </p:cBhvr>
                                          <p:tavLst>
                                            <p:tav tm="0">
                                              <p:val>
                                                <p:fltVal val="360"/>
                                              </p:val>
                                            </p:tav>
                                            <p:tav tm="100000">
                                              <p:val>
                                                <p:fltVal val="0"/>
                                              </p:val>
                                            </p:tav>
                                          </p:tavLst>
                                        </p:anim>
                                        <p:animEffect transition="in" filter="fade">
                                          <p:cBhvr>
                                            <p:cTn id="102" dur="500"/>
                                            <p:tgtEl>
                                              <p:spTgt spid="200"/>
                                            </p:tgtEl>
                                          </p:cBhvr>
                                        </p:animEffect>
                                      </p:childTnLst>
                                    </p:cTn>
                                  </p:par>
                                  <p:par>
                                    <p:cTn id="103" presetID="2" presetClass="entr" presetSubtype="1" fill="hold" nodeType="withEffect">
                                      <p:stCondLst>
                                        <p:cond delay="1250"/>
                                      </p:stCondLst>
                                      <p:childTnLst>
                                        <p:set>
                                          <p:cBhvr>
                                            <p:cTn id="104" dur="1" fill="hold">
                                              <p:stCondLst>
                                                <p:cond delay="0"/>
                                              </p:stCondLst>
                                            </p:cTn>
                                            <p:tgtEl>
                                              <p:spTgt spid="201"/>
                                            </p:tgtEl>
                                            <p:attrNameLst>
                                              <p:attrName>style.visibility</p:attrName>
                                            </p:attrNameLst>
                                          </p:cBhvr>
                                          <p:to>
                                            <p:strVal val="visible"/>
                                          </p:to>
                                        </p:set>
                                        <p:anim calcmode="lin" valueType="num">
                                          <p:cBhvr additive="base">
                                            <p:cTn id="105" dur="2250" fill="hold"/>
                                            <p:tgtEl>
                                              <p:spTgt spid="201"/>
                                            </p:tgtEl>
                                            <p:attrNameLst>
                                              <p:attrName>ppt_x</p:attrName>
                                            </p:attrNameLst>
                                          </p:cBhvr>
                                          <p:tavLst>
                                            <p:tav tm="0">
                                              <p:val>
                                                <p:strVal val="#ppt_x"/>
                                              </p:val>
                                            </p:tav>
                                            <p:tav tm="100000">
                                              <p:val>
                                                <p:strVal val="#ppt_x"/>
                                              </p:val>
                                            </p:tav>
                                          </p:tavLst>
                                        </p:anim>
                                        <p:anim calcmode="lin" valueType="num">
                                          <p:cBhvr additive="base">
                                            <p:cTn id="106" dur="2250" fill="hold"/>
                                            <p:tgtEl>
                                              <p:spTgt spid="201"/>
                                            </p:tgtEl>
                                            <p:attrNameLst>
                                              <p:attrName>ppt_y</p:attrName>
                                            </p:attrNameLst>
                                          </p:cBhvr>
                                          <p:tavLst>
                                            <p:tav tm="0">
                                              <p:val>
                                                <p:strVal val="0-#ppt_h/2"/>
                                              </p:val>
                                            </p:tav>
                                            <p:tav tm="100000">
                                              <p:val>
                                                <p:strVal val="#ppt_y"/>
                                              </p:val>
                                            </p:tav>
                                          </p:tavLst>
                                        </p:anim>
                                      </p:childTnLst>
                                    </p:cTn>
                                  </p:par>
                                  <p:par>
                                    <p:cTn id="107" presetID="2" presetClass="entr" presetSubtype="1" fill="hold" nodeType="withEffect">
                                      <p:stCondLst>
                                        <p:cond delay="1250"/>
                                      </p:stCondLst>
                                      <p:childTnLst>
                                        <p:set>
                                          <p:cBhvr>
                                            <p:cTn id="108" dur="1" fill="hold">
                                              <p:stCondLst>
                                                <p:cond delay="0"/>
                                              </p:stCondLst>
                                            </p:cTn>
                                            <p:tgtEl>
                                              <p:spTgt spid="204"/>
                                            </p:tgtEl>
                                            <p:attrNameLst>
                                              <p:attrName>style.visibility</p:attrName>
                                            </p:attrNameLst>
                                          </p:cBhvr>
                                          <p:to>
                                            <p:strVal val="visible"/>
                                          </p:to>
                                        </p:set>
                                        <p:anim calcmode="lin" valueType="num">
                                          <p:cBhvr additive="base">
                                            <p:cTn id="109" dur="2250" fill="hold"/>
                                            <p:tgtEl>
                                              <p:spTgt spid="204"/>
                                            </p:tgtEl>
                                            <p:attrNameLst>
                                              <p:attrName>ppt_x</p:attrName>
                                            </p:attrNameLst>
                                          </p:cBhvr>
                                          <p:tavLst>
                                            <p:tav tm="0">
                                              <p:val>
                                                <p:strVal val="#ppt_x"/>
                                              </p:val>
                                            </p:tav>
                                            <p:tav tm="100000">
                                              <p:val>
                                                <p:strVal val="#ppt_x"/>
                                              </p:val>
                                            </p:tav>
                                          </p:tavLst>
                                        </p:anim>
                                        <p:anim calcmode="lin" valueType="num">
                                          <p:cBhvr additive="base">
                                            <p:cTn id="110" dur="2250" fill="hold"/>
                                            <p:tgtEl>
                                              <p:spTgt spid="204"/>
                                            </p:tgtEl>
                                            <p:attrNameLst>
                                              <p:attrName>ppt_y</p:attrName>
                                            </p:attrNameLst>
                                          </p:cBhvr>
                                          <p:tavLst>
                                            <p:tav tm="0">
                                              <p:val>
                                                <p:strVal val="0-#ppt_h/2"/>
                                              </p:val>
                                            </p:tav>
                                            <p:tav tm="100000">
                                              <p:val>
                                                <p:strVal val="#ppt_y"/>
                                              </p:val>
                                            </p:tav>
                                          </p:tavLst>
                                        </p:anim>
                                      </p:childTnLst>
                                    </p:cTn>
                                  </p:par>
                                  <p:par>
                                    <p:cTn id="111" presetID="2" presetClass="entr" presetSubtype="1" fill="hold" nodeType="withEffect">
                                      <p:stCondLst>
                                        <p:cond delay="1250"/>
                                      </p:stCondLst>
                                      <p:childTnLst>
                                        <p:set>
                                          <p:cBhvr>
                                            <p:cTn id="112" dur="1" fill="hold">
                                              <p:stCondLst>
                                                <p:cond delay="0"/>
                                              </p:stCondLst>
                                            </p:cTn>
                                            <p:tgtEl>
                                              <p:spTgt spid="207"/>
                                            </p:tgtEl>
                                            <p:attrNameLst>
                                              <p:attrName>style.visibility</p:attrName>
                                            </p:attrNameLst>
                                          </p:cBhvr>
                                          <p:to>
                                            <p:strVal val="visible"/>
                                          </p:to>
                                        </p:set>
                                        <p:anim calcmode="lin" valueType="num">
                                          <p:cBhvr additive="base">
                                            <p:cTn id="113" dur="2250" fill="hold"/>
                                            <p:tgtEl>
                                              <p:spTgt spid="207"/>
                                            </p:tgtEl>
                                            <p:attrNameLst>
                                              <p:attrName>ppt_x</p:attrName>
                                            </p:attrNameLst>
                                          </p:cBhvr>
                                          <p:tavLst>
                                            <p:tav tm="0">
                                              <p:val>
                                                <p:strVal val="#ppt_x"/>
                                              </p:val>
                                            </p:tav>
                                            <p:tav tm="100000">
                                              <p:val>
                                                <p:strVal val="#ppt_x"/>
                                              </p:val>
                                            </p:tav>
                                          </p:tavLst>
                                        </p:anim>
                                        <p:anim calcmode="lin" valueType="num">
                                          <p:cBhvr additive="base">
                                            <p:cTn id="114" dur="2250" fill="hold"/>
                                            <p:tgtEl>
                                              <p:spTgt spid="207"/>
                                            </p:tgtEl>
                                            <p:attrNameLst>
                                              <p:attrName>ppt_y</p:attrName>
                                            </p:attrNameLst>
                                          </p:cBhvr>
                                          <p:tavLst>
                                            <p:tav tm="0">
                                              <p:val>
                                                <p:strVal val="0-#ppt_h/2"/>
                                              </p:val>
                                            </p:tav>
                                            <p:tav tm="100000">
                                              <p:val>
                                                <p:strVal val="#ppt_y"/>
                                              </p:val>
                                            </p:tav>
                                          </p:tavLst>
                                        </p:anim>
                                      </p:childTnLst>
                                    </p:cTn>
                                  </p:par>
                                  <p:par>
                                    <p:cTn id="115" presetID="2" presetClass="entr" presetSubtype="1" fill="hold" nodeType="withEffect">
                                      <p:stCondLst>
                                        <p:cond delay="1250"/>
                                      </p:stCondLst>
                                      <p:childTnLst>
                                        <p:set>
                                          <p:cBhvr>
                                            <p:cTn id="116" dur="1" fill="hold">
                                              <p:stCondLst>
                                                <p:cond delay="0"/>
                                              </p:stCondLst>
                                            </p:cTn>
                                            <p:tgtEl>
                                              <p:spTgt spid="210"/>
                                            </p:tgtEl>
                                            <p:attrNameLst>
                                              <p:attrName>style.visibility</p:attrName>
                                            </p:attrNameLst>
                                          </p:cBhvr>
                                          <p:to>
                                            <p:strVal val="visible"/>
                                          </p:to>
                                        </p:set>
                                        <p:anim calcmode="lin" valueType="num">
                                          <p:cBhvr additive="base">
                                            <p:cTn id="117" dur="2250" fill="hold"/>
                                            <p:tgtEl>
                                              <p:spTgt spid="210"/>
                                            </p:tgtEl>
                                            <p:attrNameLst>
                                              <p:attrName>ppt_x</p:attrName>
                                            </p:attrNameLst>
                                          </p:cBhvr>
                                          <p:tavLst>
                                            <p:tav tm="0">
                                              <p:val>
                                                <p:strVal val="#ppt_x"/>
                                              </p:val>
                                            </p:tav>
                                            <p:tav tm="100000">
                                              <p:val>
                                                <p:strVal val="#ppt_x"/>
                                              </p:val>
                                            </p:tav>
                                          </p:tavLst>
                                        </p:anim>
                                        <p:anim calcmode="lin" valueType="num">
                                          <p:cBhvr additive="base">
                                            <p:cTn id="118" dur="2250" fill="hold"/>
                                            <p:tgtEl>
                                              <p:spTgt spid="210"/>
                                            </p:tgtEl>
                                            <p:attrNameLst>
                                              <p:attrName>ppt_y</p:attrName>
                                            </p:attrNameLst>
                                          </p:cBhvr>
                                          <p:tavLst>
                                            <p:tav tm="0">
                                              <p:val>
                                                <p:strVal val="0-#ppt_h/2"/>
                                              </p:val>
                                            </p:tav>
                                            <p:tav tm="100000">
                                              <p:val>
                                                <p:strVal val="#ppt_y"/>
                                              </p:val>
                                            </p:tav>
                                          </p:tavLst>
                                        </p:anim>
                                      </p:childTnLst>
                                    </p:cTn>
                                  </p:par>
                                  <p:par>
                                    <p:cTn id="119" presetID="2" presetClass="entr" presetSubtype="4" fill="hold" nodeType="withEffect">
                                      <p:stCondLst>
                                        <p:cond delay="1250"/>
                                      </p:stCondLst>
                                      <p:childTnLst>
                                        <p:set>
                                          <p:cBhvr>
                                            <p:cTn id="120" dur="1" fill="hold">
                                              <p:stCondLst>
                                                <p:cond delay="0"/>
                                              </p:stCondLst>
                                            </p:cTn>
                                            <p:tgtEl>
                                              <p:spTgt spid="213"/>
                                            </p:tgtEl>
                                            <p:attrNameLst>
                                              <p:attrName>style.visibility</p:attrName>
                                            </p:attrNameLst>
                                          </p:cBhvr>
                                          <p:to>
                                            <p:strVal val="visible"/>
                                          </p:to>
                                        </p:set>
                                        <p:anim calcmode="lin" valueType="num">
                                          <p:cBhvr additive="base">
                                            <p:cTn id="121" dur="2250" fill="hold"/>
                                            <p:tgtEl>
                                              <p:spTgt spid="213"/>
                                            </p:tgtEl>
                                            <p:attrNameLst>
                                              <p:attrName>ppt_x</p:attrName>
                                            </p:attrNameLst>
                                          </p:cBhvr>
                                          <p:tavLst>
                                            <p:tav tm="0">
                                              <p:val>
                                                <p:strVal val="#ppt_x"/>
                                              </p:val>
                                            </p:tav>
                                            <p:tav tm="100000">
                                              <p:val>
                                                <p:strVal val="#ppt_x"/>
                                              </p:val>
                                            </p:tav>
                                          </p:tavLst>
                                        </p:anim>
                                        <p:anim calcmode="lin" valueType="num">
                                          <p:cBhvr additive="base">
                                            <p:cTn id="122" dur="2250" fill="hold"/>
                                            <p:tgtEl>
                                              <p:spTgt spid="213"/>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2000"/>
                                      </p:stCondLst>
                                      <p:childTnLst>
                                        <p:set>
                                          <p:cBhvr>
                                            <p:cTn id="124" dur="1" fill="hold">
                                              <p:stCondLst>
                                                <p:cond delay="0"/>
                                              </p:stCondLst>
                                            </p:cTn>
                                            <p:tgtEl>
                                              <p:spTgt spid="216"/>
                                            </p:tgtEl>
                                            <p:attrNameLst>
                                              <p:attrName>style.visibility</p:attrName>
                                            </p:attrNameLst>
                                          </p:cBhvr>
                                          <p:to>
                                            <p:strVal val="visible"/>
                                          </p:to>
                                        </p:set>
                                        <p:anim calcmode="lin" valueType="num">
                                          <p:cBhvr additive="base">
                                            <p:cTn id="125" dur="1000" fill="hold"/>
                                            <p:tgtEl>
                                              <p:spTgt spid="216"/>
                                            </p:tgtEl>
                                            <p:attrNameLst>
                                              <p:attrName>ppt_x</p:attrName>
                                            </p:attrNameLst>
                                          </p:cBhvr>
                                          <p:tavLst>
                                            <p:tav tm="0">
                                              <p:val>
                                                <p:strVal val="#ppt_x"/>
                                              </p:val>
                                            </p:tav>
                                            <p:tav tm="100000">
                                              <p:val>
                                                <p:strVal val="#ppt_x"/>
                                              </p:val>
                                            </p:tav>
                                          </p:tavLst>
                                        </p:anim>
                                        <p:anim calcmode="lin" valueType="num">
                                          <p:cBhvr additive="base">
                                            <p:cTn id="126" dur="1000" fill="hold"/>
                                            <p:tgtEl>
                                              <p:spTgt spid="216"/>
                                            </p:tgtEl>
                                            <p:attrNameLst>
                                              <p:attrName>ppt_y</p:attrName>
                                            </p:attrNameLst>
                                          </p:cBhvr>
                                          <p:tavLst>
                                            <p:tav tm="0">
                                              <p:val>
                                                <p:strVal val="1+#ppt_h/2"/>
                                              </p:val>
                                            </p:tav>
                                            <p:tav tm="100000">
                                              <p:val>
                                                <p:strVal val="#ppt_y"/>
                                              </p:val>
                                            </p:tav>
                                          </p:tavLst>
                                        </p:anim>
                                      </p:childTnLst>
                                    </p:cTn>
                                  </p:par>
                                  <p:par>
                                    <p:cTn id="127" presetID="2" presetClass="entr" presetSubtype="4" decel="100000" fill="hold" grpId="0" nodeType="withEffect">
                                      <p:stCondLst>
                                        <p:cond delay="2000"/>
                                      </p:stCondLst>
                                      <p:childTnLst>
                                        <p:set>
                                          <p:cBhvr>
                                            <p:cTn id="128" dur="1" fill="hold">
                                              <p:stCondLst>
                                                <p:cond delay="0"/>
                                              </p:stCondLst>
                                            </p:cTn>
                                            <p:tgtEl>
                                              <p:spTgt spid="217"/>
                                            </p:tgtEl>
                                            <p:attrNameLst>
                                              <p:attrName>style.visibility</p:attrName>
                                            </p:attrNameLst>
                                          </p:cBhvr>
                                          <p:to>
                                            <p:strVal val="visible"/>
                                          </p:to>
                                        </p:set>
                                        <p:anim calcmode="lin" valueType="num">
                                          <p:cBhvr additive="base">
                                            <p:cTn id="129" dur="1000" fill="hold"/>
                                            <p:tgtEl>
                                              <p:spTgt spid="217"/>
                                            </p:tgtEl>
                                            <p:attrNameLst>
                                              <p:attrName>ppt_x</p:attrName>
                                            </p:attrNameLst>
                                          </p:cBhvr>
                                          <p:tavLst>
                                            <p:tav tm="0">
                                              <p:val>
                                                <p:strVal val="#ppt_x"/>
                                              </p:val>
                                            </p:tav>
                                            <p:tav tm="100000">
                                              <p:val>
                                                <p:strVal val="#ppt_x"/>
                                              </p:val>
                                            </p:tav>
                                          </p:tavLst>
                                        </p:anim>
                                        <p:anim calcmode="lin" valueType="num">
                                          <p:cBhvr additive="base">
                                            <p:cTn id="130" dur="10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6" grpId="0"/>
          <p:bldP spid="167" grpId="0"/>
          <p:bldP spid="168" grpId="0"/>
          <p:bldP spid="169" grpId="0"/>
          <p:bldP spid="170" grpId="0"/>
          <p:bldP spid="171" grpId="0"/>
          <p:bldP spid="175" grpId="0" animBg="1"/>
          <p:bldP spid="191" grpId="0"/>
          <p:bldP spid="195" grpId="0"/>
          <p:bldP spid="199" grpId="0"/>
          <p:bldP spid="200" grpId="0"/>
          <p:bldP spid="216" grpId="0"/>
          <p:bldP spid="2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44EF-ADD5-4F84-921E-C14D17D498DE}"/>
              </a:ext>
            </a:extLst>
          </p:cNvPr>
          <p:cNvSpPr>
            <a:spLocks noGrp="1"/>
          </p:cNvSpPr>
          <p:nvPr>
            <p:ph type="title"/>
          </p:nvPr>
        </p:nvSpPr>
        <p:spPr/>
        <p:txBody>
          <a:bodyPr/>
          <a:lstStyle/>
          <a:p>
            <a:r>
              <a:rPr lang="en-US" dirty="0" err="1">
                <a:solidFill>
                  <a:schemeClr val="bg1"/>
                </a:solidFill>
                <a:latin typeface="+mj-lt"/>
              </a:rPr>
              <a:t>Faltung</a:t>
            </a:r>
            <a:r>
              <a:rPr lang="en-US" dirty="0">
                <a:solidFill>
                  <a:schemeClr val="bg1"/>
                </a:solidFill>
                <a:latin typeface="+mj-lt"/>
              </a:rPr>
              <a:t>/Convolution </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8442880-A026-4DC7-8B1A-9ADD39D21D44}"/>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i="1">
                                        <a:latin typeface="Cambria Math" panose="02040503050406030204" pitchFamily="18" charset="0"/>
                                      </a:rPr>
                                      <m:t>00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i="1">
                                        <a:latin typeface="Cambria Math" panose="02040503050406030204" pitchFamily="18" charset="0"/>
                                      </a:rPr>
                                      <m:t>0</m:t>
                                    </m:r>
                                    <m:r>
                                      <a:rPr lang="en-US" sz="800" b="1" i="1" smtClean="0">
                                        <a:latin typeface="Cambria Math" panose="02040503050406030204" pitchFamily="18" charset="0"/>
                                      </a:rPr>
                                      <m:t>𝟏</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i="1">
                                        <a:latin typeface="Cambria Math" panose="02040503050406030204" pitchFamily="18" charset="0"/>
                                      </a:rPr>
                                      <m:t>0</m:t>
                                    </m:r>
                                    <m:r>
                                      <a:rPr lang="en-US" sz="800" b="1" i="1" smtClean="0">
                                        <a:latin typeface="Cambria Math" panose="02040503050406030204" pitchFamily="18" charset="0"/>
                                      </a:rPr>
                                      <m:t>𝟐</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i="1">
                                        <a:latin typeface="Cambria Math" panose="02040503050406030204" pitchFamily="18" charset="0"/>
                                      </a:rPr>
                                      <m:t>0</m:t>
                                    </m:r>
                                    <m:r>
                                      <a:rPr lang="en-US" sz="800" b="1" i="1" smtClean="0">
                                        <a:latin typeface="Cambria Math" panose="02040503050406030204" pitchFamily="18" charset="0"/>
                                      </a:rPr>
                                      <m:t>𝟑</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i="1">
                                        <a:latin typeface="Cambria Math" panose="02040503050406030204" pitchFamily="18" charset="0"/>
                                      </a:rPr>
                                      <m:t>0</m:t>
                                    </m:r>
                                    <m:r>
                                      <a:rPr lang="en-US" sz="800" b="1" i="1" smtClean="0">
                                        <a:latin typeface="Cambria Math" panose="02040503050406030204" pitchFamily="18" charset="0"/>
                                      </a:rPr>
                                      <m:t>𝟒</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i="1">
                                        <a:latin typeface="Cambria Math" panose="02040503050406030204" pitchFamily="18" charset="0"/>
                                      </a:rPr>
                                      <m:t>0</m:t>
                                    </m:r>
                                    <m:r>
                                      <a:rPr lang="en-US" sz="800" b="1" i="1" smtClean="0">
                                        <a:latin typeface="Cambria Math" panose="02040503050406030204" pitchFamily="18" charset="0"/>
                                      </a:rPr>
                                      <m:t>𝟓</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i="1">
                                        <a:latin typeface="Cambria Math" panose="02040503050406030204" pitchFamily="18" charset="0"/>
                                      </a:rPr>
                                      <m:t>0</m:t>
                                    </m:r>
                                    <m:r>
                                      <a:rPr lang="en-US" sz="800" b="1" i="1" smtClean="0">
                                        <a:latin typeface="Cambria Math" panose="02040503050406030204" pitchFamily="18" charset="0"/>
                                      </a:rPr>
                                      <m:t>𝟔</m:t>
                                    </m:r>
                                  </m:sub>
                                </m:sSub>
                              </m:oMath>
                            </m:oMathPara>
                          </a14:m>
                          <a:endParaRPr lang="en-US" sz="800" dirty="0"/>
                        </a:p>
                      </a:txBody>
                      <a:tcPr marL="68580" marR="68580" marT="34290" marB="34290"/>
                    </a:tc>
                    <a:extLst>
                      <a:ext uri="{0D108BD9-81ED-4DB2-BD59-A6C34878D82A}">
                        <a16:rowId xmlns:a16="http://schemas.microsoft.com/office/drawing/2014/main" val="535244355"/>
                      </a:ext>
                    </a:extLst>
                  </a:tr>
                  <a:tr h="408396">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1</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11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1</m:t>
                                    </m:r>
                                    <m:r>
                                      <a:rPr lang="en-US" sz="800" b="1" i="1" smtClean="0">
                                        <a:latin typeface="Cambria Math" panose="02040503050406030204" pitchFamily="18" charset="0"/>
                                      </a:rPr>
                                      <m:t>𝟐</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13</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14</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1" i="1" smtClean="0">
                                        <a:latin typeface="Cambria Math" panose="02040503050406030204" pitchFamily="18" charset="0"/>
                                      </a:rPr>
                                      <m:t>𝟏𝟓</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16</m:t>
                                    </m:r>
                                  </m:sub>
                                </m:sSub>
                              </m:oMath>
                            </m:oMathPara>
                          </a14:m>
                          <a:endParaRPr lang="en-US" sz="800" dirty="0"/>
                        </a:p>
                      </a:txBody>
                      <a:tcPr marL="68580" marR="68580" marT="34290" marB="34290"/>
                    </a:tc>
                    <a:extLst>
                      <a:ext uri="{0D108BD9-81ED-4DB2-BD59-A6C34878D82A}">
                        <a16:rowId xmlns:a16="http://schemas.microsoft.com/office/drawing/2014/main" val="876118172"/>
                      </a:ext>
                    </a:extLst>
                  </a:tr>
                  <a:tr h="408396">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2</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21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2</m:t>
                                    </m:r>
                                    <m:r>
                                      <a:rPr lang="en-US" sz="800" b="1" i="1" smtClean="0">
                                        <a:latin typeface="Cambria Math" panose="02040503050406030204" pitchFamily="18" charset="0"/>
                                      </a:rPr>
                                      <m:t>𝟐</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23</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24</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1" i="1" smtClean="0">
                                        <a:latin typeface="Cambria Math" panose="02040503050406030204" pitchFamily="18" charset="0"/>
                                      </a:rPr>
                                      <m:t>𝟐𝟓</m:t>
                                    </m:r>
                                  </m:sub>
                                </m:sSub>
                              </m:oMath>
                            </m:oMathPara>
                          </a14:m>
                          <a:endParaRPr lang="en-US" sz="8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26</m:t>
                                    </m:r>
                                  </m:sub>
                                </m:sSub>
                              </m:oMath>
                            </m:oMathPara>
                          </a14:m>
                          <a:endParaRPr lang="en-US" sz="800" dirty="0"/>
                        </a:p>
                      </a:txBody>
                      <a:tcPr marL="68580" marR="68580" marT="34290" marB="34290"/>
                    </a:tc>
                    <a:extLst>
                      <a:ext uri="{0D108BD9-81ED-4DB2-BD59-A6C34878D82A}">
                        <a16:rowId xmlns:a16="http://schemas.microsoft.com/office/drawing/2014/main" val="3048765041"/>
                      </a:ext>
                    </a:extLst>
                  </a:tr>
                  <a:tr h="408396">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3</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31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3</m:t>
                                    </m:r>
                                    <m:r>
                                      <a:rPr lang="en-US" sz="800" b="1" i="1" smtClean="0">
                                        <a:latin typeface="Cambria Math" panose="02040503050406030204" pitchFamily="18" charset="0"/>
                                      </a:rPr>
                                      <m:t>𝟐</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33</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34</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1" i="1" smtClean="0">
                                        <a:latin typeface="Cambria Math" panose="02040503050406030204" pitchFamily="18" charset="0"/>
                                      </a:rPr>
                                      <m:t>𝟑𝟓</m:t>
                                    </m:r>
                                  </m:sub>
                                </m:sSub>
                              </m:oMath>
                            </m:oMathPara>
                          </a14:m>
                          <a:endParaRPr lang="en-US" sz="8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36</m:t>
                                    </m:r>
                                  </m:sub>
                                </m:sSub>
                              </m:oMath>
                            </m:oMathPara>
                          </a14:m>
                          <a:endParaRPr lang="en-US" sz="800" dirty="0"/>
                        </a:p>
                      </a:txBody>
                      <a:tcPr marL="68580" marR="68580" marT="34290" marB="34290"/>
                    </a:tc>
                    <a:extLst>
                      <a:ext uri="{0D108BD9-81ED-4DB2-BD59-A6C34878D82A}">
                        <a16:rowId xmlns:a16="http://schemas.microsoft.com/office/drawing/2014/main" val="2161166843"/>
                      </a:ext>
                    </a:extLst>
                  </a:tr>
                  <a:tr h="408396">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4</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41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4</m:t>
                                    </m:r>
                                    <m:r>
                                      <a:rPr lang="en-US" sz="800" b="1" i="1" smtClean="0">
                                        <a:latin typeface="Cambria Math" panose="02040503050406030204" pitchFamily="18" charset="0"/>
                                      </a:rPr>
                                      <m:t>𝟐</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43</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44</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1" i="1" smtClean="0">
                                        <a:latin typeface="Cambria Math" panose="02040503050406030204" pitchFamily="18" charset="0"/>
                                      </a:rPr>
                                      <m:t>𝟒𝟓</m:t>
                                    </m:r>
                                  </m:sub>
                                </m:sSub>
                              </m:oMath>
                            </m:oMathPara>
                          </a14:m>
                          <a:endParaRPr lang="en-US" sz="8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46</m:t>
                                    </m:r>
                                  </m:sub>
                                </m:sSub>
                              </m:oMath>
                            </m:oMathPara>
                          </a14:m>
                          <a:endParaRPr lang="en-US" sz="800" dirty="0"/>
                        </a:p>
                      </a:txBody>
                      <a:tcPr marL="68580" marR="68580" marT="34290" marB="34290"/>
                    </a:tc>
                    <a:extLst>
                      <a:ext uri="{0D108BD9-81ED-4DB2-BD59-A6C34878D82A}">
                        <a16:rowId xmlns:a16="http://schemas.microsoft.com/office/drawing/2014/main" val="3863979383"/>
                      </a:ext>
                    </a:extLst>
                  </a:tr>
                  <a:tr h="408396">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5</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51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5</m:t>
                                    </m:r>
                                    <m:r>
                                      <a:rPr lang="en-US" sz="800" b="1" i="1" smtClean="0">
                                        <a:latin typeface="Cambria Math" panose="02040503050406030204" pitchFamily="18" charset="0"/>
                                      </a:rPr>
                                      <m:t>𝟐</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53</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54</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1" i="1" smtClean="0">
                                        <a:latin typeface="Cambria Math" panose="02040503050406030204" pitchFamily="18" charset="0"/>
                                      </a:rPr>
                                      <m:t>𝟓𝟓</m:t>
                                    </m:r>
                                  </m:sub>
                                </m:sSub>
                              </m:oMath>
                            </m:oMathPara>
                          </a14:m>
                          <a:endParaRPr lang="en-US" sz="8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56</m:t>
                                    </m:r>
                                  </m:sub>
                                </m:sSub>
                              </m:oMath>
                            </m:oMathPara>
                          </a14:m>
                          <a:endParaRPr lang="en-US" sz="800" dirty="0"/>
                        </a:p>
                      </a:txBody>
                      <a:tcPr marL="68580" marR="68580" marT="34290" marB="34290"/>
                    </a:tc>
                    <a:extLst>
                      <a:ext uri="{0D108BD9-81ED-4DB2-BD59-A6C34878D82A}">
                        <a16:rowId xmlns:a16="http://schemas.microsoft.com/office/drawing/2014/main" val="1337223906"/>
                      </a:ext>
                    </a:extLst>
                  </a:tr>
                  <a:tr h="408396">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6</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61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1" i="1" smtClean="0">
                                        <a:latin typeface="Cambria Math" panose="02040503050406030204" pitchFamily="18" charset="0"/>
                                      </a:rPr>
                                      <m:t>𝟔𝟐</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63</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64</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1" i="1" smtClean="0">
                                        <a:latin typeface="Cambria Math" panose="02040503050406030204" pitchFamily="18" charset="0"/>
                                      </a:rPr>
                                      <m:t>𝟔𝟓</m:t>
                                    </m:r>
                                  </m:sub>
                                </m:sSub>
                              </m:oMath>
                            </m:oMathPara>
                          </a14:m>
                          <a:endParaRPr lang="en-US" sz="8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𝑋</m:t>
                                    </m:r>
                                  </m:e>
                                  <m:sub>
                                    <m:r>
                                      <a:rPr lang="en-US" sz="800" b="0" i="1" smtClean="0">
                                        <a:latin typeface="Cambria Math" panose="02040503050406030204" pitchFamily="18" charset="0"/>
                                      </a:rPr>
                                      <m:t>66</m:t>
                                    </m:r>
                                  </m:sub>
                                </m:sSub>
                              </m:oMath>
                            </m:oMathPara>
                          </a14:m>
                          <a:endParaRPr lang="en-US" sz="800" dirty="0"/>
                        </a:p>
                      </a:txBody>
                      <a:tcPr marL="68580" marR="68580" marT="34290" marB="34290"/>
                    </a:tc>
                    <a:extLst>
                      <a:ext uri="{0D108BD9-81ED-4DB2-BD59-A6C34878D82A}">
                        <a16:rowId xmlns:a16="http://schemas.microsoft.com/office/drawing/2014/main" val="994099103"/>
                      </a:ext>
                    </a:extLst>
                  </a:tr>
                </a:tbl>
              </a:graphicData>
            </a:graphic>
          </p:graphicFrame>
        </mc:Choice>
        <mc:Fallback xmlns="">
          <p:graphicFrame>
            <p:nvGraphicFramePr>
              <p:cNvPr id="4" name="Table 4">
                <a:extLst>
                  <a:ext uri="{FF2B5EF4-FFF2-40B4-BE49-F238E27FC236}">
                    <a16:creationId xmlns:a16="http://schemas.microsoft.com/office/drawing/2014/main" id="{78442880-A026-4DC7-8B1A-9ADD39D21D44}"/>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endParaRPr lang="de-DE"/>
                        </a:p>
                      </a:txBody>
                      <a:tcPr marL="68580" marR="68580" marT="34290" marB="34290">
                        <a:blipFill>
                          <a:blip r:embed="rId2"/>
                          <a:stretch>
                            <a:fillRect l="-1064" t="-2985" r="-606383" b="-604478"/>
                          </a:stretch>
                        </a:blipFill>
                      </a:tcPr>
                    </a:tc>
                    <a:tc>
                      <a:txBody>
                        <a:bodyPr/>
                        <a:lstStyle/>
                        <a:p>
                          <a:endParaRPr lang="de-DE"/>
                        </a:p>
                      </a:txBody>
                      <a:tcPr marL="68580" marR="68580" marT="34290" marB="34290">
                        <a:blipFill>
                          <a:blip r:embed="rId2"/>
                          <a:stretch>
                            <a:fillRect l="-101064" t="-2985" r="-506383" b="-604478"/>
                          </a:stretch>
                        </a:blipFill>
                      </a:tcPr>
                    </a:tc>
                    <a:tc>
                      <a:txBody>
                        <a:bodyPr/>
                        <a:lstStyle/>
                        <a:p>
                          <a:endParaRPr lang="de-DE"/>
                        </a:p>
                      </a:txBody>
                      <a:tcPr marL="68580" marR="68580" marT="34290" marB="34290">
                        <a:blipFill>
                          <a:blip r:embed="rId2"/>
                          <a:stretch>
                            <a:fillRect l="-201064" t="-2985" r="-406383" b="-604478"/>
                          </a:stretch>
                        </a:blipFill>
                      </a:tcPr>
                    </a:tc>
                    <a:tc>
                      <a:txBody>
                        <a:bodyPr/>
                        <a:lstStyle/>
                        <a:p>
                          <a:endParaRPr lang="de-DE"/>
                        </a:p>
                      </a:txBody>
                      <a:tcPr marL="68580" marR="68580" marT="34290" marB="34290">
                        <a:blipFill>
                          <a:blip r:embed="rId2"/>
                          <a:stretch>
                            <a:fillRect l="-297895" t="-2985" r="-302105" b="-604478"/>
                          </a:stretch>
                        </a:blipFill>
                      </a:tcPr>
                    </a:tc>
                    <a:tc>
                      <a:txBody>
                        <a:bodyPr/>
                        <a:lstStyle/>
                        <a:p>
                          <a:endParaRPr lang="de-DE"/>
                        </a:p>
                      </a:txBody>
                      <a:tcPr marL="68580" marR="68580" marT="34290" marB="34290">
                        <a:blipFill>
                          <a:blip r:embed="rId2"/>
                          <a:stretch>
                            <a:fillRect l="-402128" t="-2985" r="-205319" b="-604478"/>
                          </a:stretch>
                        </a:blipFill>
                      </a:tcPr>
                    </a:tc>
                    <a:tc>
                      <a:txBody>
                        <a:bodyPr/>
                        <a:lstStyle/>
                        <a:p>
                          <a:endParaRPr lang="de-DE"/>
                        </a:p>
                      </a:txBody>
                      <a:tcPr marL="68580" marR="68580" marT="34290" marB="34290">
                        <a:blipFill>
                          <a:blip r:embed="rId2"/>
                          <a:stretch>
                            <a:fillRect l="-502128" t="-2985" r="-105319" b="-604478"/>
                          </a:stretch>
                        </a:blipFill>
                      </a:tcPr>
                    </a:tc>
                    <a:tc>
                      <a:txBody>
                        <a:bodyPr/>
                        <a:lstStyle/>
                        <a:p>
                          <a:endParaRPr lang="de-DE"/>
                        </a:p>
                      </a:txBody>
                      <a:tcPr marL="68580" marR="68580" marT="34290" marB="34290">
                        <a:blipFill>
                          <a:blip r:embed="rId2"/>
                          <a:stretch>
                            <a:fillRect l="-602128" t="-2985" r="-5319" b="-604478"/>
                          </a:stretch>
                        </a:blipFill>
                      </a:tcPr>
                    </a:tc>
                    <a:extLst>
                      <a:ext uri="{0D108BD9-81ED-4DB2-BD59-A6C34878D82A}">
                        <a16:rowId xmlns:a16="http://schemas.microsoft.com/office/drawing/2014/main" val="535244355"/>
                      </a:ext>
                    </a:extLst>
                  </a:tr>
                  <a:tr h="408396">
                    <a:tc>
                      <a:txBody>
                        <a:bodyPr/>
                        <a:lstStyle/>
                        <a:p>
                          <a:endParaRPr lang="de-DE"/>
                        </a:p>
                      </a:txBody>
                      <a:tcPr marL="68580" marR="68580" marT="34290" marB="34290">
                        <a:blipFill>
                          <a:blip r:embed="rId2"/>
                          <a:stretch>
                            <a:fillRect l="-1064" t="-102985" r="-606383" b="-504478"/>
                          </a:stretch>
                        </a:blipFill>
                      </a:tcPr>
                    </a:tc>
                    <a:tc>
                      <a:txBody>
                        <a:bodyPr/>
                        <a:lstStyle/>
                        <a:p>
                          <a:endParaRPr lang="de-DE"/>
                        </a:p>
                      </a:txBody>
                      <a:tcPr marL="68580" marR="68580" marT="34290" marB="34290">
                        <a:blipFill>
                          <a:blip r:embed="rId2"/>
                          <a:stretch>
                            <a:fillRect l="-101064" t="-102985" r="-506383" b="-504478"/>
                          </a:stretch>
                        </a:blipFill>
                      </a:tcPr>
                    </a:tc>
                    <a:tc>
                      <a:txBody>
                        <a:bodyPr/>
                        <a:lstStyle/>
                        <a:p>
                          <a:endParaRPr lang="de-DE"/>
                        </a:p>
                      </a:txBody>
                      <a:tcPr marL="68580" marR="68580" marT="34290" marB="34290">
                        <a:blipFill>
                          <a:blip r:embed="rId2"/>
                          <a:stretch>
                            <a:fillRect l="-201064" t="-102985" r="-406383" b="-504478"/>
                          </a:stretch>
                        </a:blipFill>
                      </a:tcPr>
                    </a:tc>
                    <a:tc>
                      <a:txBody>
                        <a:bodyPr/>
                        <a:lstStyle/>
                        <a:p>
                          <a:endParaRPr lang="de-DE"/>
                        </a:p>
                      </a:txBody>
                      <a:tcPr marL="68580" marR="68580" marT="34290" marB="34290">
                        <a:blipFill>
                          <a:blip r:embed="rId2"/>
                          <a:stretch>
                            <a:fillRect l="-297895" t="-102985" r="-302105" b="-504478"/>
                          </a:stretch>
                        </a:blipFill>
                      </a:tcPr>
                    </a:tc>
                    <a:tc>
                      <a:txBody>
                        <a:bodyPr/>
                        <a:lstStyle/>
                        <a:p>
                          <a:endParaRPr lang="de-DE"/>
                        </a:p>
                      </a:txBody>
                      <a:tcPr marL="68580" marR="68580" marT="34290" marB="34290">
                        <a:blipFill>
                          <a:blip r:embed="rId2"/>
                          <a:stretch>
                            <a:fillRect l="-402128" t="-102985" r="-205319" b="-504478"/>
                          </a:stretch>
                        </a:blipFill>
                      </a:tcPr>
                    </a:tc>
                    <a:tc>
                      <a:txBody>
                        <a:bodyPr/>
                        <a:lstStyle/>
                        <a:p>
                          <a:endParaRPr lang="de-DE"/>
                        </a:p>
                      </a:txBody>
                      <a:tcPr marL="68580" marR="68580" marT="34290" marB="34290">
                        <a:blipFill>
                          <a:blip r:embed="rId2"/>
                          <a:stretch>
                            <a:fillRect l="-502128" t="-102985" r="-105319" b="-504478"/>
                          </a:stretch>
                        </a:blipFill>
                      </a:tcPr>
                    </a:tc>
                    <a:tc>
                      <a:txBody>
                        <a:bodyPr/>
                        <a:lstStyle/>
                        <a:p>
                          <a:endParaRPr lang="de-DE"/>
                        </a:p>
                      </a:txBody>
                      <a:tcPr marL="68580" marR="68580" marT="34290" marB="34290">
                        <a:blipFill>
                          <a:blip r:embed="rId2"/>
                          <a:stretch>
                            <a:fillRect l="-602128" t="-102985" r="-5319" b="-504478"/>
                          </a:stretch>
                        </a:blipFill>
                      </a:tcPr>
                    </a:tc>
                    <a:extLst>
                      <a:ext uri="{0D108BD9-81ED-4DB2-BD59-A6C34878D82A}">
                        <a16:rowId xmlns:a16="http://schemas.microsoft.com/office/drawing/2014/main" val="876118172"/>
                      </a:ext>
                    </a:extLst>
                  </a:tr>
                  <a:tr h="408396">
                    <a:tc>
                      <a:txBody>
                        <a:bodyPr/>
                        <a:lstStyle/>
                        <a:p>
                          <a:endParaRPr lang="de-DE"/>
                        </a:p>
                      </a:txBody>
                      <a:tcPr marL="68580" marR="68580" marT="34290" marB="34290">
                        <a:blipFill>
                          <a:blip r:embed="rId2"/>
                          <a:stretch>
                            <a:fillRect l="-1064" t="-202985" r="-606383" b="-404478"/>
                          </a:stretch>
                        </a:blipFill>
                      </a:tcPr>
                    </a:tc>
                    <a:tc>
                      <a:txBody>
                        <a:bodyPr/>
                        <a:lstStyle/>
                        <a:p>
                          <a:endParaRPr lang="de-DE"/>
                        </a:p>
                      </a:txBody>
                      <a:tcPr marL="68580" marR="68580" marT="34290" marB="34290">
                        <a:blipFill>
                          <a:blip r:embed="rId2"/>
                          <a:stretch>
                            <a:fillRect l="-101064" t="-202985" r="-506383" b="-404478"/>
                          </a:stretch>
                        </a:blipFill>
                      </a:tcPr>
                    </a:tc>
                    <a:tc>
                      <a:txBody>
                        <a:bodyPr/>
                        <a:lstStyle/>
                        <a:p>
                          <a:endParaRPr lang="de-DE"/>
                        </a:p>
                      </a:txBody>
                      <a:tcPr marL="68580" marR="68580" marT="34290" marB="34290">
                        <a:blipFill>
                          <a:blip r:embed="rId2"/>
                          <a:stretch>
                            <a:fillRect l="-201064" t="-202985" r="-406383" b="-404478"/>
                          </a:stretch>
                        </a:blipFill>
                      </a:tcPr>
                    </a:tc>
                    <a:tc>
                      <a:txBody>
                        <a:bodyPr/>
                        <a:lstStyle/>
                        <a:p>
                          <a:endParaRPr lang="de-DE"/>
                        </a:p>
                      </a:txBody>
                      <a:tcPr marL="68580" marR="68580" marT="34290" marB="34290">
                        <a:blipFill>
                          <a:blip r:embed="rId2"/>
                          <a:stretch>
                            <a:fillRect l="-297895" t="-202985" r="-302105" b="-404478"/>
                          </a:stretch>
                        </a:blipFill>
                      </a:tcPr>
                    </a:tc>
                    <a:tc>
                      <a:txBody>
                        <a:bodyPr/>
                        <a:lstStyle/>
                        <a:p>
                          <a:endParaRPr lang="de-DE"/>
                        </a:p>
                      </a:txBody>
                      <a:tcPr marL="68580" marR="68580" marT="34290" marB="34290">
                        <a:blipFill>
                          <a:blip r:embed="rId2"/>
                          <a:stretch>
                            <a:fillRect l="-402128" t="-202985" r="-205319" b="-404478"/>
                          </a:stretch>
                        </a:blipFill>
                      </a:tcPr>
                    </a:tc>
                    <a:tc>
                      <a:txBody>
                        <a:bodyPr/>
                        <a:lstStyle/>
                        <a:p>
                          <a:endParaRPr lang="de-DE"/>
                        </a:p>
                      </a:txBody>
                      <a:tcPr marL="68580" marR="68580" marT="34290" marB="34290">
                        <a:blipFill>
                          <a:blip r:embed="rId2"/>
                          <a:stretch>
                            <a:fillRect l="-502128" t="-202985" r="-105319" b="-404478"/>
                          </a:stretch>
                        </a:blipFill>
                      </a:tcPr>
                    </a:tc>
                    <a:tc>
                      <a:txBody>
                        <a:bodyPr/>
                        <a:lstStyle/>
                        <a:p>
                          <a:endParaRPr lang="de-DE"/>
                        </a:p>
                      </a:txBody>
                      <a:tcPr marL="68580" marR="68580" marT="34290" marB="34290">
                        <a:blipFill>
                          <a:blip r:embed="rId2"/>
                          <a:stretch>
                            <a:fillRect l="-602128" t="-202985" r="-5319" b="-404478"/>
                          </a:stretch>
                        </a:blipFill>
                      </a:tcPr>
                    </a:tc>
                    <a:extLst>
                      <a:ext uri="{0D108BD9-81ED-4DB2-BD59-A6C34878D82A}">
                        <a16:rowId xmlns:a16="http://schemas.microsoft.com/office/drawing/2014/main" val="3048765041"/>
                      </a:ext>
                    </a:extLst>
                  </a:tr>
                  <a:tr h="408396">
                    <a:tc>
                      <a:txBody>
                        <a:bodyPr/>
                        <a:lstStyle/>
                        <a:p>
                          <a:endParaRPr lang="de-DE"/>
                        </a:p>
                      </a:txBody>
                      <a:tcPr marL="68580" marR="68580" marT="34290" marB="34290">
                        <a:blipFill>
                          <a:blip r:embed="rId2"/>
                          <a:stretch>
                            <a:fillRect l="-1064" t="-302985" r="-606383" b="-304478"/>
                          </a:stretch>
                        </a:blipFill>
                      </a:tcPr>
                    </a:tc>
                    <a:tc>
                      <a:txBody>
                        <a:bodyPr/>
                        <a:lstStyle/>
                        <a:p>
                          <a:endParaRPr lang="de-DE"/>
                        </a:p>
                      </a:txBody>
                      <a:tcPr marL="68580" marR="68580" marT="34290" marB="34290">
                        <a:blipFill>
                          <a:blip r:embed="rId2"/>
                          <a:stretch>
                            <a:fillRect l="-101064" t="-302985" r="-506383" b="-304478"/>
                          </a:stretch>
                        </a:blipFill>
                      </a:tcPr>
                    </a:tc>
                    <a:tc>
                      <a:txBody>
                        <a:bodyPr/>
                        <a:lstStyle/>
                        <a:p>
                          <a:endParaRPr lang="de-DE"/>
                        </a:p>
                      </a:txBody>
                      <a:tcPr marL="68580" marR="68580" marT="34290" marB="34290">
                        <a:blipFill>
                          <a:blip r:embed="rId2"/>
                          <a:stretch>
                            <a:fillRect l="-201064" t="-302985" r="-406383" b="-304478"/>
                          </a:stretch>
                        </a:blipFill>
                      </a:tcPr>
                    </a:tc>
                    <a:tc>
                      <a:txBody>
                        <a:bodyPr/>
                        <a:lstStyle/>
                        <a:p>
                          <a:endParaRPr lang="de-DE"/>
                        </a:p>
                      </a:txBody>
                      <a:tcPr marL="68580" marR="68580" marT="34290" marB="34290">
                        <a:blipFill>
                          <a:blip r:embed="rId2"/>
                          <a:stretch>
                            <a:fillRect l="-297895" t="-302985" r="-302105" b="-304478"/>
                          </a:stretch>
                        </a:blipFill>
                      </a:tcPr>
                    </a:tc>
                    <a:tc>
                      <a:txBody>
                        <a:bodyPr/>
                        <a:lstStyle/>
                        <a:p>
                          <a:endParaRPr lang="de-DE"/>
                        </a:p>
                      </a:txBody>
                      <a:tcPr marL="68580" marR="68580" marT="34290" marB="34290">
                        <a:blipFill>
                          <a:blip r:embed="rId2"/>
                          <a:stretch>
                            <a:fillRect l="-402128" t="-302985" r="-205319" b="-304478"/>
                          </a:stretch>
                        </a:blipFill>
                      </a:tcPr>
                    </a:tc>
                    <a:tc>
                      <a:txBody>
                        <a:bodyPr/>
                        <a:lstStyle/>
                        <a:p>
                          <a:endParaRPr lang="de-DE"/>
                        </a:p>
                      </a:txBody>
                      <a:tcPr marL="68580" marR="68580" marT="34290" marB="34290">
                        <a:blipFill>
                          <a:blip r:embed="rId2"/>
                          <a:stretch>
                            <a:fillRect l="-502128" t="-302985" r="-105319" b="-304478"/>
                          </a:stretch>
                        </a:blipFill>
                      </a:tcPr>
                    </a:tc>
                    <a:tc>
                      <a:txBody>
                        <a:bodyPr/>
                        <a:lstStyle/>
                        <a:p>
                          <a:endParaRPr lang="de-DE"/>
                        </a:p>
                      </a:txBody>
                      <a:tcPr marL="68580" marR="68580" marT="34290" marB="34290">
                        <a:blipFill>
                          <a:blip r:embed="rId2"/>
                          <a:stretch>
                            <a:fillRect l="-602128" t="-302985" r="-5319" b="-304478"/>
                          </a:stretch>
                        </a:blipFill>
                      </a:tcPr>
                    </a:tc>
                    <a:extLst>
                      <a:ext uri="{0D108BD9-81ED-4DB2-BD59-A6C34878D82A}">
                        <a16:rowId xmlns:a16="http://schemas.microsoft.com/office/drawing/2014/main" val="2161166843"/>
                      </a:ext>
                    </a:extLst>
                  </a:tr>
                  <a:tr h="408396">
                    <a:tc>
                      <a:txBody>
                        <a:bodyPr/>
                        <a:lstStyle/>
                        <a:p>
                          <a:endParaRPr lang="de-DE"/>
                        </a:p>
                      </a:txBody>
                      <a:tcPr marL="68580" marR="68580" marT="34290" marB="34290">
                        <a:blipFill>
                          <a:blip r:embed="rId2"/>
                          <a:stretch>
                            <a:fillRect l="-1064" t="-402985" r="-606383" b="-204478"/>
                          </a:stretch>
                        </a:blipFill>
                      </a:tcPr>
                    </a:tc>
                    <a:tc>
                      <a:txBody>
                        <a:bodyPr/>
                        <a:lstStyle/>
                        <a:p>
                          <a:endParaRPr lang="de-DE"/>
                        </a:p>
                      </a:txBody>
                      <a:tcPr marL="68580" marR="68580" marT="34290" marB="34290">
                        <a:blipFill>
                          <a:blip r:embed="rId2"/>
                          <a:stretch>
                            <a:fillRect l="-101064" t="-402985" r="-506383" b="-204478"/>
                          </a:stretch>
                        </a:blipFill>
                      </a:tcPr>
                    </a:tc>
                    <a:tc>
                      <a:txBody>
                        <a:bodyPr/>
                        <a:lstStyle/>
                        <a:p>
                          <a:endParaRPr lang="de-DE"/>
                        </a:p>
                      </a:txBody>
                      <a:tcPr marL="68580" marR="68580" marT="34290" marB="34290">
                        <a:blipFill>
                          <a:blip r:embed="rId2"/>
                          <a:stretch>
                            <a:fillRect l="-201064" t="-402985" r="-406383" b="-204478"/>
                          </a:stretch>
                        </a:blipFill>
                      </a:tcPr>
                    </a:tc>
                    <a:tc>
                      <a:txBody>
                        <a:bodyPr/>
                        <a:lstStyle/>
                        <a:p>
                          <a:endParaRPr lang="de-DE"/>
                        </a:p>
                      </a:txBody>
                      <a:tcPr marL="68580" marR="68580" marT="34290" marB="34290">
                        <a:blipFill>
                          <a:blip r:embed="rId2"/>
                          <a:stretch>
                            <a:fillRect l="-297895" t="-402985" r="-302105" b="-204478"/>
                          </a:stretch>
                        </a:blipFill>
                      </a:tcPr>
                    </a:tc>
                    <a:tc>
                      <a:txBody>
                        <a:bodyPr/>
                        <a:lstStyle/>
                        <a:p>
                          <a:endParaRPr lang="de-DE"/>
                        </a:p>
                      </a:txBody>
                      <a:tcPr marL="68580" marR="68580" marT="34290" marB="34290">
                        <a:blipFill>
                          <a:blip r:embed="rId2"/>
                          <a:stretch>
                            <a:fillRect l="-402128" t="-402985" r="-205319" b="-204478"/>
                          </a:stretch>
                        </a:blipFill>
                      </a:tcPr>
                    </a:tc>
                    <a:tc>
                      <a:txBody>
                        <a:bodyPr/>
                        <a:lstStyle/>
                        <a:p>
                          <a:endParaRPr lang="de-DE"/>
                        </a:p>
                      </a:txBody>
                      <a:tcPr marL="68580" marR="68580" marT="34290" marB="34290">
                        <a:blipFill>
                          <a:blip r:embed="rId2"/>
                          <a:stretch>
                            <a:fillRect l="-502128" t="-402985" r="-105319" b="-204478"/>
                          </a:stretch>
                        </a:blipFill>
                      </a:tcPr>
                    </a:tc>
                    <a:tc>
                      <a:txBody>
                        <a:bodyPr/>
                        <a:lstStyle/>
                        <a:p>
                          <a:endParaRPr lang="de-DE"/>
                        </a:p>
                      </a:txBody>
                      <a:tcPr marL="68580" marR="68580" marT="34290" marB="34290">
                        <a:blipFill>
                          <a:blip r:embed="rId2"/>
                          <a:stretch>
                            <a:fillRect l="-602128" t="-402985" r="-5319" b="-204478"/>
                          </a:stretch>
                        </a:blipFill>
                      </a:tcPr>
                    </a:tc>
                    <a:extLst>
                      <a:ext uri="{0D108BD9-81ED-4DB2-BD59-A6C34878D82A}">
                        <a16:rowId xmlns:a16="http://schemas.microsoft.com/office/drawing/2014/main" val="3863979383"/>
                      </a:ext>
                    </a:extLst>
                  </a:tr>
                  <a:tr h="408396">
                    <a:tc>
                      <a:txBody>
                        <a:bodyPr/>
                        <a:lstStyle/>
                        <a:p>
                          <a:endParaRPr lang="de-DE"/>
                        </a:p>
                      </a:txBody>
                      <a:tcPr marL="68580" marR="68580" marT="34290" marB="34290">
                        <a:blipFill>
                          <a:blip r:embed="rId2"/>
                          <a:stretch>
                            <a:fillRect l="-1064" t="-502985" r="-606383" b="-104478"/>
                          </a:stretch>
                        </a:blipFill>
                      </a:tcPr>
                    </a:tc>
                    <a:tc>
                      <a:txBody>
                        <a:bodyPr/>
                        <a:lstStyle/>
                        <a:p>
                          <a:endParaRPr lang="de-DE"/>
                        </a:p>
                      </a:txBody>
                      <a:tcPr marL="68580" marR="68580" marT="34290" marB="34290">
                        <a:blipFill>
                          <a:blip r:embed="rId2"/>
                          <a:stretch>
                            <a:fillRect l="-101064" t="-502985" r="-506383" b="-104478"/>
                          </a:stretch>
                        </a:blipFill>
                      </a:tcPr>
                    </a:tc>
                    <a:tc>
                      <a:txBody>
                        <a:bodyPr/>
                        <a:lstStyle/>
                        <a:p>
                          <a:endParaRPr lang="de-DE"/>
                        </a:p>
                      </a:txBody>
                      <a:tcPr marL="68580" marR="68580" marT="34290" marB="34290">
                        <a:blipFill>
                          <a:blip r:embed="rId2"/>
                          <a:stretch>
                            <a:fillRect l="-201064" t="-502985" r="-406383" b="-104478"/>
                          </a:stretch>
                        </a:blipFill>
                      </a:tcPr>
                    </a:tc>
                    <a:tc>
                      <a:txBody>
                        <a:bodyPr/>
                        <a:lstStyle/>
                        <a:p>
                          <a:endParaRPr lang="de-DE"/>
                        </a:p>
                      </a:txBody>
                      <a:tcPr marL="68580" marR="68580" marT="34290" marB="34290">
                        <a:blipFill>
                          <a:blip r:embed="rId2"/>
                          <a:stretch>
                            <a:fillRect l="-297895" t="-502985" r="-302105" b="-104478"/>
                          </a:stretch>
                        </a:blipFill>
                      </a:tcPr>
                    </a:tc>
                    <a:tc>
                      <a:txBody>
                        <a:bodyPr/>
                        <a:lstStyle/>
                        <a:p>
                          <a:endParaRPr lang="de-DE"/>
                        </a:p>
                      </a:txBody>
                      <a:tcPr marL="68580" marR="68580" marT="34290" marB="34290">
                        <a:blipFill>
                          <a:blip r:embed="rId2"/>
                          <a:stretch>
                            <a:fillRect l="-402128" t="-502985" r="-205319" b="-104478"/>
                          </a:stretch>
                        </a:blipFill>
                      </a:tcPr>
                    </a:tc>
                    <a:tc>
                      <a:txBody>
                        <a:bodyPr/>
                        <a:lstStyle/>
                        <a:p>
                          <a:endParaRPr lang="de-DE"/>
                        </a:p>
                      </a:txBody>
                      <a:tcPr marL="68580" marR="68580" marT="34290" marB="34290">
                        <a:blipFill>
                          <a:blip r:embed="rId2"/>
                          <a:stretch>
                            <a:fillRect l="-502128" t="-502985" r="-105319" b="-104478"/>
                          </a:stretch>
                        </a:blipFill>
                      </a:tcPr>
                    </a:tc>
                    <a:tc>
                      <a:txBody>
                        <a:bodyPr/>
                        <a:lstStyle/>
                        <a:p>
                          <a:endParaRPr lang="de-DE"/>
                        </a:p>
                      </a:txBody>
                      <a:tcPr marL="68580" marR="68580" marT="34290" marB="34290">
                        <a:blipFill>
                          <a:blip r:embed="rId2"/>
                          <a:stretch>
                            <a:fillRect l="-602128" t="-502985" r="-5319" b="-104478"/>
                          </a:stretch>
                        </a:blipFill>
                      </a:tcPr>
                    </a:tc>
                    <a:extLst>
                      <a:ext uri="{0D108BD9-81ED-4DB2-BD59-A6C34878D82A}">
                        <a16:rowId xmlns:a16="http://schemas.microsoft.com/office/drawing/2014/main" val="1337223906"/>
                      </a:ext>
                    </a:extLst>
                  </a:tr>
                  <a:tr h="408396">
                    <a:tc>
                      <a:txBody>
                        <a:bodyPr/>
                        <a:lstStyle/>
                        <a:p>
                          <a:endParaRPr lang="de-DE"/>
                        </a:p>
                      </a:txBody>
                      <a:tcPr marL="68580" marR="68580" marT="34290" marB="34290">
                        <a:blipFill>
                          <a:blip r:embed="rId2"/>
                          <a:stretch>
                            <a:fillRect l="-1064" t="-602985" r="-606383" b="-4478"/>
                          </a:stretch>
                        </a:blipFill>
                      </a:tcPr>
                    </a:tc>
                    <a:tc>
                      <a:txBody>
                        <a:bodyPr/>
                        <a:lstStyle/>
                        <a:p>
                          <a:endParaRPr lang="de-DE"/>
                        </a:p>
                      </a:txBody>
                      <a:tcPr marL="68580" marR="68580" marT="34290" marB="34290">
                        <a:blipFill>
                          <a:blip r:embed="rId2"/>
                          <a:stretch>
                            <a:fillRect l="-101064" t="-602985" r="-506383" b="-4478"/>
                          </a:stretch>
                        </a:blipFill>
                      </a:tcPr>
                    </a:tc>
                    <a:tc>
                      <a:txBody>
                        <a:bodyPr/>
                        <a:lstStyle/>
                        <a:p>
                          <a:endParaRPr lang="de-DE"/>
                        </a:p>
                      </a:txBody>
                      <a:tcPr marL="68580" marR="68580" marT="34290" marB="34290">
                        <a:blipFill>
                          <a:blip r:embed="rId2"/>
                          <a:stretch>
                            <a:fillRect l="-201064" t="-602985" r="-406383" b="-4478"/>
                          </a:stretch>
                        </a:blipFill>
                      </a:tcPr>
                    </a:tc>
                    <a:tc>
                      <a:txBody>
                        <a:bodyPr/>
                        <a:lstStyle/>
                        <a:p>
                          <a:endParaRPr lang="de-DE"/>
                        </a:p>
                      </a:txBody>
                      <a:tcPr marL="68580" marR="68580" marT="34290" marB="34290">
                        <a:blipFill>
                          <a:blip r:embed="rId2"/>
                          <a:stretch>
                            <a:fillRect l="-297895" t="-602985" r="-302105" b="-4478"/>
                          </a:stretch>
                        </a:blipFill>
                      </a:tcPr>
                    </a:tc>
                    <a:tc>
                      <a:txBody>
                        <a:bodyPr/>
                        <a:lstStyle/>
                        <a:p>
                          <a:endParaRPr lang="de-DE"/>
                        </a:p>
                      </a:txBody>
                      <a:tcPr marL="68580" marR="68580" marT="34290" marB="34290">
                        <a:blipFill>
                          <a:blip r:embed="rId2"/>
                          <a:stretch>
                            <a:fillRect l="-402128" t="-602985" r="-205319" b="-4478"/>
                          </a:stretch>
                        </a:blipFill>
                      </a:tcPr>
                    </a:tc>
                    <a:tc>
                      <a:txBody>
                        <a:bodyPr/>
                        <a:lstStyle/>
                        <a:p>
                          <a:endParaRPr lang="de-DE"/>
                        </a:p>
                      </a:txBody>
                      <a:tcPr marL="68580" marR="68580" marT="34290" marB="34290">
                        <a:blipFill>
                          <a:blip r:embed="rId2"/>
                          <a:stretch>
                            <a:fillRect l="-502128" t="-602985" r="-105319" b="-4478"/>
                          </a:stretch>
                        </a:blipFill>
                      </a:tcPr>
                    </a:tc>
                    <a:tc>
                      <a:txBody>
                        <a:bodyPr/>
                        <a:lstStyle/>
                        <a:p>
                          <a:endParaRPr lang="de-DE"/>
                        </a:p>
                      </a:txBody>
                      <a:tcPr marL="68580" marR="68580" marT="34290" marB="34290">
                        <a:blipFill>
                          <a:blip r:embed="rId2"/>
                          <a:stretch>
                            <a:fillRect l="-602128" t="-602985" r="-5319" b="-4478"/>
                          </a:stretch>
                        </a:blipFill>
                      </a:tcPr>
                    </a:tc>
                    <a:extLst>
                      <a:ext uri="{0D108BD9-81ED-4DB2-BD59-A6C34878D82A}">
                        <a16:rowId xmlns:a16="http://schemas.microsoft.com/office/drawing/2014/main" val="9940991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5387BB48-B8EB-447A-8B3D-626EEC2BD752}"/>
                  </a:ext>
                </a:extLst>
              </p:cNvPr>
              <p:cNvGraphicFramePr>
                <a:graphicFrameLocks noGrp="1"/>
              </p:cNvGraphicFramePr>
              <p:nvPr/>
            </p:nvGraphicFramePr>
            <p:xfrm>
              <a:off x="5540108" y="1530301"/>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i="1">
                                        <a:latin typeface="Cambria Math" panose="02040503050406030204" pitchFamily="18" charset="0"/>
                                      </a:rPr>
                                      <m:t>00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i="1">
                                        <a:latin typeface="Cambria Math" panose="02040503050406030204" pitchFamily="18" charset="0"/>
                                      </a:rPr>
                                      <m:t>0</m:t>
                                    </m:r>
                                    <m:r>
                                      <a:rPr lang="en-US" sz="800" b="1" i="1" smtClean="0">
                                        <a:latin typeface="Cambria Math" panose="02040503050406030204" pitchFamily="18" charset="0"/>
                                      </a:rPr>
                                      <m:t>𝟏</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i="1">
                                        <a:latin typeface="Cambria Math" panose="02040503050406030204" pitchFamily="18" charset="0"/>
                                      </a:rPr>
                                      <m:t>0</m:t>
                                    </m:r>
                                    <m:r>
                                      <a:rPr lang="en-US" sz="800" b="1" i="1" smtClean="0">
                                        <a:latin typeface="Cambria Math" panose="02040503050406030204" pitchFamily="18" charset="0"/>
                                      </a:rPr>
                                      <m:t>𝟐</m:t>
                                    </m:r>
                                  </m:sub>
                                </m:sSub>
                              </m:oMath>
                            </m:oMathPara>
                          </a14:m>
                          <a:endParaRPr lang="en-US" sz="800" dirty="0"/>
                        </a:p>
                      </a:txBody>
                      <a:tcPr marL="68580" marR="68580" marT="34290" marB="34290"/>
                    </a:tc>
                    <a:extLst>
                      <a:ext uri="{0D108BD9-81ED-4DB2-BD59-A6C34878D82A}">
                        <a16:rowId xmlns:a16="http://schemas.microsoft.com/office/drawing/2014/main" val="2049088902"/>
                      </a:ext>
                    </a:extLst>
                  </a:tr>
                  <a:tr h="492710">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b="0" i="1" smtClean="0">
                                        <a:latin typeface="Cambria Math" panose="02040503050406030204" pitchFamily="18" charset="0"/>
                                      </a:rPr>
                                      <m:t>1</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b="0" i="1" smtClean="0">
                                        <a:latin typeface="Cambria Math" panose="02040503050406030204" pitchFamily="18" charset="0"/>
                                      </a:rPr>
                                      <m:t>11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b="0" i="1" smtClean="0">
                                        <a:latin typeface="Cambria Math" panose="02040503050406030204" pitchFamily="18" charset="0"/>
                                      </a:rPr>
                                      <m:t>12</m:t>
                                    </m:r>
                                  </m:sub>
                                </m:sSub>
                              </m:oMath>
                            </m:oMathPara>
                          </a14:m>
                          <a:endParaRPr lang="en-US" sz="800" dirty="0"/>
                        </a:p>
                      </a:txBody>
                      <a:tcPr marL="68580" marR="68580" marT="34290" marB="34290"/>
                    </a:tc>
                    <a:extLst>
                      <a:ext uri="{0D108BD9-81ED-4DB2-BD59-A6C34878D82A}">
                        <a16:rowId xmlns:a16="http://schemas.microsoft.com/office/drawing/2014/main" val="481151673"/>
                      </a:ext>
                    </a:extLst>
                  </a:tr>
                  <a:tr h="492710">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b="0" i="1" smtClean="0">
                                        <a:latin typeface="Cambria Math" panose="02040503050406030204" pitchFamily="18" charset="0"/>
                                      </a:rPr>
                                      <m:t>2</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b="0" i="1" smtClean="0">
                                        <a:latin typeface="Cambria Math" panose="02040503050406030204" pitchFamily="18" charset="0"/>
                                      </a:rPr>
                                      <m:t>21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𝑊</m:t>
                                    </m:r>
                                  </m:e>
                                  <m:sub>
                                    <m:r>
                                      <a:rPr lang="en-US" sz="800" b="0" i="1" smtClean="0">
                                        <a:latin typeface="Cambria Math" panose="02040503050406030204" pitchFamily="18" charset="0"/>
                                      </a:rPr>
                                      <m:t>22</m:t>
                                    </m:r>
                                  </m:sub>
                                </m:sSub>
                              </m:oMath>
                            </m:oMathPara>
                          </a14:m>
                          <a:endParaRPr lang="en-US" sz="800" dirty="0"/>
                        </a:p>
                      </a:txBody>
                      <a:tcPr marL="68580" marR="68580" marT="34290" marB="34290"/>
                    </a:tc>
                    <a:extLst>
                      <a:ext uri="{0D108BD9-81ED-4DB2-BD59-A6C34878D82A}">
                        <a16:rowId xmlns:a16="http://schemas.microsoft.com/office/drawing/2014/main" val="2225730628"/>
                      </a:ext>
                    </a:extLst>
                  </a:tr>
                </a:tbl>
              </a:graphicData>
            </a:graphic>
          </p:graphicFrame>
        </mc:Choice>
        <mc:Fallback xmlns="">
          <p:graphicFrame>
            <p:nvGraphicFramePr>
              <p:cNvPr id="6" name="Table 6">
                <a:extLst>
                  <a:ext uri="{FF2B5EF4-FFF2-40B4-BE49-F238E27FC236}">
                    <a16:creationId xmlns:a16="http://schemas.microsoft.com/office/drawing/2014/main" id="{5387BB48-B8EB-447A-8B3D-626EEC2BD752}"/>
                  </a:ext>
                </a:extLst>
              </p:cNvPr>
              <p:cNvGraphicFramePr>
                <a:graphicFrameLocks noGrp="1"/>
              </p:cNvGraphicFramePr>
              <p:nvPr/>
            </p:nvGraphicFramePr>
            <p:xfrm>
              <a:off x="5540108" y="1530301"/>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endParaRPr lang="de-DE"/>
                        </a:p>
                      </a:txBody>
                      <a:tcPr marL="68580" marR="68580" marT="34290" marB="34290">
                        <a:blipFill>
                          <a:blip r:embed="rId3"/>
                          <a:stretch>
                            <a:fillRect l="-667" t="-2469" r="-203333" b="-202469"/>
                          </a:stretch>
                        </a:blipFill>
                      </a:tcPr>
                    </a:tc>
                    <a:tc>
                      <a:txBody>
                        <a:bodyPr/>
                        <a:lstStyle/>
                        <a:p>
                          <a:endParaRPr lang="de-DE"/>
                        </a:p>
                      </a:txBody>
                      <a:tcPr marL="68580" marR="68580" marT="34290" marB="34290">
                        <a:blipFill>
                          <a:blip r:embed="rId3"/>
                          <a:stretch>
                            <a:fillRect l="-100000" t="-2469" r="-101987" b="-202469"/>
                          </a:stretch>
                        </a:blipFill>
                      </a:tcPr>
                    </a:tc>
                    <a:tc>
                      <a:txBody>
                        <a:bodyPr/>
                        <a:lstStyle/>
                        <a:p>
                          <a:endParaRPr lang="de-DE"/>
                        </a:p>
                      </a:txBody>
                      <a:tcPr marL="68580" marR="68580" marT="34290" marB="34290">
                        <a:blipFill>
                          <a:blip r:embed="rId3"/>
                          <a:stretch>
                            <a:fillRect l="-201333" t="-2469" r="-2667" b="-202469"/>
                          </a:stretch>
                        </a:blipFill>
                      </a:tcPr>
                    </a:tc>
                    <a:extLst>
                      <a:ext uri="{0D108BD9-81ED-4DB2-BD59-A6C34878D82A}">
                        <a16:rowId xmlns:a16="http://schemas.microsoft.com/office/drawing/2014/main" val="2049088902"/>
                      </a:ext>
                    </a:extLst>
                  </a:tr>
                  <a:tr h="492710">
                    <a:tc>
                      <a:txBody>
                        <a:bodyPr/>
                        <a:lstStyle/>
                        <a:p>
                          <a:endParaRPr lang="de-DE"/>
                        </a:p>
                      </a:txBody>
                      <a:tcPr marL="68580" marR="68580" marT="34290" marB="34290">
                        <a:blipFill>
                          <a:blip r:embed="rId3"/>
                          <a:stretch>
                            <a:fillRect l="-667" t="-102469" r="-203333" b="-102469"/>
                          </a:stretch>
                        </a:blipFill>
                      </a:tcPr>
                    </a:tc>
                    <a:tc>
                      <a:txBody>
                        <a:bodyPr/>
                        <a:lstStyle/>
                        <a:p>
                          <a:endParaRPr lang="de-DE"/>
                        </a:p>
                      </a:txBody>
                      <a:tcPr marL="68580" marR="68580" marT="34290" marB="34290">
                        <a:blipFill>
                          <a:blip r:embed="rId3"/>
                          <a:stretch>
                            <a:fillRect l="-100000" t="-102469" r="-101987" b="-102469"/>
                          </a:stretch>
                        </a:blipFill>
                      </a:tcPr>
                    </a:tc>
                    <a:tc>
                      <a:txBody>
                        <a:bodyPr/>
                        <a:lstStyle/>
                        <a:p>
                          <a:endParaRPr lang="de-DE"/>
                        </a:p>
                      </a:txBody>
                      <a:tcPr marL="68580" marR="68580" marT="34290" marB="34290">
                        <a:blipFill>
                          <a:blip r:embed="rId3"/>
                          <a:stretch>
                            <a:fillRect l="-201333" t="-102469" r="-2667" b="-102469"/>
                          </a:stretch>
                        </a:blipFill>
                      </a:tcPr>
                    </a:tc>
                    <a:extLst>
                      <a:ext uri="{0D108BD9-81ED-4DB2-BD59-A6C34878D82A}">
                        <a16:rowId xmlns:a16="http://schemas.microsoft.com/office/drawing/2014/main" val="481151673"/>
                      </a:ext>
                    </a:extLst>
                  </a:tr>
                  <a:tr h="492710">
                    <a:tc>
                      <a:txBody>
                        <a:bodyPr/>
                        <a:lstStyle/>
                        <a:p>
                          <a:endParaRPr lang="de-DE"/>
                        </a:p>
                      </a:txBody>
                      <a:tcPr marL="68580" marR="68580" marT="34290" marB="34290">
                        <a:blipFill>
                          <a:blip r:embed="rId3"/>
                          <a:stretch>
                            <a:fillRect l="-667" t="-202469" r="-203333" b="-2469"/>
                          </a:stretch>
                        </a:blipFill>
                      </a:tcPr>
                    </a:tc>
                    <a:tc>
                      <a:txBody>
                        <a:bodyPr/>
                        <a:lstStyle/>
                        <a:p>
                          <a:endParaRPr lang="de-DE"/>
                        </a:p>
                      </a:txBody>
                      <a:tcPr marL="68580" marR="68580" marT="34290" marB="34290">
                        <a:blipFill>
                          <a:blip r:embed="rId3"/>
                          <a:stretch>
                            <a:fillRect l="-100000" t="-202469" r="-101987" b="-2469"/>
                          </a:stretch>
                        </a:blipFill>
                      </a:tcPr>
                    </a:tc>
                    <a:tc>
                      <a:txBody>
                        <a:bodyPr/>
                        <a:lstStyle/>
                        <a:p>
                          <a:endParaRPr lang="de-DE"/>
                        </a:p>
                      </a:txBody>
                      <a:tcPr marL="68580" marR="68580" marT="34290" marB="34290">
                        <a:blipFill>
                          <a:blip r:embed="rId3"/>
                          <a:stretch>
                            <a:fillRect l="-201333" t="-202469" r="-2667" b="-2469"/>
                          </a:stretch>
                        </a:blipFill>
                      </a:tcPr>
                    </a:tc>
                    <a:extLst>
                      <a:ext uri="{0D108BD9-81ED-4DB2-BD59-A6C34878D82A}">
                        <a16:rowId xmlns:a16="http://schemas.microsoft.com/office/drawing/2014/main" val="2225730628"/>
                      </a:ext>
                    </a:extLst>
                  </a:tr>
                </a:tbl>
              </a:graphicData>
            </a:graphic>
          </p:graphicFrame>
        </mc:Fallback>
      </mc:AlternateContent>
      <p:sp>
        <p:nvSpPr>
          <p:cNvPr id="9" name="TextBox 8">
            <a:extLst>
              <a:ext uri="{FF2B5EF4-FFF2-40B4-BE49-F238E27FC236}">
                <a16:creationId xmlns:a16="http://schemas.microsoft.com/office/drawing/2014/main" id="{8F1659A0-5014-4CD5-BD8F-9B8E2968AF3E}"/>
              </a:ext>
            </a:extLst>
          </p:cNvPr>
          <p:cNvSpPr txBox="1"/>
          <p:nvPr/>
        </p:nvSpPr>
        <p:spPr>
          <a:xfrm>
            <a:off x="6667440" y="3357604"/>
            <a:ext cx="776348" cy="300082"/>
          </a:xfrm>
          <a:prstGeom prst="rect">
            <a:avLst/>
          </a:prstGeom>
          <a:noFill/>
        </p:spPr>
        <p:txBody>
          <a:bodyPr wrap="square" rtlCol="0">
            <a:spAutoFit/>
          </a:bodyPr>
          <a:lstStyle/>
          <a:p>
            <a:r>
              <a:rPr lang="en-US" sz="1350" dirty="0">
                <a:solidFill>
                  <a:schemeClr val="bg1"/>
                </a:solidFill>
              </a:rPr>
              <a:t>Filter </a:t>
            </a:r>
          </a:p>
        </p:txBody>
      </p:sp>
      <p:sp>
        <p:nvSpPr>
          <p:cNvPr id="10" name="TextBox 9">
            <a:extLst>
              <a:ext uri="{FF2B5EF4-FFF2-40B4-BE49-F238E27FC236}">
                <a16:creationId xmlns:a16="http://schemas.microsoft.com/office/drawing/2014/main" id="{8AF9F719-BD6B-4648-A0E7-5E372425EC1A}"/>
              </a:ext>
            </a:extLst>
          </p:cNvPr>
          <p:cNvSpPr txBox="1"/>
          <p:nvPr/>
        </p:nvSpPr>
        <p:spPr>
          <a:xfrm>
            <a:off x="2148878" y="4527572"/>
            <a:ext cx="3022847" cy="300082"/>
          </a:xfrm>
          <a:prstGeom prst="rect">
            <a:avLst/>
          </a:prstGeom>
          <a:noFill/>
        </p:spPr>
        <p:txBody>
          <a:bodyPr wrap="square" rtlCol="0">
            <a:spAutoFit/>
          </a:bodyPr>
          <a:lstStyle/>
          <a:p>
            <a:r>
              <a:rPr lang="en-US" sz="1350" dirty="0">
                <a:solidFill>
                  <a:schemeClr val="bg1"/>
                </a:solidFill>
              </a:rPr>
              <a:t>Input</a:t>
            </a:r>
            <a:r>
              <a:rPr lang="en-US" sz="1350" dirty="0"/>
              <a:t> </a:t>
            </a:r>
          </a:p>
        </p:txBody>
      </p:sp>
    </p:spTree>
    <p:extLst>
      <p:ext uri="{BB962C8B-B14F-4D97-AF65-F5344CB8AC3E}">
        <p14:creationId xmlns:p14="http://schemas.microsoft.com/office/powerpoint/2010/main" val="217539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44EF-ADD5-4F84-921E-C14D17D498DE}"/>
              </a:ext>
            </a:extLst>
          </p:cNvPr>
          <p:cNvSpPr>
            <a:spLocks noGrp="1"/>
          </p:cNvSpPr>
          <p:nvPr>
            <p:ph type="title"/>
          </p:nvPr>
        </p:nvSpPr>
        <p:spPr/>
        <p:txBody>
          <a:bodyPr/>
          <a:lstStyle/>
          <a:p>
            <a:r>
              <a:rPr lang="en-US" dirty="0">
                <a:solidFill>
                  <a:schemeClr val="accent2"/>
                </a:solidFill>
                <a:latin typeface="+mj-lt"/>
              </a:rPr>
              <a:t>Convolution</a:t>
            </a:r>
            <a:r>
              <a:rPr lang="en-US" dirty="0"/>
              <a:t> </a:t>
            </a:r>
          </a:p>
        </p:txBody>
      </p:sp>
      <p:graphicFrame>
        <p:nvGraphicFramePr>
          <p:cNvPr id="4" name="Table 4">
            <a:extLst>
              <a:ext uri="{FF2B5EF4-FFF2-40B4-BE49-F238E27FC236}">
                <a16:creationId xmlns:a16="http://schemas.microsoft.com/office/drawing/2014/main" id="{78442880-A026-4DC7-8B1A-9ADD39D21D44}"/>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6" name="Table 6">
            <a:extLst>
              <a:ext uri="{FF2B5EF4-FFF2-40B4-BE49-F238E27FC236}">
                <a16:creationId xmlns:a16="http://schemas.microsoft.com/office/drawing/2014/main" id="{5387BB48-B8EB-447A-8B3D-626EEC2BD752}"/>
              </a:ext>
            </a:extLst>
          </p:cNvPr>
          <p:cNvGraphicFramePr>
            <a:graphicFrameLocks noGrp="1"/>
          </p:cNvGraphicFramePr>
          <p:nvPr/>
        </p:nvGraphicFramePr>
        <p:xfrm>
          <a:off x="5775852" y="2044084"/>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Tree>
    <p:extLst>
      <p:ext uri="{BB962C8B-B14F-4D97-AF65-F5344CB8AC3E}">
        <p14:creationId xmlns:p14="http://schemas.microsoft.com/office/powerpoint/2010/main" val="327456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271905" y="1938634"/>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6" name="Rectangle 5">
            <a:extLst>
              <a:ext uri="{FF2B5EF4-FFF2-40B4-BE49-F238E27FC236}">
                <a16:creationId xmlns:a16="http://schemas.microsoft.com/office/drawing/2014/main" id="{652E360F-1A77-4DEE-8B0E-4FFEE81C17D9}"/>
              </a:ext>
            </a:extLst>
          </p:cNvPr>
          <p:cNvSpPr/>
          <p:nvPr/>
        </p:nvSpPr>
        <p:spPr>
          <a:xfrm>
            <a:off x="569105" y="1530301"/>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83EFCC78-D623-47DD-BA0D-047E39E6511A}"/>
              </a:ext>
            </a:extLst>
          </p:cNvPr>
          <p:cNvSpPr txBox="1"/>
          <p:nvPr/>
        </p:nvSpPr>
        <p:spPr>
          <a:xfrm>
            <a:off x="2476024" y="1176952"/>
            <a:ext cx="3022847" cy="300082"/>
          </a:xfrm>
          <a:prstGeom prst="rect">
            <a:avLst/>
          </a:prstGeom>
          <a:noFill/>
        </p:spPr>
        <p:txBody>
          <a:bodyPr wrap="square" rtlCol="0">
            <a:spAutoFit/>
          </a:bodyPr>
          <a:lstStyle/>
          <a:p>
            <a:r>
              <a:rPr lang="en-US" sz="1350" dirty="0">
                <a:solidFill>
                  <a:schemeClr val="bg1"/>
                </a:solidFill>
              </a:rPr>
              <a:t>Input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191445" y="1661635"/>
            <a:ext cx="659897" cy="300082"/>
          </a:xfrm>
          <a:prstGeom prst="rect">
            <a:avLst/>
          </a:prstGeom>
          <a:noFill/>
        </p:spPr>
        <p:txBody>
          <a:bodyPr wrap="square" rtlCol="0">
            <a:spAutoFit/>
          </a:bodyPr>
          <a:lstStyle/>
          <a:p>
            <a:r>
              <a:rPr lang="en-US" sz="1350" dirty="0">
                <a:solidFill>
                  <a:schemeClr val="bg1"/>
                </a:solidFill>
              </a:rPr>
              <a:t>Filter </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96EB9EDB-0D14-4D8D-B0AE-403880210786}"/>
                  </a:ext>
                </a:extLst>
              </p:cNvPr>
              <p:cNvSpPr/>
              <p:nvPr/>
            </p:nvSpPr>
            <p:spPr>
              <a:xfrm>
                <a:off x="5085473" y="3470031"/>
                <a:ext cx="4059906" cy="1749518"/>
              </a:xfrm>
              <a:prstGeom prst="rect">
                <a:avLst/>
              </a:prstGeom>
            </p:spPr>
            <p:txBody>
              <a:bodyPr wrap="square">
                <a:spAutoFit/>
              </a:bodyPr>
              <a:lstStyle/>
              <a:p>
                <a:r>
                  <a:rPr lang="en-US" sz="1350" dirty="0">
                    <a:solidFill>
                      <a:schemeClr val="bg1"/>
                    </a:solidFill>
                    <a:cs typeface="Times New Roman" panose="02020603050405020304" pitchFamily="18" charset="0"/>
                  </a:rPr>
                  <a:t>Dot product occurs in convolution : </a:t>
                </a:r>
              </a:p>
              <a:p>
                <a14:m>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𝑂</m:t>
                        </m:r>
                      </m:e>
                      <m:sub>
                        <m:r>
                          <a:rPr lang="en-US" sz="1350" i="1">
                            <a:solidFill>
                              <a:schemeClr val="bg1"/>
                            </a:solidFill>
                            <a:latin typeface="Cambria Math" panose="02040503050406030204" pitchFamily="18" charset="0"/>
                          </a:rPr>
                          <m:t>00</m:t>
                        </m:r>
                      </m:sub>
                    </m:sSub>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00</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00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01</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01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02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02</m:t>
                            </m:r>
                          </m:sub>
                        </m:sSub>
                      </m:e>
                    </m:d>
                    <m:r>
                      <a:rPr lang="en-US" sz="1350" i="1">
                        <a:solidFill>
                          <a:schemeClr val="bg1"/>
                        </a:solidFill>
                        <a:latin typeface="Cambria Math" panose="02040503050406030204" pitchFamily="18" charset="0"/>
                      </a:rPr>
                      <m:t>)</m:t>
                    </m:r>
                  </m:oMath>
                </a14:m>
                <a:r>
                  <a:rPr lang="en-US" sz="1350" dirty="0">
                    <a:solidFill>
                      <a:schemeClr val="bg1"/>
                    </a:solidFill>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10</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10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11</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11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12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12</m:t>
                            </m:r>
                          </m:sub>
                        </m:sSub>
                      </m:e>
                    </m:d>
                    <m:r>
                      <a:rPr lang="en-US" sz="1350" i="1">
                        <a:solidFill>
                          <a:schemeClr val="bg1"/>
                        </a:solidFill>
                        <a:latin typeface="Cambria Math" panose="02040503050406030204" pitchFamily="18" charset="0"/>
                      </a:rPr>
                      <m:t>)</m:t>
                    </m:r>
                  </m:oMath>
                </a14:m>
                <a:r>
                  <a:rPr lang="en-US" sz="1350" dirty="0">
                    <a:solidFill>
                      <a:schemeClr val="bg1"/>
                    </a:solidFill>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20</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20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21</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21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e>
                          <m:sub>
                            <m:r>
                              <a:rPr lang="en-US" sz="1350" i="1">
                                <a:solidFill>
                                  <a:schemeClr val="bg1"/>
                                </a:solidFill>
                                <a:latin typeface="Cambria Math" panose="02040503050406030204" pitchFamily="18" charset="0"/>
                              </a:rPr>
                              <m:t>22</m:t>
                            </m:r>
                          </m:sub>
                        </m:sSub>
                      </m:e>
                    </m:d>
                    <m:r>
                      <a:rPr lang="en-US" sz="1350" i="1">
                        <a:solidFill>
                          <a:schemeClr val="bg1"/>
                        </a:solidFill>
                        <a:latin typeface="Cambria Math" panose="02040503050406030204" pitchFamily="18" charset="0"/>
                      </a:rPr>
                      <m:t>)</m:t>
                    </m:r>
                  </m:oMath>
                </a14:m>
                <a:r>
                  <a:rPr lang="en-US" sz="1350" dirty="0">
                    <a:solidFill>
                      <a:schemeClr val="bg1"/>
                    </a:solidFill>
                    <a:cs typeface="Times New Roman" panose="02020603050405020304" pitchFamily="18" charset="0"/>
                  </a:rPr>
                  <a:t>= </a:t>
                </a:r>
              </a:p>
              <a:p>
                <a:r>
                  <a:rPr lang="en-US" sz="1350" dirty="0">
                    <a:solidFill>
                      <a:schemeClr val="bg1"/>
                    </a:solidFill>
                    <a:cs typeface="Times New Roman" panose="02020603050405020304" pitchFamily="18" charset="0"/>
                  </a:rPr>
                  <a:t>(0*-1)+(0*0)+(0*1)+(0*0)+(0*0)+(0*1)+(0*1)+(1*-1)+(0*1)= -1</a:t>
                </a:r>
              </a:p>
              <a:p>
                <a:endParaRPr lang="en-US" sz="1350" dirty="0">
                  <a:solidFill>
                    <a:schemeClr val="bg1"/>
                  </a:solidFill>
                  <a:cs typeface="Times New Roman" panose="02020603050405020304" pitchFamily="18" charset="0"/>
                </a:endParaRPr>
              </a:p>
              <a:p>
                <a:endParaRPr lang="en-US" sz="1350" dirty="0">
                  <a:solidFill>
                    <a:schemeClr val="bg1"/>
                  </a:solidFill>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5085473" y="3470031"/>
                <a:ext cx="4059906" cy="1749518"/>
              </a:xfrm>
              <a:prstGeom prst="rect">
                <a:avLst/>
              </a:prstGeom>
              <a:blipFill>
                <a:blip r:embed="rId2"/>
                <a:stretch>
                  <a:fillRect l="-300" t="-6620"/>
                </a:stretch>
              </a:blipFill>
            </p:spPr>
            <p:txBody>
              <a:bodyPr/>
              <a:lstStyle/>
              <a:p>
                <a:r>
                  <a:rPr lang="de-DE">
                    <a:noFill/>
                  </a:rPr>
                  <a:t> </a:t>
                </a:r>
              </a:p>
            </p:txBody>
          </p:sp>
        </mc:Fallback>
      </mc:AlternateContent>
    </p:spTree>
    <p:extLst>
      <p:ext uri="{BB962C8B-B14F-4D97-AF65-F5344CB8AC3E}">
        <p14:creationId xmlns:p14="http://schemas.microsoft.com/office/powerpoint/2010/main" val="3260355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052183" y="2160054"/>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7" name="TextBox 6">
            <a:extLst>
              <a:ext uri="{FF2B5EF4-FFF2-40B4-BE49-F238E27FC236}">
                <a16:creationId xmlns:a16="http://schemas.microsoft.com/office/drawing/2014/main" id="{83EFCC78-D623-47DD-BA0D-047E39E6511A}"/>
              </a:ext>
            </a:extLst>
          </p:cNvPr>
          <p:cNvSpPr txBox="1"/>
          <p:nvPr/>
        </p:nvSpPr>
        <p:spPr>
          <a:xfrm>
            <a:off x="1065145" y="4527572"/>
            <a:ext cx="3022847" cy="300082"/>
          </a:xfrm>
          <a:prstGeom prst="rect">
            <a:avLst/>
          </a:prstGeom>
          <a:noFill/>
        </p:spPr>
        <p:txBody>
          <a:bodyPr wrap="square" rtlCol="0">
            <a:spAutoFit/>
          </a:bodyPr>
          <a:lstStyle/>
          <a:p>
            <a:r>
              <a:rPr lang="en-US" sz="1350" dirty="0"/>
              <a:t>Input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031647" y="1883055"/>
            <a:ext cx="619948" cy="300082"/>
          </a:xfrm>
          <a:prstGeom prst="rect">
            <a:avLst/>
          </a:prstGeom>
          <a:noFill/>
        </p:spPr>
        <p:txBody>
          <a:bodyPr wrap="square" rtlCol="0">
            <a:spAutoFit/>
          </a:bodyPr>
          <a:lstStyle/>
          <a:p>
            <a:r>
              <a:rPr lang="en-US" sz="1350" dirty="0"/>
              <a:t>Filter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6EB9EDB-0D14-4D8D-B0AE-403880210786}"/>
                  </a:ext>
                </a:extLst>
              </p:cNvPr>
              <p:cNvSpPr/>
              <p:nvPr/>
            </p:nvSpPr>
            <p:spPr>
              <a:xfrm>
                <a:off x="4945935" y="3703070"/>
                <a:ext cx="4059906" cy="1541769"/>
              </a:xfrm>
              <a:prstGeom prst="rect">
                <a:avLst/>
              </a:prstGeom>
            </p:spPr>
            <p:txBody>
              <a:bodyPr wrap="square">
                <a:spAutoFit/>
              </a:bodyPr>
              <a:lstStyle/>
              <a:p>
                <a:r>
                  <a:rPr lang="en-US" sz="1350" dirty="0">
                    <a:latin typeface="Times New Roman" panose="02020603050405020304" pitchFamily="18" charset="0"/>
                    <a:cs typeface="Times New Roman" panose="02020603050405020304" pitchFamily="18" charset="0"/>
                  </a:rPr>
                  <a:t>Dot product occurs in convolution : </a:t>
                </a:r>
              </a:p>
              <a:p>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𝑂</m:t>
                        </m:r>
                      </m:e>
                      <m:sub>
                        <m:r>
                          <a:rPr lang="en-US" sz="1350" i="1">
                            <a:latin typeface="Cambria Math" panose="02040503050406030204" pitchFamily="18" charset="0"/>
                          </a:rPr>
                          <m:t>01</m:t>
                        </m:r>
                      </m:sub>
                    </m:sSub>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02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03</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04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a:t>
                </a:r>
                <a14:m>
                  <m:oMath xmlns:m="http://schemas.openxmlformats.org/officeDocument/2006/math">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12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13</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14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a:t>
                </a:r>
                <a14:m>
                  <m:oMath xmlns:m="http://schemas.openxmlformats.org/officeDocument/2006/math">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23</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 -2</a:t>
                </a: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4945935" y="3703070"/>
                <a:ext cx="4059906" cy="1541769"/>
              </a:xfrm>
              <a:prstGeom prst="rect">
                <a:avLst/>
              </a:prstGeom>
              <a:blipFill>
                <a:blip r:embed="rId2"/>
                <a:stretch>
                  <a:fillRect l="-300" t="-7510" b="-4743"/>
                </a:stretch>
              </a:blipFill>
            </p:spPr>
            <p:txBody>
              <a:bodyPr/>
              <a:lstStyle/>
              <a:p>
                <a:r>
                  <a:rPr lang="de-AT">
                    <a:noFill/>
                  </a:rPr>
                  <a:t> </a:t>
                </a:r>
              </a:p>
            </p:txBody>
          </p:sp>
        </mc:Fallback>
      </mc:AlternateContent>
      <p:sp>
        <p:nvSpPr>
          <p:cNvPr id="9" name="Rectangle 8">
            <a:extLst>
              <a:ext uri="{FF2B5EF4-FFF2-40B4-BE49-F238E27FC236}">
                <a16:creationId xmlns:a16="http://schemas.microsoft.com/office/drawing/2014/main" id="{3D9F3271-C206-40E6-800D-705CED325717}"/>
              </a:ext>
            </a:extLst>
          </p:cNvPr>
          <p:cNvSpPr/>
          <p:nvPr/>
        </p:nvSpPr>
        <p:spPr>
          <a:xfrm>
            <a:off x="1714549" y="1530301"/>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232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112107" y="2071800"/>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7" name="TextBox 6">
            <a:extLst>
              <a:ext uri="{FF2B5EF4-FFF2-40B4-BE49-F238E27FC236}">
                <a16:creationId xmlns:a16="http://schemas.microsoft.com/office/drawing/2014/main" id="{83EFCC78-D623-47DD-BA0D-047E39E6511A}"/>
              </a:ext>
            </a:extLst>
          </p:cNvPr>
          <p:cNvSpPr txBox="1"/>
          <p:nvPr/>
        </p:nvSpPr>
        <p:spPr>
          <a:xfrm>
            <a:off x="2033163" y="4389073"/>
            <a:ext cx="3022847" cy="300082"/>
          </a:xfrm>
          <a:prstGeom prst="rect">
            <a:avLst/>
          </a:prstGeom>
          <a:noFill/>
        </p:spPr>
        <p:txBody>
          <a:bodyPr wrap="square" rtlCol="0">
            <a:spAutoFit/>
          </a:bodyPr>
          <a:lstStyle/>
          <a:p>
            <a:r>
              <a:rPr lang="en-US" sz="1350" dirty="0">
                <a:solidFill>
                  <a:schemeClr val="bg1"/>
                </a:solidFill>
              </a:rPr>
              <a:t>Input</a:t>
            </a:r>
            <a:r>
              <a:rPr lang="en-US" sz="1350" dirty="0"/>
              <a: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202991" y="1746445"/>
            <a:ext cx="659897" cy="300082"/>
          </a:xfrm>
          <a:prstGeom prst="rect">
            <a:avLst/>
          </a:prstGeom>
          <a:noFill/>
        </p:spPr>
        <p:txBody>
          <a:bodyPr wrap="square" rtlCol="0">
            <a:spAutoFit/>
          </a:bodyPr>
          <a:lstStyle/>
          <a:p>
            <a:r>
              <a:rPr lang="en-US" sz="1350" dirty="0">
                <a:solidFill>
                  <a:schemeClr val="bg1"/>
                </a:solidFill>
              </a:rPr>
              <a:t>Filter</a:t>
            </a:r>
            <a:r>
              <a:rPr lang="en-US" sz="1350" dirty="0"/>
              <a:t> </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96EB9EDB-0D14-4D8D-B0AE-403880210786}"/>
                  </a:ext>
                </a:extLst>
              </p:cNvPr>
              <p:cNvSpPr/>
              <p:nvPr/>
            </p:nvSpPr>
            <p:spPr>
              <a:xfrm>
                <a:off x="5056010" y="3549930"/>
                <a:ext cx="4059906" cy="1541769"/>
              </a:xfrm>
              <a:prstGeom prst="rect">
                <a:avLst/>
              </a:prstGeom>
            </p:spPr>
            <p:txBody>
              <a:bodyPr wrap="square">
                <a:spAutoFit/>
              </a:bodyPr>
              <a:lstStyle/>
              <a:p>
                <a:r>
                  <a:rPr lang="en-US" sz="1350" dirty="0">
                    <a:solidFill>
                      <a:schemeClr val="bg1"/>
                    </a:solidFill>
                    <a:latin typeface="Times New Roman" panose="02020603050405020304" pitchFamily="18" charset="0"/>
                    <a:cs typeface="Times New Roman" panose="02020603050405020304" pitchFamily="18" charset="0"/>
                  </a:rPr>
                  <a:t>Dot product occurs in convolution : </a:t>
                </a:r>
              </a:p>
              <a:p>
                <a14:m>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𝑂</m:t>
                        </m:r>
                      </m:e>
                      <m:sub>
                        <m:r>
                          <a:rPr lang="en-US" sz="1350" i="1">
                            <a:solidFill>
                              <a:schemeClr val="bg1"/>
                            </a:solidFill>
                            <a:latin typeface="Cambria Math" panose="02040503050406030204" pitchFamily="18" charset="0"/>
                          </a:rPr>
                          <m:t>02</m:t>
                        </m:r>
                      </m:sub>
                    </m:sSub>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04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05</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06</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14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15</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16</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25</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26</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 -1</a:t>
                </a:r>
              </a:p>
              <a:p>
                <a:endParaRPr lang="en-US" sz="1350" dirty="0">
                  <a:solidFill>
                    <a:schemeClr val="bg1"/>
                  </a:solidFill>
                  <a:latin typeface="Times New Roman" panose="02020603050405020304" pitchFamily="18" charset="0"/>
                  <a:cs typeface="Times New Roman" panose="02020603050405020304" pitchFamily="18" charset="0"/>
                </a:endParaRPr>
              </a:p>
              <a:p>
                <a:endParaRPr lang="en-US" sz="1350" dirty="0">
                  <a:solidFill>
                    <a:schemeClr val="bg1"/>
                  </a:solidFill>
                  <a:latin typeface="Times New Roman" panose="02020603050405020304" pitchFamily="18" charset="0"/>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5056010" y="3549930"/>
                <a:ext cx="4059906" cy="1541769"/>
              </a:xfrm>
              <a:prstGeom prst="rect">
                <a:avLst/>
              </a:prstGeom>
              <a:blipFill>
                <a:blip r:embed="rId2"/>
                <a:stretch>
                  <a:fillRect l="-300" t="-7510" b="-4743"/>
                </a:stretch>
              </a:blipFill>
            </p:spPr>
            <p:txBody>
              <a:bodyPr/>
              <a:lstStyle/>
              <a:p>
                <a:r>
                  <a:rPr lang="de-DE">
                    <a:noFill/>
                  </a:rPr>
                  <a:t> </a:t>
                </a:r>
              </a:p>
            </p:txBody>
          </p:sp>
        </mc:Fallback>
      </mc:AlternateContent>
      <p:sp>
        <p:nvSpPr>
          <p:cNvPr id="9" name="Rectangle 8">
            <a:extLst>
              <a:ext uri="{FF2B5EF4-FFF2-40B4-BE49-F238E27FC236}">
                <a16:creationId xmlns:a16="http://schemas.microsoft.com/office/drawing/2014/main" id="{3D9F3271-C206-40E6-800D-705CED325717}"/>
              </a:ext>
            </a:extLst>
          </p:cNvPr>
          <p:cNvSpPr/>
          <p:nvPr/>
        </p:nvSpPr>
        <p:spPr>
          <a:xfrm>
            <a:off x="2847961" y="1530301"/>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5258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347697" y="2111310"/>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7" name="TextBox 6">
            <a:extLst>
              <a:ext uri="{FF2B5EF4-FFF2-40B4-BE49-F238E27FC236}">
                <a16:creationId xmlns:a16="http://schemas.microsoft.com/office/drawing/2014/main" id="{83EFCC78-D623-47DD-BA0D-047E39E6511A}"/>
              </a:ext>
            </a:extLst>
          </p:cNvPr>
          <p:cNvSpPr txBox="1"/>
          <p:nvPr/>
        </p:nvSpPr>
        <p:spPr>
          <a:xfrm>
            <a:off x="1762111" y="4389072"/>
            <a:ext cx="3022847" cy="300082"/>
          </a:xfrm>
          <a:prstGeom prst="rect">
            <a:avLst/>
          </a:prstGeom>
          <a:noFill/>
        </p:spPr>
        <p:txBody>
          <a:bodyPr wrap="square" rtlCol="0">
            <a:spAutoFit/>
          </a:bodyPr>
          <a:lstStyle/>
          <a:p>
            <a:r>
              <a:rPr lang="en-US" sz="1350" dirty="0">
                <a:solidFill>
                  <a:schemeClr val="bg1"/>
                </a:solidFill>
              </a:rPr>
              <a:t>Input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344583" y="1733128"/>
            <a:ext cx="835149" cy="300082"/>
          </a:xfrm>
          <a:prstGeom prst="rect">
            <a:avLst/>
          </a:prstGeom>
          <a:noFill/>
        </p:spPr>
        <p:txBody>
          <a:bodyPr wrap="square" rtlCol="0">
            <a:spAutoFit/>
          </a:bodyPr>
          <a:lstStyle/>
          <a:p>
            <a:r>
              <a:rPr lang="en-US" sz="1350" dirty="0">
                <a:solidFill>
                  <a:schemeClr val="bg1"/>
                </a:solidFill>
              </a:rPr>
              <a:t>Filter </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96EB9EDB-0D14-4D8D-B0AE-403880210786}"/>
                  </a:ext>
                </a:extLst>
              </p:cNvPr>
              <p:cNvSpPr/>
              <p:nvPr/>
            </p:nvSpPr>
            <p:spPr>
              <a:xfrm>
                <a:off x="4985885" y="3589441"/>
                <a:ext cx="4059906" cy="1334020"/>
              </a:xfrm>
              <a:prstGeom prst="rect">
                <a:avLst/>
              </a:prstGeom>
            </p:spPr>
            <p:txBody>
              <a:bodyPr wrap="square">
                <a:spAutoFit/>
              </a:bodyPr>
              <a:lstStyle/>
              <a:p>
                <a:r>
                  <a:rPr lang="en-US" sz="1350" dirty="0">
                    <a:solidFill>
                      <a:schemeClr val="bg1"/>
                    </a:solidFill>
                    <a:latin typeface="Times New Roman" panose="02020603050405020304" pitchFamily="18" charset="0"/>
                    <a:cs typeface="Times New Roman" panose="02020603050405020304" pitchFamily="18" charset="0"/>
                  </a:rPr>
                  <a:t>Dot product occurs in convolution : </a:t>
                </a:r>
              </a:p>
              <a:p>
                <a14:m>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𝑂</m:t>
                        </m:r>
                      </m:e>
                      <m:sub>
                        <m:r>
                          <a:rPr lang="en-US" sz="1350" i="1">
                            <a:solidFill>
                              <a:schemeClr val="bg1"/>
                            </a:solidFill>
                            <a:latin typeface="Cambria Math" panose="02040503050406030204" pitchFamily="18" charset="0"/>
                          </a:rPr>
                          <m:t>10</m:t>
                        </m:r>
                      </m:sub>
                    </m:sSub>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20</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21</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22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30</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31</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32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40</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41</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 -2</a:t>
                </a:r>
              </a:p>
              <a:p>
                <a:endParaRPr lang="en-US" sz="1350" dirty="0">
                  <a:solidFill>
                    <a:schemeClr val="bg1"/>
                  </a:solidFill>
                  <a:latin typeface="Times New Roman" panose="02020603050405020304" pitchFamily="18" charset="0"/>
                  <a:cs typeface="Times New Roman" panose="02020603050405020304" pitchFamily="18" charset="0"/>
                </a:endParaRPr>
              </a:p>
            </p:txBody>
          </p:sp>
        </mc:Choice>
        <mc:Fallback>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4985885" y="3589441"/>
                <a:ext cx="4059906" cy="1334020"/>
              </a:xfrm>
              <a:prstGeom prst="rect">
                <a:avLst/>
              </a:prstGeom>
              <a:blipFill>
                <a:blip r:embed="rId2"/>
                <a:stretch>
                  <a:fillRect l="-450" t="-8676" b="-21005"/>
                </a:stretch>
              </a:blipFill>
            </p:spPr>
            <p:txBody>
              <a:bodyPr/>
              <a:lstStyle/>
              <a:p>
                <a:r>
                  <a:rPr lang="de-DE">
                    <a:noFill/>
                  </a:rPr>
                  <a:t> </a:t>
                </a:r>
              </a:p>
            </p:txBody>
          </p:sp>
        </mc:Fallback>
      </mc:AlternateContent>
      <p:sp>
        <p:nvSpPr>
          <p:cNvPr id="9" name="Rectangle 8">
            <a:extLst>
              <a:ext uri="{FF2B5EF4-FFF2-40B4-BE49-F238E27FC236}">
                <a16:creationId xmlns:a16="http://schemas.microsoft.com/office/drawing/2014/main" id="{3D9F3271-C206-40E6-800D-705CED325717}"/>
              </a:ext>
            </a:extLst>
          </p:cNvPr>
          <p:cNvSpPr/>
          <p:nvPr/>
        </p:nvSpPr>
        <p:spPr>
          <a:xfrm>
            <a:off x="569105" y="2329933"/>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62639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118765" y="1907532"/>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7" name="TextBox 6">
            <a:extLst>
              <a:ext uri="{FF2B5EF4-FFF2-40B4-BE49-F238E27FC236}">
                <a16:creationId xmlns:a16="http://schemas.microsoft.com/office/drawing/2014/main" id="{83EFCC78-D623-47DD-BA0D-047E39E6511A}"/>
              </a:ext>
            </a:extLst>
          </p:cNvPr>
          <p:cNvSpPr txBox="1"/>
          <p:nvPr/>
        </p:nvSpPr>
        <p:spPr>
          <a:xfrm>
            <a:off x="1065145" y="4527572"/>
            <a:ext cx="3022847" cy="300082"/>
          </a:xfrm>
          <a:prstGeom prst="rect">
            <a:avLst/>
          </a:prstGeom>
          <a:noFill/>
        </p:spPr>
        <p:txBody>
          <a:bodyPr wrap="square" rtlCol="0">
            <a:spAutoFit/>
          </a:bodyPr>
          <a:lstStyle/>
          <a:p>
            <a:r>
              <a:rPr lang="en-US" sz="1350" dirty="0"/>
              <a:t>Input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789306" y="1630533"/>
            <a:ext cx="593315" cy="300082"/>
          </a:xfrm>
          <a:prstGeom prst="rect">
            <a:avLst/>
          </a:prstGeom>
          <a:noFill/>
        </p:spPr>
        <p:txBody>
          <a:bodyPr wrap="square" rtlCol="0">
            <a:spAutoFit/>
          </a:bodyPr>
          <a:lstStyle/>
          <a:p>
            <a:r>
              <a:rPr lang="en-US" sz="1350" dirty="0"/>
              <a:t>Filter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6EB9EDB-0D14-4D8D-B0AE-403880210786}"/>
                  </a:ext>
                </a:extLst>
              </p:cNvPr>
              <p:cNvSpPr/>
              <p:nvPr/>
            </p:nvSpPr>
            <p:spPr>
              <a:xfrm>
                <a:off x="5056010" y="3483345"/>
                <a:ext cx="4059906" cy="1334020"/>
              </a:xfrm>
              <a:prstGeom prst="rect">
                <a:avLst/>
              </a:prstGeom>
            </p:spPr>
            <p:txBody>
              <a:bodyPr wrap="square">
                <a:spAutoFit/>
              </a:bodyPr>
              <a:lstStyle/>
              <a:p>
                <a:r>
                  <a:rPr lang="en-US" sz="1350" dirty="0">
                    <a:latin typeface="Times New Roman" panose="02020603050405020304" pitchFamily="18" charset="0"/>
                    <a:cs typeface="Times New Roman" panose="02020603050405020304" pitchFamily="18" charset="0"/>
                  </a:rPr>
                  <a:t>Dot product occurs in convolution : </a:t>
                </a:r>
              </a:p>
              <a:p>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𝑂</m:t>
                        </m:r>
                      </m:e>
                      <m:sub>
                        <m:r>
                          <a:rPr lang="en-US" sz="1350" i="1">
                            <a:latin typeface="Cambria Math" panose="02040503050406030204" pitchFamily="18" charset="0"/>
                          </a:rPr>
                          <m:t>11</m:t>
                        </m:r>
                      </m:sub>
                    </m:sSub>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23</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a:t>
                </a:r>
                <a14:m>
                  <m:oMath xmlns:m="http://schemas.openxmlformats.org/officeDocument/2006/math">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32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33</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34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a:t>
                </a:r>
                <a14:m>
                  <m:oMath xmlns:m="http://schemas.openxmlformats.org/officeDocument/2006/math">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43</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 4</a:t>
                </a:r>
              </a:p>
              <a:p>
                <a:endParaRPr lang="en-US" sz="135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5056010" y="3483345"/>
                <a:ext cx="4059906" cy="1334020"/>
              </a:xfrm>
              <a:prstGeom prst="rect">
                <a:avLst/>
              </a:prstGeom>
              <a:blipFill>
                <a:blip r:embed="rId2"/>
                <a:stretch>
                  <a:fillRect l="-300" t="-8676" b="-21005"/>
                </a:stretch>
              </a:blipFill>
            </p:spPr>
            <p:txBody>
              <a:bodyPr/>
              <a:lstStyle/>
              <a:p>
                <a:r>
                  <a:rPr lang="de-AT">
                    <a:noFill/>
                  </a:rPr>
                  <a:t> </a:t>
                </a:r>
              </a:p>
            </p:txBody>
          </p:sp>
        </mc:Fallback>
      </mc:AlternateContent>
      <p:sp>
        <p:nvSpPr>
          <p:cNvPr id="9" name="Rectangle 8">
            <a:extLst>
              <a:ext uri="{FF2B5EF4-FFF2-40B4-BE49-F238E27FC236}">
                <a16:creationId xmlns:a16="http://schemas.microsoft.com/office/drawing/2014/main" id="{3D9F3271-C206-40E6-800D-705CED325717}"/>
              </a:ext>
            </a:extLst>
          </p:cNvPr>
          <p:cNvSpPr/>
          <p:nvPr/>
        </p:nvSpPr>
        <p:spPr>
          <a:xfrm>
            <a:off x="1714549" y="2329933"/>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951002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347697" y="2111310"/>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7" name="TextBox 6">
            <a:extLst>
              <a:ext uri="{FF2B5EF4-FFF2-40B4-BE49-F238E27FC236}">
                <a16:creationId xmlns:a16="http://schemas.microsoft.com/office/drawing/2014/main" id="{83EFCC78-D623-47DD-BA0D-047E39E6511A}"/>
              </a:ext>
            </a:extLst>
          </p:cNvPr>
          <p:cNvSpPr txBox="1"/>
          <p:nvPr/>
        </p:nvSpPr>
        <p:spPr>
          <a:xfrm>
            <a:off x="1065145" y="4527572"/>
            <a:ext cx="3022847" cy="300082"/>
          </a:xfrm>
          <a:prstGeom prst="rect">
            <a:avLst/>
          </a:prstGeom>
          <a:noFill/>
        </p:spPr>
        <p:txBody>
          <a:bodyPr wrap="square" rtlCol="0">
            <a:spAutoFit/>
          </a:bodyPr>
          <a:lstStyle/>
          <a:p>
            <a:r>
              <a:rPr lang="en-US" sz="1350" dirty="0"/>
              <a:t>Input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264685" y="1834310"/>
            <a:ext cx="639923" cy="300082"/>
          </a:xfrm>
          <a:prstGeom prst="rect">
            <a:avLst/>
          </a:prstGeom>
          <a:noFill/>
        </p:spPr>
        <p:txBody>
          <a:bodyPr wrap="square" rtlCol="0">
            <a:spAutoFit/>
          </a:bodyPr>
          <a:lstStyle/>
          <a:p>
            <a:r>
              <a:rPr lang="en-US" sz="1350" dirty="0"/>
              <a:t>Filter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6EB9EDB-0D14-4D8D-B0AE-403880210786}"/>
                  </a:ext>
                </a:extLst>
              </p:cNvPr>
              <p:cNvSpPr/>
              <p:nvPr/>
            </p:nvSpPr>
            <p:spPr>
              <a:xfrm>
                <a:off x="5084094" y="3703070"/>
                <a:ext cx="4059906" cy="1541769"/>
              </a:xfrm>
              <a:prstGeom prst="rect">
                <a:avLst/>
              </a:prstGeom>
            </p:spPr>
            <p:txBody>
              <a:bodyPr wrap="square">
                <a:spAutoFit/>
              </a:bodyPr>
              <a:lstStyle/>
              <a:p>
                <a:r>
                  <a:rPr lang="en-US" sz="1350" dirty="0">
                    <a:latin typeface="Times New Roman" panose="02020603050405020304" pitchFamily="18" charset="0"/>
                    <a:cs typeface="Times New Roman" panose="02020603050405020304" pitchFamily="18" charset="0"/>
                  </a:rPr>
                  <a:t>Dot product occurs in convolution : </a:t>
                </a:r>
              </a:p>
              <a:p>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𝑂</m:t>
                        </m:r>
                      </m:e>
                      <m:sub>
                        <m:r>
                          <a:rPr lang="en-US" sz="1350" i="1">
                            <a:latin typeface="Cambria Math" panose="02040503050406030204" pitchFamily="18" charset="0"/>
                          </a:rPr>
                          <m:t>12</m:t>
                        </m:r>
                      </m:sub>
                    </m:sSub>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25</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26</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a:t>
                </a:r>
                <a14:m>
                  <m:oMath xmlns:m="http://schemas.openxmlformats.org/officeDocument/2006/math">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34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35</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36</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a:t>
                </a:r>
                <a14:m>
                  <m:oMath xmlns:m="http://schemas.openxmlformats.org/officeDocument/2006/math">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44</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45</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46</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 3</a:t>
                </a: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5084094" y="3703070"/>
                <a:ext cx="4059906" cy="1541769"/>
              </a:xfrm>
              <a:prstGeom prst="rect">
                <a:avLst/>
              </a:prstGeom>
              <a:blipFill>
                <a:blip r:embed="rId2"/>
                <a:stretch>
                  <a:fillRect l="-300" t="-7510" b="-4743"/>
                </a:stretch>
              </a:blipFill>
            </p:spPr>
            <p:txBody>
              <a:bodyPr/>
              <a:lstStyle/>
              <a:p>
                <a:r>
                  <a:rPr lang="de-AT">
                    <a:noFill/>
                  </a:rPr>
                  <a:t> </a:t>
                </a:r>
              </a:p>
            </p:txBody>
          </p:sp>
        </mc:Fallback>
      </mc:AlternateContent>
      <p:sp>
        <p:nvSpPr>
          <p:cNvPr id="9" name="Rectangle 8">
            <a:extLst>
              <a:ext uri="{FF2B5EF4-FFF2-40B4-BE49-F238E27FC236}">
                <a16:creationId xmlns:a16="http://schemas.microsoft.com/office/drawing/2014/main" id="{3D9F3271-C206-40E6-800D-705CED325717}"/>
              </a:ext>
            </a:extLst>
          </p:cNvPr>
          <p:cNvSpPr/>
          <p:nvPr/>
        </p:nvSpPr>
        <p:spPr>
          <a:xfrm>
            <a:off x="2847961" y="2329933"/>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840836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225297" y="1992087"/>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7" name="TextBox 6">
            <a:extLst>
              <a:ext uri="{FF2B5EF4-FFF2-40B4-BE49-F238E27FC236}">
                <a16:creationId xmlns:a16="http://schemas.microsoft.com/office/drawing/2014/main" id="{83EFCC78-D623-47DD-BA0D-047E39E6511A}"/>
              </a:ext>
            </a:extLst>
          </p:cNvPr>
          <p:cNvSpPr txBox="1"/>
          <p:nvPr/>
        </p:nvSpPr>
        <p:spPr>
          <a:xfrm>
            <a:off x="1065145" y="4527572"/>
            <a:ext cx="3022847" cy="300082"/>
          </a:xfrm>
          <a:prstGeom prst="rect">
            <a:avLst/>
          </a:prstGeom>
          <a:noFill/>
        </p:spPr>
        <p:txBody>
          <a:bodyPr wrap="square" rtlCol="0">
            <a:spAutoFit/>
          </a:bodyPr>
          <a:lstStyle/>
          <a:p>
            <a:r>
              <a:rPr lang="en-US" sz="1350" dirty="0"/>
              <a:t>Input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244711" y="1715087"/>
            <a:ext cx="986152" cy="300082"/>
          </a:xfrm>
          <a:prstGeom prst="rect">
            <a:avLst/>
          </a:prstGeom>
          <a:noFill/>
        </p:spPr>
        <p:txBody>
          <a:bodyPr wrap="square" rtlCol="0">
            <a:spAutoFit/>
          </a:bodyPr>
          <a:lstStyle/>
          <a:p>
            <a:r>
              <a:rPr lang="en-US" sz="1350" dirty="0"/>
              <a:t>Filter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6EB9EDB-0D14-4D8D-B0AE-403880210786}"/>
                  </a:ext>
                </a:extLst>
              </p:cNvPr>
              <p:cNvSpPr/>
              <p:nvPr/>
            </p:nvSpPr>
            <p:spPr>
              <a:xfrm>
                <a:off x="4992543" y="3470217"/>
                <a:ext cx="4059906" cy="1541769"/>
              </a:xfrm>
              <a:prstGeom prst="rect">
                <a:avLst/>
              </a:prstGeom>
            </p:spPr>
            <p:txBody>
              <a:bodyPr wrap="square">
                <a:spAutoFit/>
              </a:bodyPr>
              <a:lstStyle/>
              <a:p>
                <a:r>
                  <a:rPr lang="en-US" sz="1350" dirty="0">
                    <a:latin typeface="Times New Roman" panose="02020603050405020304" pitchFamily="18" charset="0"/>
                    <a:cs typeface="Times New Roman" panose="02020603050405020304" pitchFamily="18" charset="0"/>
                  </a:rPr>
                  <a:t>Dot product occurs in convolution : </a:t>
                </a:r>
              </a:p>
              <a:p>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𝑂</m:t>
                        </m:r>
                      </m:e>
                      <m:sub>
                        <m:r>
                          <a:rPr lang="en-US" sz="1350" i="1">
                            <a:latin typeface="Cambria Math" panose="02040503050406030204" pitchFamily="18" charset="0"/>
                          </a:rPr>
                          <m:t>20</m:t>
                        </m:r>
                      </m:sub>
                    </m:sSub>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40</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41</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42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02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a:t>
                </a:r>
                <a14:m>
                  <m:oMath xmlns:m="http://schemas.openxmlformats.org/officeDocument/2006/math">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50</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51</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52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12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a:t>
                </a:r>
                <a14:m>
                  <m:oMath xmlns:m="http://schemas.openxmlformats.org/officeDocument/2006/math">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60</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20</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61</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21</m:t>
                            </m:r>
                          </m:sub>
                        </m:sSub>
                      </m:e>
                    </m:d>
                    <m:r>
                      <a:rPr lang="en-US" sz="1350" i="1">
                        <a:latin typeface="Cambria Math" panose="02040503050406030204" pitchFamily="18" charset="0"/>
                      </a:rPr>
                      <m:t>+</m:t>
                    </m:r>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𝑋</m:t>
                            </m:r>
                          </m:e>
                          <m:sub>
                            <m:r>
                              <a:rPr lang="en-US" sz="1350" i="1">
                                <a:latin typeface="Cambria Math" panose="02040503050406030204" pitchFamily="18" charset="0"/>
                              </a:rPr>
                              <m:t>62</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𝑊</m:t>
                            </m:r>
                            <m:r>
                              <a:rPr lang="en-US" sz="1350" i="1">
                                <a:latin typeface="Cambria Math" panose="02040503050406030204" pitchFamily="18" charset="0"/>
                              </a:rPr>
                              <m:t>0</m:t>
                            </m:r>
                          </m:e>
                          <m:sub>
                            <m:r>
                              <a:rPr lang="en-US" sz="1350" i="1">
                                <a:latin typeface="Cambria Math" panose="02040503050406030204" pitchFamily="18" charset="0"/>
                              </a:rPr>
                              <m:t>22</m:t>
                            </m:r>
                          </m:sub>
                        </m:sSub>
                      </m:e>
                    </m:d>
                    <m:r>
                      <a:rPr lang="en-US" sz="1350" i="1">
                        <a:latin typeface="Cambria Math" panose="02040503050406030204" pitchFamily="18" charset="0"/>
                      </a:rPr>
                      <m:t>)</m:t>
                    </m:r>
                  </m:oMath>
                </a14:m>
                <a:r>
                  <a:rPr lang="en-US" sz="1350" dirty="0">
                    <a:latin typeface="Times New Roman" panose="02020603050405020304" pitchFamily="18" charset="0"/>
                    <a:cs typeface="Times New Roman" panose="02020603050405020304" pitchFamily="18" charset="0"/>
                  </a:rPr>
                  <a:t>= 1</a:t>
                </a:r>
              </a:p>
              <a:p>
                <a:endParaRPr lang="en-US" sz="1350" dirty="0">
                  <a:latin typeface="Times New Roman" panose="02020603050405020304" pitchFamily="18" charset="0"/>
                  <a:cs typeface="Times New Roman" panose="02020603050405020304" pitchFamily="18" charset="0"/>
                </a:endParaRPr>
              </a:p>
              <a:p>
                <a:endParaRPr lang="en-US" sz="135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4992543" y="3470217"/>
                <a:ext cx="4059906" cy="1541769"/>
              </a:xfrm>
              <a:prstGeom prst="rect">
                <a:avLst/>
              </a:prstGeom>
              <a:blipFill>
                <a:blip r:embed="rId2"/>
                <a:stretch>
                  <a:fillRect l="-450" t="-7510" b="-4743"/>
                </a:stretch>
              </a:blipFill>
            </p:spPr>
            <p:txBody>
              <a:bodyPr/>
              <a:lstStyle/>
              <a:p>
                <a:r>
                  <a:rPr lang="de-AT">
                    <a:noFill/>
                  </a:rPr>
                  <a:t> </a:t>
                </a:r>
              </a:p>
            </p:txBody>
          </p:sp>
        </mc:Fallback>
      </mc:AlternateContent>
      <p:sp>
        <p:nvSpPr>
          <p:cNvPr id="9" name="Rectangle 8">
            <a:extLst>
              <a:ext uri="{FF2B5EF4-FFF2-40B4-BE49-F238E27FC236}">
                <a16:creationId xmlns:a16="http://schemas.microsoft.com/office/drawing/2014/main" id="{3D9F3271-C206-40E6-800D-705CED325717}"/>
              </a:ext>
            </a:extLst>
          </p:cNvPr>
          <p:cNvSpPr/>
          <p:nvPr/>
        </p:nvSpPr>
        <p:spPr>
          <a:xfrm>
            <a:off x="569105" y="3129566"/>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6222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69105" y="1530301"/>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571527" y="2107281"/>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7" name="TextBox 6">
            <a:extLst>
              <a:ext uri="{FF2B5EF4-FFF2-40B4-BE49-F238E27FC236}">
                <a16:creationId xmlns:a16="http://schemas.microsoft.com/office/drawing/2014/main" id="{83EFCC78-D623-47DD-BA0D-047E39E6511A}"/>
              </a:ext>
            </a:extLst>
          </p:cNvPr>
          <p:cNvSpPr txBox="1"/>
          <p:nvPr/>
        </p:nvSpPr>
        <p:spPr>
          <a:xfrm>
            <a:off x="1065145" y="4527572"/>
            <a:ext cx="3022847" cy="300082"/>
          </a:xfrm>
          <a:prstGeom prst="rect">
            <a:avLst/>
          </a:prstGeom>
          <a:noFill/>
        </p:spPr>
        <p:txBody>
          <a:bodyPr wrap="square" rtlCol="0">
            <a:spAutoFit/>
          </a:bodyPr>
          <a:lstStyle/>
          <a:p>
            <a:r>
              <a:rPr lang="en-US" sz="1350" dirty="0"/>
              <a:t>Input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717446" y="1743328"/>
            <a:ext cx="719829" cy="300082"/>
          </a:xfrm>
          <a:prstGeom prst="rect">
            <a:avLst/>
          </a:prstGeom>
          <a:noFill/>
        </p:spPr>
        <p:txBody>
          <a:bodyPr wrap="square" rtlCol="0">
            <a:spAutoFit/>
          </a:bodyPr>
          <a:lstStyle/>
          <a:p>
            <a:r>
              <a:rPr lang="en-US" sz="1350" dirty="0"/>
              <a:t>Filter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6EB9EDB-0D14-4D8D-B0AE-403880210786}"/>
                  </a:ext>
                </a:extLst>
              </p:cNvPr>
              <p:cNvSpPr/>
              <p:nvPr/>
            </p:nvSpPr>
            <p:spPr>
              <a:xfrm>
                <a:off x="4965910" y="3759319"/>
                <a:ext cx="4059906" cy="1334020"/>
              </a:xfrm>
              <a:prstGeom prst="rect">
                <a:avLst/>
              </a:prstGeom>
            </p:spPr>
            <p:txBody>
              <a:bodyPr wrap="square">
                <a:spAutoFit/>
              </a:bodyPr>
              <a:lstStyle/>
              <a:p>
                <a:r>
                  <a:rPr lang="de-AT" sz="1350" dirty="0">
                    <a:solidFill>
                      <a:schemeClr val="bg1"/>
                    </a:solidFill>
                    <a:latin typeface="Times New Roman" panose="02020603050405020304" pitchFamily="18" charset="0"/>
                    <a:cs typeface="Times New Roman" panose="02020603050405020304" pitchFamily="18" charset="0"/>
                  </a:rPr>
                  <a:t>Skalarprodukt tritt bei der Faltung auf </a:t>
                </a:r>
                <a:r>
                  <a:rPr lang="en-US" sz="1350" dirty="0">
                    <a:solidFill>
                      <a:schemeClr val="bg1"/>
                    </a:solidFill>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𝑂</m:t>
                        </m:r>
                      </m:e>
                      <m:sub>
                        <m:r>
                          <a:rPr lang="en-US" sz="1350" i="1">
                            <a:solidFill>
                              <a:schemeClr val="bg1"/>
                            </a:solidFill>
                            <a:latin typeface="Cambria Math" panose="02040503050406030204" pitchFamily="18" charset="0"/>
                          </a:rPr>
                          <m:t>21</m:t>
                        </m:r>
                      </m:sub>
                    </m:sSub>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43</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52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53</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54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62</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63</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64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Times New Roman" panose="02020603050405020304" pitchFamily="18" charset="0"/>
                    <a:cs typeface="Times New Roman" panose="02020603050405020304" pitchFamily="18" charset="0"/>
                  </a:rPr>
                  <a:t>= 4</a:t>
                </a:r>
              </a:p>
              <a:p>
                <a:endParaRPr lang="en-US" sz="135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4965910" y="3759319"/>
                <a:ext cx="4059906" cy="1334020"/>
              </a:xfrm>
              <a:prstGeom prst="rect">
                <a:avLst/>
              </a:prstGeom>
              <a:blipFill>
                <a:blip r:embed="rId2"/>
                <a:stretch>
                  <a:fillRect l="-450" t="-8676" b="-21005"/>
                </a:stretch>
              </a:blipFill>
            </p:spPr>
            <p:txBody>
              <a:bodyPr/>
              <a:lstStyle/>
              <a:p>
                <a:r>
                  <a:rPr lang="de-AT">
                    <a:noFill/>
                  </a:rPr>
                  <a:t> </a:t>
                </a:r>
              </a:p>
            </p:txBody>
          </p:sp>
        </mc:Fallback>
      </mc:AlternateContent>
      <p:sp>
        <p:nvSpPr>
          <p:cNvPr id="9" name="Rectangle 8">
            <a:extLst>
              <a:ext uri="{FF2B5EF4-FFF2-40B4-BE49-F238E27FC236}">
                <a16:creationId xmlns:a16="http://schemas.microsoft.com/office/drawing/2014/main" id="{3D9F3271-C206-40E6-800D-705CED325717}"/>
              </a:ext>
            </a:extLst>
          </p:cNvPr>
          <p:cNvSpPr/>
          <p:nvPr/>
        </p:nvSpPr>
        <p:spPr>
          <a:xfrm>
            <a:off x="1714549" y="3129566"/>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4732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13621F6F-6475-2DC4-F9E3-0E42D2D836FD}"/>
              </a:ext>
            </a:extLst>
          </p:cNvPr>
          <p:cNvSpPr>
            <a:spLocks noGrp="1"/>
          </p:cNvSpPr>
          <p:nvPr>
            <p:ph sz="quarter" idx="16"/>
          </p:nvPr>
        </p:nvSpPr>
        <p:spPr>
          <a:xfrm>
            <a:off x="342900" y="628843"/>
            <a:ext cx="8496300" cy="3043237"/>
          </a:xfrm>
        </p:spPr>
        <p:txBody>
          <a:bodyPr/>
          <a:lstStyle/>
          <a:p>
            <a:pPr algn="l">
              <a:lnSpc>
                <a:spcPct val="100000"/>
              </a:lnSpc>
            </a:pPr>
            <a:r>
              <a:rPr lang="de-DE" dirty="0">
                <a:solidFill>
                  <a:schemeClr val="tx1"/>
                </a:solidFill>
              </a:rPr>
              <a:t>Die Kantendetektion wird in der Bildverarbeitung unter anderem für die Objekterkennung eingesetzt. Dabei werden mittels sog. Kantenoperatoren flächige Bereiche im digitalen Bild voneinander getrennt und die Übergänge hervorgehoben. Somit lässt sich die Informationsmenge nicht nur erheblich reduzieren, sondern auch auf das Wesentliche beschränken, wie es etwa bei Fahrspurassistenten im </a:t>
            </a:r>
            <a:r>
              <a:rPr lang="de-DE" dirty="0" err="1">
                <a:solidFill>
                  <a:schemeClr val="tx1"/>
                </a:solidFill>
              </a:rPr>
              <a:t>Automotivebereich</a:t>
            </a:r>
            <a:r>
              <a:rPr lang="de-DE" dirty="0">
                <a:solidFill>
                  <a:schemeClr val="tx1"/>
                </a:solidFill>
              </a:rPr>
              <a:t> erforderlich ist. Dort liefert eine Kamera fortlaufend Bilder der Fahrbahn, wobei die Software ein Abweichen des Lenkers aus der Fahrspurmarkierung erkennt und meldet. In diesem Beispiel verarbeiten wir ein einzelnes Bild. Jeder Bildpunkt wird durch eine Berechnung mittels einer Matrix neu gesetzt. Dies ist jedoch keine Matrix im mathematischen Sinne sondern eine Filtermaske. Man wendet darauf keine Matrizenoperationen an, sondern die diskrete Faltung. D</a:t>
            </a:r>
          </a:p>
          <a:p>
            <a:pPr algn="l">
              <a:lnSpc>
                <a:spcPct val="100000"/>
              </a:lnSpc>
            </a:pPr>
            <a:r>
              <a:rPr lang="de-DE" dirty="0">
                <a:solidFill>
                  <a:schemeClr val="tx1"/>
                </a:solidFill>
              </a:rPr>
              <a:t>er Hauptunterschied zwischen den verschiedenen Kantenfiltern liegt darin, dass sie verschiedene Filtermasken benutzen. Die hier verwendeten Kantenfilter (bzw. Kantenoperatoren) sind der Sobel-Operator und spezielle Line-</a:t>
            </a:r>
            <a:r>
              <a:rPr lang="de-DE" dirty="0" err="1">
                <a:solidFill>
                  <a:schemeClr val="tx1"/>
                </a:solidFill>
              </a:rPr>
              <a:t>Detection</a:t>
            </a:r>
            <a:r>
              <a:rPr lang="de-DE" dirty="0">
                <a:solidFill>
                  <a:schemeClr val="tx1"/>
                </a:solidFill>
              </a:rPr>
              <a:t>-Operatoren. Realisieren Sie die Implementierung derart, dass Sie Graustufenbilder einlesen und mit verschiedenen Kantendetektoren verarbeiten können. Anschließend wird das neue Bild gespeichert.</a:t>
            </a:r>
          </a:p>
        </p:txBody>
      </p:sp>
      <p:sp>
        <p:nvSpPr>
          <p:cNvPr id="10" name="Titel 9">
            <a:extLst>
              <a:ext uri="{FF2B5EF4-FFF2-40B4-BE49-F238E27FC236}">
                <a16:creationId xmlns:a16="http://schemas.microsoft.com/office/drawing/2014/main" id="{FD3036C7-9833-A8DA-6310-F46EF1EB4D41}"/>
              </a:ext>
            </a:extLst>
          </p:cNvPr>
          <p:cNvSpPr>
            <a:spLocks noGrp="1"/>
          </p:cNvSpPr>
          <p:nvPr>
            <p:ph type="title"/>
          </p:nvPr>
        </p:nvSpPr>
        <p:spPr/>
        <p:txBody>
          <a:bodyPr/>
          <a:lstStyle/>
          <a:p>
            <a:r>
              <a:rPr lang="de-DE" dirty="0"/>
              <a:t>Background Teil 1</a:t>
            </a:r>
          </a:p>
        </p:txBody>
      </p:sp>
      <p:pic>
        <p:nvPicPr>
          <p:cNvPr id="1026" name="Picture 2">
            <a:extLst>
              <a:ext uri="{FF2B5EF4-FFF2-40B4-BE49-F238E27FC236}">
                <a16:creationId xmlns:a16="http://schemas.microsoft.com/office/drawing/2014/main" id="{4F322E05-641E-3BAE-21CA-804AED4FCA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 y="3395066"/>
            <a:ext cx="2295525" cy="12912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92F4E88-6B4D-3FDE-B514-28D6A0FF14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3395065"/>
            <a:ext cx="2295525" cy="12912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CC5FAF8-CB59-E020-4633-2C9B618056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3499" y="3395065"/>
            <a:ext cx="2295525" cy="129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35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4D-9AF6-4753-A270-202C477316E5}"/>
              </a:ext>
            </a:extLst>
          </p:cNvPr>
          <p:cNvSpPr>
            <a:spLocks noGrp="1"/>
          </p:cNvSpPr>
          <p:nvPr>
            <p:ph type="title"/>
          </p:nvPr>
        </p:nvSpPr>
        <p:spPr/>
        <p:txBody>
          <a:bodyPr/>
          <a:lstStyle/>
          <a:p>
            <a:r>
              <a:rPr lang="en-US" dirty="0">
                <a:solidFill>
                  <a:schemeClr val="accent2"/>
                </a:solidFill>
                <a:latin typeface="+mj-lt"/>
              </a:rPr>
              <a:t>Convolution</a:t>
            </a:r>
          </a:p>
        </p:txBody>
      </p:sp>
      <p:graphicFrame>
        <p:nvGraphicFramePr>
          <p:cNvPr id="4" name="Table 4">
            <a:extLst>
              <a:ext uri="{FF2B5EF4-FFF2-40B4-BE49-F238E27FC236}">
                <a16:creationId xmlns:a16="http://schemas.microsoft.com/office/drawing/2014/main" id="{E1C4DA84-0521-4017-BCDD-9B3ABC4D161C}"/>
              </a:ext>
            </a:extLst>
          </p:cNvPr>
          <p:cNvGraphicFramePr>
            <a:graphicFrameLocks noGrp="1"/>
          </p:cNvGraphicFramePr>
          <p:nvPr>
            <p:ph idx="1"/>
          </p:nvPr>
        </p:nvGraphicFramePr>
        <p:xfrm>
          <a:off x="557073" y="1853587"/>
          <a:ext cx="4014927" cy="2858772"/>
        </p:xfrm>
        <a:graphic>
          <a:graphicData uri="http://schemas.openxmlformats.org/drawingml/2006/table">
            <a:tbl>
              <a:tblPr firstRow="1" bandRow="1">
                <a:tableStyleId>{5C22544A-7EE6-4342-B048-85BDC9FD1C3A}</a:tableStyleId>
              </a:tblPr>
              <a:tblGrid>
                <a:gridCol w="573561">
                  <a:extLst>
                    <a:ext uri="{9D8B030D-6E8A-4147-A177-3AD203B41FA5}">
                      <a16:colId xmlns:a16="http://schemas.microsoft.com/office/drawing/2014/main" val="1769552516"/>
                    </a:ext>
                  </a:extLst>
                </a:gridCol>
                <a:gridCol w="573561">
                  <a:extLst>
                    <a:ext uri="{9D8B030D-6E8A-4147-A177-3AD203B41FA5}">
                      <a16:colId xmlns:a16="http://schemas.microsoft.com/office/drawing/2014/main" val="1785566135"/>
                    </a:ext>
                  </a:extLst>
                </a:gridCol>
                <a:gridCol w="573561">
                  <a:extLst>
                    <a:ext uri="{9D8B030D-6E8A-4147-A177-3AD203B41FA5}">
                      <a16:colId xmlns:a16="http://schemas.microsoft.com/office/drawing/2014/main" val="162259383"/>
                    </a:ext>
                  </a:extLst>
                </a:gridCol>
                <a:gridCol w="573561">
                  <a:extLst>
                    <a:ext uri="{9D8B030D-6E8A-4147-A177-3AD203B41FA5}">
                      <a16:colId xmlns:a16="http://schemas.microsoft.com/office/drawing/2014/main" val="1740004154"/>
                    </a:ext>
                  </a:extLst>
                </a:gridCol>
                <a:gridCol w="573561">
                  <a:extLst>
                    <a:ext uri="{9D8B030D-6E8A-4147-A177-3AD203B41FA5}">
                      <a16:colId xmlns:a16="http://schemas.microsoft.com/office/drawing/2014/main" val="1158096053"/>
                    </a:ext>
                  </a:extLst>
                </a:gridCol>
                <a:gridCol w="573561">
                  <a:extLst>
                    <a:ext uri="{9D8B030D-6E8A-4147-A177-3AD203B41FA5}">
                      <a16:colId xmlns:a16="http://schemas.microsoft.com/office/drawing/2014/main" val="1811206788"/>
                    </a:ext>
                  </a:extLst>
                </a:gridCol>
                <a:gridCol w="573561">
                  <a:extLst>
                    <a:ext uri="{9D8B030D-6E8A-4147-A177-3AD203B41FA5}">
                      <a16:colId xmlns:a16="http://schemas.microsoft.com/office/drawing/2014/main" val="1780629472"/>
                    </a:ext>
                  </a:extLst>
                </a:gridCol>
              </a:tblGrid>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535244355"/>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876118172"/>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048765041"/>
                  </a:ext>
                </a:extLst>
              </a:tr>
              <a:tr h="408396">
                <a:tc>
                  <a:txBody>
                    <a:bodyPr/>
                    <a:lstStyle/>
                    <a:p>
                      <a:r>
                        <a:rPr lang="en-US" sz="800" dirty="0"/>
                        <a:t>0</a:t>
                      </a:r>
                    </a:p>
                  </a:txBody>
                  <a:tcPr marL="68580" marR="68580" marT="34290" marB="34290"/>
                </a:tc>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16116684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3863979383"/>
                  </a:ext>
                </a:extLst>
              </a:tr>
              <a:tr h="408396">
                <a:tc>
                  <a:txBody>
                    <a:bodyPr/>
                    <a:lstStyle/>
                    <a:p>
                      <a:r>
                        <a:rPr lang="en-US" sz="800" dirty="0"/>
                        <a:t>0</a:t>
                      </a:r>
                    </a:p>
                  </a:txBody>
                  <a:tcPr marL="68580" marR="68580" marT="34290" marB="34290"/>
                </a:tc>
                <a:tc>
                  <a:txBody>
                    <a:bodyPr/>
                    <a:lstStyle/>
                    <a:p>
                      <a:r>
                        <a:rPr lang="en-US" sz="800" dirty="0"/>
                        <a:t>2</a:t>
                      </a:r>
                    </a:p>
                  </a:txBody>
                  <a:tcPr marL="68580" marR="68580" marT="34290" marB="34290"/>
                </a:tc>
                <a:tc>
                  <a:txBody>
                    <a:bodyPr/>
                    <a:lstStyle/>
                    <a:p>
                      <a:r>
                        <a:rPr lang="en-US" sz="800" dirty="0"/>
                        <a:t>1</a:t>
                      </a:r>
                    </a:p>
                  </a:txBody>
                  <a:tcPr marL="68580" marR="68580" marT="34290" marB="34290"/>
                </a:tc>
                <a:tc>
                  <a:txBody>
                    <a:bodyPr/>
                    <a:lstStyle/>
                    <a:p>
                      <a:r>
                        <a:rPr lang="en-US" sz="800" dirty="0"/>
                        <a:t>2</a:t>
                      </a:r>
                    </a:p>
                  </a:txBody>
                  <a:tcPr marL="68580" marR="68580" marT="34290" marB="34290"/>
                </a:tc>
                <a:tc>
                  <a:txBody>
                    <a:bodyPr/>
                    <a:lstStyle/>
                    <a:p>
                      <a:r>
                        <a:rPr lang="en-US" sz="800" dirty="0"/>
                        <a:t>2</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1337223906"/>
                  </a:ext>
                </a:extLst>
              </a:tr>
              <a:tr h="408396">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0</a:t>
                      </a:r>
                    </a:p>
                  </a:txBody>
                  <a:tcPr marL="68580" marR="68580" marT="34290" marB="34290"/>
                </a:tc>
                <a:extLst>
                  <a:ext uri="{0D108BD9-81ED-4DB2-BD59-A6C34878D82A}">
                    <a16:rowId xmlns:a16="http://schemas.microsoft.com/office/drawing/2014/main" val="994099103"/>
                  </a:ext>
                </a:extLst>
              </a:tr>
            </a:tbl>
          </a:graphicData>
        </a:graphic>
      </p:graphicFrame>
      <p:graphicFrame>
        <p:nvGraphicFramePr>
          <p:cNvPr id="5" name="Table 6">
            <a:extLst>
              <a:ext uri="{FF2B5EF4-FFF2-40B4-BE49-F238E27FC236}">
                <a16:creationId xmlns:a16="http://schemas.microsoft.com/office/drawing/2014/main" id="{05155C30-5BDA-4FC6-A830-D2913185241C}"/>
              </a:ext>
            </a:extLst>
          </p:cNvPr>
          <p:cNvGraphicFramePr>
            <a:graphicFrameLocks noGrp="1"/>
          </p:cNvGraphicFramePr>
          <p:nvPr/>
        </p:nvGraphicFramePr>
        <p:xfrm>
          <a:off x="5398412" y="1992087"/>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r>
                        <a:rPr lang="en-US" sz="800" dirty="0"/>
                        <a:t>-1</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049088902"/>
                  </a:ext>
                </a:extLst>
              </a:tr>
              <a:tr h="492710">
                <a:tc>
                  <a:txBody>
                    <a:bodyPr/>
                    <a:lstStyle/>
                    <a:p>
                      <a:r>
                        <a:rPr lang="en-US" sz="800" dirty="0"/>
                        <a:t>0</a:t>
                      </a:r>
                    </a:p>
                  </a:txBody>
                  <a:tcPr marL="68580" marR="68580" marT="34290" marB="34290"/>
                </a:tc>
                <a:tc>
                  <a:txBody>
                    <a:bodyPr/>
                    <a:lstStyle/>
                    <a:p>
                      <a:r>
                        <a:rPr lang="en-US" sz="800" dirty="0"/>
                        <a:t>0</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481151673"/>
                  </a:ext>
                </a:extLst>
              </a:tr>
              <a:tr h="492710">
                <a:tc>
                  <a:txBody>
                    <a:bodyPr/>
                    <a:lstStyle/>
                    <a:p>
                      <a:r>
                        <a:rPr lang="en-US" sz="800" dirty="0"/>
                        <a:t>1</a:t>
                      </a:r>
                    </a:p>
                  </a:txBody>
                  <a:tcPr marL="68580" marR="68580" marT="34290" marB="34290"/>
                </a:tc>
                <a:tc>
                  <a:txBody>
                    <a:bodyPr/>
                    <a:lstStyle/>
                    <a:p>
                      <a:r>
                        <a:rPr lang="en-US" sz="800" dirty="0"/>
                        <a:t>-1</a:t>
                      </a:r>
                    </a:p>
                  </a:txBody>
                  <a:tcPr marL="68580" marR="68580" marT="34290" marB="34290"/>
                </a:tc>
                <a:tc>
                  <a:txBody>
                    <a:bodyPr/>
                    <a:lstStyle/>
                    <a:p>
                      <a:r>
                        <a:rPr lang="en-US" sz="800" dirty="0"/>
                        <a:t>1</a:t>
                      </a:r>
                    </a:p>
                  </a:txBody>
                  <a:tcPr marL="68580" marR="68580" marT="34290" marB="34290"/>
                </a:tc>
                <a:extLst>
                  <a:ext uri="{0D108BD9-81ED-4DB2-BD59-A6C34878D82A}">
                    <a16:rowId xmlns:a16="http://schemas.microsoft.com/office/drawing/2014/main" val="2225730628"/>
                  </a:ext>
                </a:extLst>
              </a:tr>
            </a:tbl>
          </a:graphicData>
        </a:graphic>
      </p:graphicFrame>
      <p:sp>
        <p:nvSpPr>
          <p:cNvPr id="7" name="TextBox 6">
            <a:extLst>
              <a:ext uri="{FF2B5EF4-FFF2-40B4-BE49-F238E27FC236}">
                <a16:creationId xmlns:a16="http://schemas.microsoft.com/office/drawing/2014/main" id="{83EFCC78-D623-47DD-BA0D-047E39E6511A}"/>
              </a:ext>
            </a:extLst>
          </p:cNvPr>
          <p:cNvSpPr txBox="1"/>
          <p:nvPr/>
        </p:nvSpPr>
        <p:spPr>
          <a:xfrm>
            <a:off x="594519" y="1510348"/>
            <a:ext cx="3022847" cy="300082"/>
          </a:xfrm>
          <a:prstGeom prst="rect">
            <a:avLst/>
          </a:prstGeom>
          <a:noFill/>
        </p:spPr>
        <p:txBody>
          <a:bodyPr wrap="square" rtlCol="0">
            <a:spAutoFit/>
          </a:bodyPr>
          <a:lstStyle/>
          <a:p>
            <a:r>
              <a:rPr lang="en-US" sz="1350" dirty="0">
                <a:solidFill>
                  <a:schemeClr val="bg1"/>
                </a:solidFill>
                <a:latin typeface="+mj-lt"/>
              </a:rPr>
              <a:t>Input </a:t>
            </a:r>
          </a:p>
        </p:txBody>
      </p:sp>
      <p:sp>
        <p:nvSpPr>
          <p:cNvPr id="8" name="TextBox 7">
            <a:extLst>
              <a:ext uri="{FF2B5EF4-FFF2-40B4-BE49-F238E27FC236}">
                <a16:creationId xmlns:a16="http://schemas.microsoft.com/office/drawing/2014/main" id="{7CC0B0A0-8A0F-472B-846F-ED74A5AEEB9B}"/>
              </a:ext>
            </a:extLst>
          </p:cNvPr>
          <p:cNvSpPr txBox="1"/>
          <p:nvPr/>
        </p:nvSpPr>
        <p:spPr>
          <a:xfrm>
            <a:off x="6457774" y="1715087"/>
            <a:ext cx="3022847" cy="300082"/>
          </a:xfrm>
          <a:prstGeom prst="rect">
            <a:avLst/>
          </a:prstGeom>
          <a:noFill/>
        </p:spPr>
        <p:txBody>
          <a:bodyPr wrap="square" rtlCol="0">
            <a:spAutoFit/>
          </a:bodyPr>
          <a:lstStyle/>
          <a:p>
            <a:r>
              <a:rPr lang="en-US" sz="1350" dirty="0">
                <a:solidFill>
                  <a:schemeClr val="bg1"/>
                </a:solidFill>
                <a:latin typeface="+mj-lt"/>
              </a:rPr>
              <a:t>Filter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6EB9EDB-0D14-4D8D-B0AE-403880210786}"/>
                  </a:ext>
                </a:extLst>
              </p:cNvPr>
              <p:cNvSpPr/>
              <p:nvPr/>
            </p:nvSpPr>
            <p:spPr>
              <a:xfrm>
                <a:off x="4919302" y="3470217"/>
                <a:ext cx="4059906" cy="1541769"/>
              </a:xfrm>
              <a:prstGeom prst="rect">
                <a:avLst/>
              </a:prstGeom>
            </p:spPr>
            <p:txBody>
              <a:bodyPr wrap="square">
                <a:spAutoFit/>
              </a:bodyPr>
              <a:lstStyle/>
              <a:p>
                <a:r>
                  <a:rPr lang="de-AT" sz="1350" dirty="0">
                    <a:solidFill>
                      <a:schemeClr val="bg1"/>
                    </a:solidFill>
                    <a:latin typeface="Times New Roman" panose="02020603050405020304" pitchFamily="18" charset="0"/>
                    <a:cs typeface="Times New Roman" panose="02020603050405020304" pitchFamily="18" charset="0"/>
                  </a:rPr>
                  <a:t>Skalarprodukt tritt bei der Faltung auf </a:t>
                </a:r>
                <a:r>
                  <a:rPr lang="en-US" sz="1350" dirty="0">
                    <a:solidFill>
                      <a:schemeClr val="bg1"/>
                    </a:solidFill>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𝑂</m:t>
                        </m:r>
                      </m:e>
                      <m:sub>
                        <m:r>
                          <a:rPr lang="en-US" sz="1350" i="1">
                            <a:solidFill>
                              <a:schemeClr val="bg1"/>
                            </a:solidFill>
                            <a:latin typeface="Cambria Math" panose="02040503050406030204" pitchFamily="18" charset="0"/>
                          </a:rPr>
                          <m:t>22</m:t>
                        </m:r>
                      </m:sub>
                    </m:sSub>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45</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46</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02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mj-lt"/>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54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55</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56</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12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mj-lt"/>
                    <a:cs typeface="Times New Roman" panose="02020603050405020304" pitchFamily="18" charset="0"/>
                  </a:rPr>
                  <a:t>+</a:t>
                </a:r>
                <a14:m>
                  <m:oMath xmlns:m="http://schemas.openxmlformats.org/officeDocument/2006/math">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64</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20</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65</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21</m:t>
                            </m:r>
                          </m:sub>
                        </m:sSub>
                      </m:e>
                    </m:d>
                    <m:r>
                      <a:rPr lang="en-US" sz="1350" i="1">
                        <a:solidFill>
                          <a:schemeClr val="bg1"/>
                        </a:solidFill>
                        <a:latin typeface="Cambria Math" panose="02040503050406030204" pitchFamily="18" charset="0"/>
                      </a:rPr>
                      <m:t>+</m:t>
                    </m:r>
                    <m:d>
                      <m:dPr>
                        <m:ctrlPr>
                          <a:rPr lang="en-US" sz="1350" i="1">
                            <a:solidFill>
                              <a:schemeClr val="bg1"/>
                            </a:solidFill>
                            <a:latin typeface="Cambria Math" panose="02040503050406030204" pitchFamily="18" charset="0"/>
                          </a:rPr>
                        </m:ctrlPr>
                      </m:dPr>
                      <m:e>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𝑋</m:t>
                            </m:r>
                          </m:e>
                          <m:sub>
                            <m:r>
                              <a:rPr lang="en-US" sz="1350" i="1">
                                <a:solidFill>
                                  <a:schemeClr val="bg1"/>
                                </a:solidFill>
                                <a:latin typeface="Cambria Math" panose="02040503050406030204" pitchFamily="18" charset="0"/>
                              </a:rPr>
                              <m:t>66</m:t>
                            </m:r>
                          </m:sub>
                        </m:sSub>
                        <m:r>
                          <a:rPr lang="en-US" sz="1350" i="1">
                            <a:solidFill>
                              <a:schemeClr val="bg1"/>
                            </a:solidFill>
                            <a:latin typeface="Cambria Math" panose="02040503050406030204" pitchFamily="18" charset="0"/>
                          </a:rPr>
                          <m:t>∗</m:t>
                        </m:r>
                        <m:sSub>
                          <m:sSubPr>
                            <m:ctrlPr>
                              <a:rPr lang="en-US" sz="1350" i="1">
                                <a:solidFill>
                                  <a:schemeClr val="bg1"/>
                                </a:solidFill>
                                <a:latin typeface="Cambria Math" panose="02040503050406030204" pitchFamily="18" charset="0"/>
                              </a:rPr>
                            </m:ctrlPr>
                          </m:sSubPr>
                          <m:e>
                            <m:r>
                              <a:rPr lang="en-US" sz="1350" i="1">
                                <a:solidFill>
                                  <a:schemeClr val="bg1"/>
                                </a:solidFill>
                                <a:latin typeface="Cambria Math" panose="02040503050406030204" pitchFamily="18" charset="0"/>
                              </a:rPr>
                              <m:t>𝑊</m:t>
                            </m:r>
                            <m:r>
                              <a:rPr lang="en-US" sz="1350" i="1">
                                <a:solidFill>
                                  <a:schemeClr val="bg1"/>
                                </a:solidFill>
                                <a:latin typeface="Cambria Math" panose="02040503050406030204" pitchFamily="18" charset="0"/>
                              </a:rPr>
                              <m:t>0</m:t>
                            </m:r>
                          </m:e>
                          <m:sub>
                            <m:r>
                              <a:rPr lang="en-US" sz="1350" i="1">
                                <a:solidFill>
                                  <a:schemeClr val="bg1"/>
                                </a:solidFill>
                                <a:latin typeface="Cambria Math" panose="02040503050406030204" pitchFamily="18" charset="0"/>
                              </a:rPr>
                              <m:t>22</m:t>
                            </m:r>
                          </m:sub>
                        </m:sSub>
                      </m:e>
                    </m:d>
                    <m:r>
                      <a:rPr lang="en-US" sz="1350" i="1">
                        <a:solidFill>
                          <a:schemeClr val="bg1"/>
                        </a:solidFill>
                        <a:latin typeface="Cambria Math" panose="02040503050406030204" pitchFamily="18" charset="0"/>
                      </a:rPr>
                      <m:t>)</m:t>
                    </m:r>
                  </m:oMath>
                </a14:m>
                <a:r>
                  <a:rPr lang="en-US" sz="1350" dirty="0">
                    <a:solidFill>
                      <a:schemeClr val="bg1"/>
                    </a:solidFill>
                    <a:latin typeface="+mj-lt"/>
                    <a:cs typeface="Times New Roman" panose="02020603050405020304" pitchFamily="18" charset="0"/>
                  </a:rPr>
                  <a:t>= -2</a:t>
                </a:r>
              </a:p>
              <a:p>
                <a:endParaRPr lang="en-US" sz="1350" dirty="0">
                  <a:solidFill>
                    <a:schemeClr val="bg1"/>
                  </a:solidFill>
                  <a:latin typeface="+mj-lt"/>
                  <a:cs typeface="Times New Roman" panose="02020603050405020304" pitchFamily="18" charset="0"/>
                </a:endParaRPr>
              </a:p>
              <a:p>
                <a:endParaRPr lang="en-US" sz="1350" dirty="0">
                  <a:solidFill>
                    <a:schemeClr val="bg1"/>
                  </a:solidFill>
                  <a:latin typeface="+mj-lt"/>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96EB9EDB-0D14-4D8D-B0AE-403880210786}"/>
                  </a:ext>
                </a:extLst>
              </p:cNvPr>
              <p:cNvSpPr>
                <a:spLocks noRot="1" noChangeAspect="1" noMove="1" noResize="1" noEditPoints="1" noAdjustHandles="1" noChangeArrowheads="1" noChangeShapeType="1" noTextEdit="1"/>
              </p:cNvSpPr>
              <p:nvPr/>
            </p:nvSpPr>
            <p:spPr>
              <a:xfrm>
                <a:off x="4919302" y="3470217"/>
                <a:ext cx="4059906" cy="1541769"/>
              </a:xfrm>
              <a:prstGeom prst="rect">
                <a:avLst/>
              </a:prstGeom>
              <a:blipFill>
                <a:blip r:embed="rId2"/>
                <a:stretch>
                  <a:fillRect l="-450" t="-7510" b="-4743"/>
                </a:stretch>
              </a:blipFill>
            </p:spPr>
            <p:txBody>
              <a:bodyPr/>
              <a:lstStyle/>
              <a:p>
                <a:r>
                  <a:rPr lang="de-AT">
                    <a:noFill/>
                  </a:rPr>
                  <a:t> </a:t>
                </a:r>
              </a:p>
            </p:txBody>
          </p:sp>
        </mc:Fallback>
      </mc:AlternateContent>
      <p:sp>
        <p:nvSpPr>
          <p:cNvPr id="9" name="Rectangle 8">
            <a:extLst>
              <a:ext uri="{FF2B5EF4-FFF2-40B4-BE49-F238E27FC236}">
                <a16:creationId xmlns:a16="http://schemas.microsoft.com/office/drawing/2014/main" id="{3D9F3271-C206-40E6-800D-705CED325717}"/>
              </a:ext>
            </a:extLst>
          </p:cNvPr>
          <p:cNvSpPr/>
          <p:nvPr/>
        </p:nvSpPr>
        <p:spPr>
          <a:xfrm>
            <a:off x="2847961" y="3452852"/>
            <a:ext cx="1724039" cy="1259507"/>
          </a:xfrm>
          <a:prstGeom prst="rect">
            <a:avLst/>
          </a:prstGeom>
          <a:solidFill>
            <a:srgbClr val="7030A0">
              <a:alpha val="3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j-lt"/>
            </a:endParaRPr>
          </a:p>
        </p:txBody>
      </p:sp>
    </p:spTree>
    <p:extLst>
      <p:ext uri="{BB962C8B-B14F-4D97-AF65-F5344CB8AC3E}">
        <p14:creationId xmlns:p14="http://schemas.microsoft.com/office/powerpoint/2010/main" val="169025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D0FD-1B88-4B88-853D-B416CF4BD097}"/>
              </a:ext>
            </a:extLst>
          </p:cNvPr>
          <p:cNvSpPr>
            <a:spLocks noGrp="1"/>
          </p:cNvSpPr>
          <p:nvPr>
            <p:ph type="title"/>
          </p:nvPr>
        </p:nvSpPr>
        <p:spPr/>
        <p:txBody>
          <a:bodyPr/>
          <a:lstStyle/>
          <a:p>
            <a:r>
              <a:rPr lang="en-US" dirty="0" err="1">
                <a:solidFill>
                  <a:schemeClr val="accent2"/>
                </a:solidFill>
                <a:latin typeface="+mj-lt"/>
              </a:rPr>
              <a:t>Ausgabe</a:t>
            </a:r>
            <a:r>
              <a:rPr lang="en-US" dirty="0">
                <a:solidFill>
                  <a:schemeClr val="accent2"/>
                </a:solidFill>
                <a:latin typeface="+mj-lt"/>
              </a:rPr>
              <a:t> von der </a:t>
            </a:r>
            <a:r>
              <a:rPr lang="en-US" dirty="0" err="1">
                <a:solidFill>
                  <a:schemeClr val="accent2"/>
                </a:solidFill>
                <a:latin typeface="+mj-lt"/>
              </a:rPr>
              <a:t>Faltungsschicht</a:t>
            </a:r>
            <a:endParaRPr lang="en-US" dirty="0">
              <a:solidFill>
                <a:schemeClr val="accent2"/>
              </a:solidFill>
              <a:latin typeface="+mj-lt"/>
            </a:endParaRPr>
          </a:p>
        </p:txBody>
      </p:sp>
      <mc:AlternateContent xmlns:mc="http://schemas.openxmlformats.org/markup-compatibility/2006" xmlns:a14="http://schemas.microsoft.com/office/drawing/2010/main">
        <mc:Choice Requires="a14">
          <p:graphicFrame>
            <p:nvGraphicFramePr>
              <p:cNvPr id="4" name="Table 6">
                <a:extLst>
                  <a:ext uri="{FF2B5EF4-FFF2-40B4-BE49-F238E27FC236}">
                    <a16:creationId xmlns:a16="http://schemas.microsoft.com/office/drawing/2014/main" id="{3C6056EC-2FF3-475F-8FA8-CEDCF99222A2}"/>
                  </a:ext>
                </a:extLst>
              </p:cNvPr>
              <p:cNvGraphicFramePr>
                <a:graphicFrameLocks noGrp="1"/>
              </p:cNvGraphicFramePr>
              <p:nvPr/>
            </p:nvGraphicFramePr>
            <p:xfrm>
              <a:off x="866216" y="2571750"/>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i="1">
                                        <a:latin typeface="Cambria Math" panose="02040503050406030204" pitchFamily="18" charset="0"/>
                                      </a:rPr>
                                      <m:t>00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i="1">
                                        <a:latin typeface="Cambria Math" panose="02040503050406030204" pitchFamily="18" charset="0"/>
                                      </a:rPr>
                                      <m:t>0</m:t>
                                    </m:r>
                                    <m:r>
                                      <a:rPr lang="en-US" sz="800" b="1" i="1" smtClean="0">
                                        <a:latin typeface="Cambria Math" panose="02040503050406030204" pitchFamily="18" charset="0"/>
                                      </a:rPr>
                                      <m:t>𝟏</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i="1">
                                        <a:latin typeface="Cambria Math" panose="02040503050406030204" pitchFamily="18" charset="0"/>
                                      </a:rPr>
                                      <m:t>0</m:t>
                                    </m:r>
                                    <m:r>
                                      <a:rPr lang="en-US" sz="800" b="1" i="1" smtClean="0">
                                        <a:latin typeface="Cambria Math" panose="02040503050406030204" pitchFamily="18" charset="0"/>
                                      </a:rPr>
                                      <m:t>𝟐</m:t>
                                    </m:r>
                                  </m:sub>
                                </m:sSub>
                              </m:oMath>
                            </m:oMathPara>
                          </a14:m>
                          <a:endParaRPr lang="en-US" sz="800" dirty="0"/>
                        </a:p>
                      </a:txBody>
                      <a:tcPr marL="68580" marR="68580" marT="34290" marB="34290"/>
                    </a:tc>
                    <a:extLst>
                      <a:ext uri="{0D108BD9-81ED-4DB2-BD59-A6C34878D82A}">
                        <a16:rowId xmlns:a16="http://schemas.microsoft.com/office/drawing/2014/main" val="2049088902"/>
                      </a:ext>
                    </a:extLst>
                  </a:tr>
                  <a:tr h="492710">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b="0" i="1" smtClean="0">
                                        <a:latin typeface="Cambria Math" panose="02040503050406030204" pitchFamily="18" charset="0"/>
                                      </a:rPr>
                                      <m:t>1</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b="0" i="1" smtClean="0">
                                        <a:latin typeface="Cambria Math" panose="02040503050406030204" pitchFamily="18" charset="0"/>
                                      </a:rPr>
                                      <m:t>11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b="0" i="1" smtClean="0">
                                        <a:latin typeface="Cambria Math" panose="02040503050406030204" pitchFamily="18" charset="0"/>
                                      </a:rPr>
                                      <m:t>12</m:t>
                                    </m:r>
                                  </m:sub>
                                </m:sSub>
                              </m:oMath>
                            </m:oMathPara>
                          </a14:m>
                          <a:endParaRPr lang="en-US" sz="800" dirty="0"/>
                        </a:p>
                      </a:txBody>
                      <a:tcPr marL="68580" marR="68580" marT="34290" marB="34290"/>
                    </a:tc>
                    <a:extLst>
                      <a:ext uri="{0D108BD9-81ED-4DB2-BD59-A6C34878D82A}">
                        <a16:rowId xmlns:a16="http://schemas.microsoft.com/office/drawing/2014/main" val="481151673"/>
                      </a:ext>
                    </a:extLst>
                  </a:tr>
                  <a:tr h="492710">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b="0" i="1" smtClean="0">
                                        <a:latin typeface="Cambria Math" panose="02040503050406030204" pitchFamily="18" charset="0"/>
                                      </a:rPr>
                                      <m:t>2</m:t>
                                    </m:r>
                                    <m:r>
                                      <a:rPr lang="en-US" sz="800" i="1">
                                        <a:latin typeface="Cambria Math" panose="02040503050406030204" pitchFamily="18" charset="0"/>
                                      </a:rPr>
                                      <m:t>0</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b="0" i="1" smtClean="0">
                                        <a:latin typeface="Cambria Math" panose="02040503050406030204" pitchFamily="18" charset="0"/>
                                      </a:rPr>
                                      <m:t>21</m:t>
                                    </m:r>
                                  </m:sub>
                                </m:sSub>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rPr>
                                    </m:ctrlPr>
                                  </m:sSubPr>
                                  <m:e>
                                    <m:r>
                                      <a:rPr lang="en-US" sz="800" b="0" i="1" smtClean="0">
                                        <a:latin typeface="Cambria Math" panose="02040503050406030204" pitchFamily="18" charset="0"/>
                                      </a:rPr>
                                      <m:t>𝑂</m:t>
                                    </m:r>
                                  </m:e>
                                  <m:sub>
                                    <m:r>
                                      <a:rPr lang="en-US" sz="800" b="0" i="1" smtClean="0">
                                        <a:latin typeface="Cambria Math" panose="02040503050406030204" pitchFamily="18" charset="0"/>
                                      </a:rPr>
                                      <m:t>22</m:t>
                                    </m:r>
                                  </m:sub>
                                </m:sSub>
                              </m:oMath>
                            </m:oMathPara>
                          </a14:m>
                          <a:endParaRPr lang="en-US" sz="800" dirty="0"/>
                        </a:p>
                      </a:txBody>
                      <a:tcPr marL="68580" marR="68580" marT="34290" marB="34290"/>
                    </a:tc>
                    <a:extLst>
                      <a:ext uri="{0D108BD9-81ED-4DB2-BD59-A6C34878D82A}">
                        <a16:rowId xmlns:a16="http://schemas.microsoft.com/office/drawing/2014/main" val="2225730628"/>
                      </a:ext>
                    </a:extLst>
                  </a:tr>
                </a:tbl>
              </a:graphicData>
            </a:graphic>
          </p:graphicFrame>
        </mc:Choice>
        <mc:Fallback xmlns="">
          <p:graphicFrame>
            <p:nvGraphicFramePr>
              <p:cNvPr id="4" name="Table 6">
                <a:extLst>
                  <a:ext uri="{FF2B5EF4-FFF2-40B4-BE49-F238E27FC236}">
                    <a16:creationId xmlns:a16="http://schemas.microsoft.com/office/drawing/2014/main" id="{3C6056EC-2FF3-475F-8FA8-CEDCF99222A2}"/>
                  </a:ext>
                </a:extLst>
              </p:cNvPr>
              <p:cNvGraphicFramePr>
                <a:graphicFrameLocks noGrp="1"/>
              </p:cNvGraphicFramePr>
              <p:nvPr/>
            </p:nvGraphicFramePr>
            <p:xfrm>
              <a:off x="866216" y="2571750"/>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endParaRPr lang="de-DE"/>
                        </a:p>
                      </a:txBody>
                      <a:tcPr marL="68580" marR="68580" marT="34290" marB="34290">
                        <a:blipFill>
                          <a:blip r:embed="rId2"/>
                          <a:stretch>
                            <a:fillRect l="-667" t="-1235" r="-202667" b="-203704"/>
                          </a:stretch>
                        </a:blipFill>
                      </a:tcPr>
                    </a:tc>
                    <a:tc>
                      <a:txBody>
                        <a:bodyPr/>
                        <a:lstStyle/>
                        <a:p>
                          <a:endParaRPr lang="de-DE"/>
                        </a:p>
                      </a:txBody>
                      <a:tcPr marL="68580" marR="68580" marT="34290" marB="34290">
                        <a:blipFill>
                          <a:blip r:embed="rId2"/>
                          <a:stretch>
                            <a:fillRect l="-100667" t="-1235" r="-102667" b="-203704"/>
                          </a:stretch>
                        </a:blipFill>
                      </a:tcPr>
                    </a:tc>
                    <a:tc>
                      <a:txBody>
                        <a:bodyPr/>
                        <a:lstStyle/>
                        <a:p>
                          <a:endParaRPr lang="de-DE"/>
                        </a:p>
                      </a:txBody>
                      <a:tcPr marL="68580" marR="68580" marT="34290" marB="34290">
                        <a:blipFill>
                          <a:blip r:embed="rId2"/>
                          <a:stretch>
                            <a:fillRect l="-200667" t="-1235" r="-2667" b="-203704"/>
                          </a:stretch>
                        </a:blipFill>
                      </a:tcPr>
                    </a:tc>
                    <a:extLst>
                      <a:ext uri="{0D108BD9-81ED-4DB2-BD59-A6C34878D82A}">
                        <a16:rowId xmlns:a16="http://schemas.microsoft.com/office/drawing/2014/main" val="2049088902"/>
                      </a:ext>
                    </a:extLst>
                  </a:tr>
                  <a:tr h="492710">
                    <a:tc>
                      <a:txBody>
                        <a:bodyPr/>
                        <a:lstStyle/>
                        <a:p>
                          <a:endParaRPr lang="de-DE"/>
                        </a:p>
                      </a:txBody>
                      <a:tcPr marL="68580" marR="68580" marT="34290" marB="34290">
                        <a:blipFill>
                          <a:blip r:embed="rId2"/>
                          <a:stretch>
                            <a:fillRect l="-667" t="-100000" r="-202667" b="-101220"/>
                          </a:stretch>
                        </a:blipFill>
                      </a:tcPr>
                    </a:tc>
                    <a:tc>
                      <a:txBody>
                        <a:bodyPr/>
                        <a:lstStyle/>
                        <a:p>
                          <a:endParaRPr lang="de-DE"/>
                        </a:p>
                      </a:txBody>
                      <a:tcPr marL="68580" marR="68580" marT="34290" marB="34290">
                        <a:blipFill>
                          <a:blip r:embed="rId2"/>
                          <a:stretch>
                            <a:fillRect l="-100667" t="-100000" r="-102667" b="-101220"/>
                          </a:stretch>
                        </a:blipFill>
                      </a:tcPr>
                    </a:tc>
                    <a:tc>
                      <a:txBody>
                        <a:bodyPr/>
                        <a:lstStyle/>
                        <a:p>
                          <a:endParaRPr lang="de-DE"/>
                        </a:p>
                      </a:txBody>
                      <a:tcPr marL="68580" marR="68580" marT="34290" marB="34290">
                        <a:blipFill>
                          <a:blip r:embed="rId2"/>
                          <a:stretch>
                            <a:fillRect l="-200667" t="-100000" r="-2667" b="-101220"/>
                          </a:stretch>
                        </a:blipFill>
                      </a:tcPr>
                    </a:tc>
                    <a:extLst>
                      <a:ext uri="{0D108BD9-81ED-4DB2-BD59-A6C34878D82A}">
                        <a16:rowId xmlns:a16="http://schemas.microsoft.com/office/drawing/2014/main" val="481151673"/>
                      </a:ext>
                    </a:extLst>
                  </a:tr>
                  <a:tr h="492710">
                    <a:tc>
                      <a:txBody>
                        <a:bodyPr/>
                        <a:lstStyle/>
                        <a:p>
                          <a:endParaRPr lang="de-DE"/>
                        </a:p>
                      </a:txBody>
                      <a:tcPr marL="68580" marR="68580" marT="34290" marB="34290">
                        <a:blipFill>
                          <a:blip r:embed="rId2"/>
                          <a:stretch>
                            <a:fillRect l="-667" t="-202469" r="-202667" b="-2469"/>
                          </a:stretch>
                        </a:blipFill>
                      </a:tcPr>
                    </a:tc>
                    <a:tc>
                      <a:txBody>
                        <a:bodyPr/>
                        <a:lstStyle/>
                        <a:p>
                          <a:endParaRPr lang="de-DE"/>
                        </a:p>
                      </a:txBody>
                      <a:tcPr marL="68580" marR="68580" marT="34290" marB="34290">
                        <a:blipFill>
                          <a:blip r:embed="rId2"/>
                          <a:stretch>
                            <a:fillRect l="-100667" t="-202469" r="-102667" b="-2469"/>
                          </a:stretch>
                        </a:blipFill>
                      </a:tcPr>
                    </a:tc>
                    <a:tc>
                      <a:txBody>
                        <a:bodyPr/>
                        <a:lstStyle/>
                        <a:p>
                          <a:endParaRPr lang="de-DE"/>
                        </a:p>
                      </a:txBody>
                      <a:tcPr marL="68580" marR="68580" marT="34290" marB="34290">
                        <a:blipFill>
                          <a:blip r:embed="rId2"/>
                          <a:stretch>
                            <a:fillRect l="-200667" t="-202469" r="-2667" b="-2469"/>
                          </a:stretch>
                        </a:blipFill>
                      </a:tcPr>
                    </a:tc>
                    <a:extLst>
                      <a:ext uri="{0D108BD9-81ED-4DB2-BD59-A6C34878D82A}">
                        <a16:rowId xmlns:a16="http://schemas.microsoft.com/office/drawing/2014/main" val="222573062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6">
                <a:extLst>
                  <a:ext uri="{FF2B5EF4-FFF2-40B4-BE49-F238E27FC236}">
                    <a16:creationId xmlns:a16="http://schemas.microsoft.com/office/drawing/2014/main" id="{DD6B013F-36BB-465C-A651-C29114958FE3}"/>
                  </a:ext>
                </a:extLst>
              </p:cNvPr>
              <p:cNvGraphicFramePr>
                <a:graphicFrameLocks noGrp="1"/>
              </p:cNvGraphicFramePr>
              <p:nvPr/>
            </p:nvGraphicFramePr>
            <p:xfrm>
              <a:off x="5072227" y="2571750"/>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m:t>
                                </m:r>
                                <m:r>
                                  <a:rPr lang="en-US" sz="800" b="1" i="1" smtClean="0">
                                    <a:latin typeface="Cambria Math" panose="02040503050406030204" pitchFamily="18" charset="0"/>
                                  </a:rPr>
                                  <m:t>𝟏</m:t>
                                </m:r>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m:t>
                                </m:r>
                                <m:r>
                                  <a:rPr lang="en-US" sz="800" b="1" i="1" smtClean="0">
                                    <a:latin typeface="Cambria Math" panose="02040503050406030204" pitchFamily="18" charset="0"/>
                                  </a:rPr>
                                  <m:t>𝟐</m:t>
                                </m:r>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m:t>
                                </m:r>
                                <m:r>
                                  <a:rPr lang="en-US" sz="800" b="1" i="1" smtClean="0">
                                    <a:latin typeface="Cambria Math" panose="02040503050406030204" pitchFamily="18" charset="0"/>
                                  </a:rPr>
                                  <m:t>𝟏</m:t>
                                </m:r>
                              </m:oMath>
                            </m:oMathPara>
                          </a14:m>
                          <a:endParaRPr lang="en-US" sz="800" dirty="0"/>
                        </a:p>
                      </a:txBody>
                      <a:tcPr marL="68580" marR="68580" marT="34290" marB="34290"/>
                    </a:tc>
                    <a:extLst>
                      <a:ext uri="{0D108BD9-81ED-4DB2-BD59-A6C34878D82A}">
                        <a16:rowId xmlns:a16="http://schemas.microsoft.com/office/drawing/2014/main" val="2049088902"/>
                      </a:ext>
                    </a:extLst>
                  </a:tr>
                  <a:tr h="492710">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m:t>
                                </m:r>
                                <m:r>
                                  <a:rPr lang="en-US" sz="800" b="0" i="1" smtClean="0">
                                    <a:latin typeface="Cambria Math" panose="02040503050406030204" pitchFamily="18" charset="0"/>
                                  </a:rPr>
                                  <m:t>2</m:t>
                                </m:r>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4</m:t>
                                </m:r>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3</m:t>
                                </m:r>
                              </m:oMath>
                            </m:oMathPara>
                          </a14:m>
                          <a:endParaRPr lang="en-US" sz="800" dirty="0"/>
                        </a:p>
                      </a:txBody>
                      <a:tcPr marL="68580" marR="68580" marT="34290" marB="34290"/>
                    </a:tc>
                    <a:extLst>
                      <a:ext uri="{0D108BD9-81ED-4DB2-BD59-A6C34878D82A}">
                        <a16:rowId xmlns:a16="http://schemas.microsoft.com/office/drawing/2014/main" val="481151673"/>
                      </a:ext>
                    </a:extLst>
                  </a:tr>
                  <a:tr h="492710">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1</m:t>
                                </m:r>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4</m:t>
                                </m:r>
                              </m:oMath>
                            </m:oMathPara>
                          </a14:m>
                          <a:endParaRPr lang="en-US" sz="800" dirty="0"/>
                        </a:p>
                      </a:txBody>
                      <a:tcPr marL="68580" marR="68580" marT="34290" marB="34290"/>
                    </a:tc>
                    <a:tc>
                      <a:txBody>
                        <a:bodyPr/>
                        <a:lstStyle/>
                        <a:p>
                          <a:pP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m:t>
                                </m:r>
                                <m:r>
                                  <a:rPr lang="en-US" sz="800" b="0" i="1" smtClean="0">
                                    <a:latin typeface="Cambria Math" panose="02040503050406030204" pitchFamily="18" charset="0"/>
                                  </a:rPr>
                                  <m:t>2</m:t>
                                </m:r>
                              </m:oMath>
                            </m:oMathPara>
                          </a14:m>
                          <a:endParaRPr lang="en-US" sz="800" dirty="0"/>
                        </a:p>
                      </a:txBody>
                      <a:tcPr marL="68580" marR="68580" marT="34290" marB="34290"/>
                    </a:tc>
                    <a:extLst>
                      <a:ext uri="{0D108BD9-81ED-4DB2-BD59-A6C34878D82A}">
                        <a16:rowId xmlns:a16="http://schemas.microsoft.com/office/drawing/2014/main" val="2225730628"/>
                      </a:ext>
                    </a:extLst>
                  </a:tr>
                </a:tbl>
              </a:graphicData>
            </a:graphic>
          </p:graphicFrame>
        </mc:Choice>
        <mc:Fallback xmlns="">
          <p:graphicFrame>
            <p:nvGraphicFramePr>
              <p:cNvPr id="5" name="Table 6">
                <a:extLst>
                  <a:ext uri="{FF2B5EF4-FFF2-40B4-BE49-F238E27FC236}">
                    <a16:creationId xmlns:a16="http://schemas.microsoft.com/office/drawing/2014/main" id="{DD6B013F-36BB-465C-A651-C29114958FE3}"/>
                  </a:ext>
                </a:extLst>
              </p:cNvPr>
              <p:cNvGraphicFramePr>
                <a:graphicFrameLocks noGrp="1"/>
              </p:cNvGraphicFramePr>
              <p:nvPr/>
            </p:nvGraphicFramePr>
            <p:xfrm>
              <a:off x="5072227" y="2571750"/>
              <a:ext cx="2739498" cy="1478130"/>
            </p:xfrm>
            <a:graphic>
              <a:graphicData uri="http://schemas.openxmlformats.org/drawingml/2006/table">
                <a:tbl>
                  <a:tblPr firstRow="1" bandRow="1">
                    <a:tableStyleId>{5C22544A-7EE6-4342-B048-85BDC9FD1C3A}</a:tableStyleId>
                  </a:tblPr>
                  <a:tblGrid>
                    <a:gridCol w="913166">
                      <a:extLst>
                        <a:ext uri="{9D8B030D-6E8A-4147-A177-3AD203B41FA5}">
                          <a16:colId xmlns:a16="http://schemas.microsoft.com/office/drawing/2014/main" val="2268960560"/>
                        </a:ext>
                      </a:extLst>
                    </a:gridCol>
                    <a:gridCol w="913166">
                      <a:extLst>
                        <a:ext uri="{9D8B030D-6E8A-4147-A177-3AD203B41FA5}">
                          <a16:colId xmlns:a16="http://schemas.microsoft.com/office/drawing/2014/main" val="4105960815"/>
                        </a:ext>
                      </a:extLst>
                    </a:gridCol>
                    <a:gridCol w="913166">
                      <a:extLst>
                        <a:ext uri="{9D8B030D-6E8A-4147-A177-3AD203B41FA5}">
                          <a16:colId xmlns:a16="http://schemas.microsoft.com/office/drawing/2014/main" val="1471067031"/>
                        </a:ext>
                      </a:extLst>
                    </a:gridCol>
                  </a:tblGrid>
                  <a:tr h="492710">
                    <a:tc>
                      <a:txBody>
                        <a:bodyPr/>
                        <a:lstStyle/>
                        <a:p>
                          <a:endParaRPr lang="de-DE"/>
                        </a:p>
                      </a:txBody>
                      <a:tcPr marL="68580" marR="68580" marT="34290" marB="34290">
                        <a:blipFill>
                          <a:blip r:embed="rId3"/>
                          <a:stretch>
                            <a:fillRect l="-667" t="-1235" r="-202667" b="-203704"/>
                          </a:stretch>
                        </a:blipFill>
                      </a:tcPr>
                    </a:tc>
                    <a:tc>
                      <a:txBody>
                        <a:bodyPr/>
                        <a:lstStyle/>
                        <a:p>
                          <a:endParaRPr lang="de-DE"/>
                        </a:p>
                      </a:txBody>
                      <a:tcPr marL="68580" marR="68580" marT="34290" marB="34290">
                        <a:blipFill>
                          <a:blip r:embed="rId3"/>
                          <a:stretch>
                            <a:fillRect l="-100667" t="-1235" r="-102667" b="-203704"/>
                          </a:stretch>
                        </a:blipFill>
                      </a:tcPr>
                    </a:tc>
                    <a:tc>
                      <a:txBody>
                        <a:bodyPr/>
                        <a:lstStyle/>
                        <a:p>
                          <a:endParaRPr lang="de-DE"/>
                        </a:p>
                      </a:txBody>
                      <a:tcPr marL="68580" marR="68580" marT="34290" marB="34290">
                        <a:blipFill>
                          <a:blip r:embed="rId3"/>
                          <a:stretch>
                            <a:fillRect l="-200667" t="-1235" r="-2667" b="-203704"/>
                          </a:stretch>
                        </a:blipFill>
                      </a:tcPr>
                    </a:tc>
                    <a:extLst>
                      <a:ext uri="{0D108BD9-81ED-4DB2-BD59-A6C34878D82A}">
                        <a16:rowId xmlns:a16="http://schemas.microsoft.com/office/drawing/2014/main" val="2049088902"/>
                      </a:ext>
                    </a:extLst>
                  </a:tr>
                  <a:tr h="492710">
                    <a:tc>
                      <a:txBody>
                        <a:bodyPr/>
                        <a:lstStyle/>
                        <a:p>
                          <a:endParaRPr lang="de-DE"/>
                        </a:p>
                      </a:txBody>
                      <a:tcPr marL="68580" marR="68580" marT="34290" marB="34290">
                        <a:blipFill>
                          <a:blip r:embed="rId3"/>
                          <a:stretch>
                            <a:fillRect l="-667" t="-100000" r="-202667" b="-101220"/>
                          </a:stretch>
                        </a:blipFill>
                      </a:tcPr>
                    </a:tc>
                    <a:tc>
                      <a:txBody>
                        <a:bodyPr/>
                        <a:lstStyle/>
                        <a:p>
                          <a:endParaRPr lang="de-DE"/>
                        </a:p>
                      </a:txBody>
                      <a:tcPr marL="68580" marR="68580" marT="34290" marB="34290">
                        <a:blipFill>
                          <a:blip r:embed="rId3"/>
                          <a:stretch>
                            <a:fillRect l="-100667" t="-100000" r="-102667" b="-101220"/>
                          </a:stretch>
                        </a:blipFill>
                      </a:tcPr>
                    </a:tc>
                    <a:tc>
                      <a:txBody>
                        <a:bodyPr/>
                        <a:lstStyle/>
                        <a:p>
                          <a:endParaRPr lang="de-DE"/>
                        </a:p>
                      </a:txBody>
                      <a:tcPr marL="68580" marR="68580" marT="34290" marB="34290">
                        <a:blipFill>
                          <a:blip r:embed="rId3"/>
                          <a:stretch>
                            <a:fillRect l="-200667" t="-100000" r="-2667" b="-101220"/>
                          </a:stretch>
                        </a:blipFill>
                      </a:tcPr>
                    </a:tc>
                    <a:extLst>
                      <a:ext uri="{0D108BD9-81ED-4DB2-BD59-A6C34878D82A}">
                        <a16:rowId xmlns:a16="http://schemas.microsoft.com/office/drawing/2014/main" val="481151673"/>
                      </a:ext>
                    </a:extLst>
                  </a:tr>
                  <a:tr h="492710">
                    <a:tc>
                      <a:txBody>
                        <a:bodyPr/>
                        <a:lstStyle/>
                        <a:p>
                          <a:endParaRPr lang="de-DE"/>
                        </a:p>
                      </a:txBody>
                      <a:tcPr marL="68580" marR="68580" marT="34290" marB="34290">
                        <a:blipFill>
                          <a:blip r:embed="rId3"/>
                          <a:stretch>
                            <a:fillRect l="-667" t="-202469" r="-202667" b="-2469"/>
                          </a:stretch>
                        </a:blipFill>
                      </a:tcPr>
                    </a:tc>
                    <a:tc>
                      <a:txBody>
                        <a:bodyPr/>
                        <a:lstStyle/>
                        <a:p>
                          <a:endParaRPr lang="de-DE"/>
                        </a:p>
                      </a:txBody>
                      <a:tcPr marL="68580" marR="68580" marT="34290" marB="34290">
                        <a:blipFill>
                          <a:blip r:embed="rId3"/>
                          <a:stretch>
                            <a:fillRect l="-100667" t="-202469" r="-102667" b="-2469"/>
                          </a:stretch>
                        </a:blipFill>
                      </a:tcPr>
                    </a:tc>
                    <a:tc>
                      <a:txBody>
                        <a:bodyPr/>
                        <a:lstStyle/>
                        <a:p>
                          <a:endParaRPr lang="de-DE"/>
                        </a:p>
                      </a:txBody>
                      <a:tcPr marL="68580" marR="68580" marT="34290" marB="34290">
                        <a:blipFill>
                          <a:blip r:embed="rId3"/>
                          <a:stretch>
                            <a:fillRect l="-200667" t="-202469" r="-2667" b="-2469"/>
                          </a:stretch>
                        </a:blipFill>
                      </a:tcPr>
                    </a:tc>
                    <a:extLst>
                      <a:ext uri="{0D108BD9-81ED-4DB2-BD59-A6C34878D82A}">
                        <a16:rowId xmlns:a16="http://schemas.microsoft.com/office/drawing/2014/main" val="2225730628"/>
                      </a:ext>
                    </a:extLst>
                  </a:tr>
                </a:tbl>
              </a:graphicData>
            </a:graphic>
          </p:graphicFrame>
        </mc:Fallback>
      </mc:AlternateContent>
    </p:spTree>
    <p:extLst>
      <p:ext uri="{BB962C8B-B14F-4D97-AF65-F5344CB8AC3E}">
        <p14:creationId xmlns:p14="http://schemas.microsoft.com/office/powerpoint/2010/main" val="71038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 name="TextBox 4">
            <a:extLst>
              <a:ext uri="{FF2B5EF4-FFF2-40B4-BE49-F238E27FC236}">
                <a16:creationId xmlns:a16="http://schemas.microsoft.com/office/drawing/2014/main" id="{AE5607CB-10B0-49B8-BCD0-A5E544F26D03}"/>
              </a:ext>
            </a:extLst>
          </p:cNvPr>
          <p:cNvSpPr txBox="1"/>
          <p:nvPr/>
        </p:nvSpPr>
        <p:spPr>
          <a:xfrm>
            <a:off x="256764" y="217630"/>
            <a:ext cx="5640766" cy="646331"/>
          </a:xfrm>
          <a:prstGeom prst="rect">
            <a:avLst/>
          </a:prstGeom>
          <a:noFill/>
          <a:effectLst/>
        </p:spPr>
        <p:txBody>
          <a:bodyPr wrap="square" rtlCol="0">
            <a:spAutoFit/>
          </a:bodyPr>
          <a:lstStyle>
            <a:defPPr>
              <a:defRPr lang="en-US"/>
            </a:defPPr>
            <a:lvl1pPr algn="ctr">
              <a:defRPr sz="8000" b="1">
                <a:gradFill flip="none" rotWithShape="1">
                  <a:gsLst>
                    <a:gs pos="0">
                      <a:schemeClr val="accent1"/>
                    </a:gs>
                    <a:gs pos="95726">
                      <a:schemeClr val="accent4"/>
                    </a:gs>
                    <a:gs pos="71000">
                      <a:schemeClr val="accent3"/>
                    </a:gs>
                    <a:gs pos="21000">
                      <a:schemeClr val="accent2"/>
                    </a:gs>
                  </a:gsLst>
                  <a:path path="circle">
                    <a:fillToRect l="100000" t="100000"/>
                  </a:path>
                  <a:tileRect r="-100000" b="-100000"/>
                </a:gradFill>
                <a:effectLst>
                  <a:outerShdw dist="152400" dir="3360000" algn="ctr" rotWithShape="0">
                    <a:schemeClr val="tx1">
                      <a:lumMod val="50000"/>
                      <a:lumOff val="50000"/>
                      <a:alpha val="14000"/>
                    </a:schemeClr>
                  </a:outerShdw>
                </a:effectLst>
                <a:latin typeface="+mj-lt"/>
              </a:defRPr>
            </a:lvl1pPr>
          </a:lstStyle>
          <a:p>
            <a:pPr defTabSz="228554"/>
            <a:r>
              <a:rPr lang="en-US" sz="4000" dirty="0" err="1">
                <a:gradFill flip="none" rotWithShape="1">
                  <a:gsLst>
                    <a:gs pos="0">
                      <a:schemeClr val="accent4">
                        <a:lumMod val="40000"/>
                        <a:lumOff val="60000"/>
                      </a:schemeClr>
                    </a:gs>
                    <a:gs pos="100000">
                      <a:schemeClr val="accent4">
                        <a:lumMod val="40000"/>
                        <a:lumOff val="60000"/>
                      </a:schemeClr>
                    </a:gs>
                    <a:gs pos="52000">
                      <a:schemeClr val="accent4">
                        <a:lumMod val="20000"/>
                        <a:lumOff val="80000"/>
                      </a:schemeClr>
                    </a:gs>
                  </a:gsLst>
                  <a:path path="circle">
                    <a:fillToRect l="100000" t="100000"/>
                  </a:path>
                  <a:tileRect r="-100000" b="-100000"/>
                </a:gradFill>
                <a:effectLst>
                  <a:outerShdw blurRad="76200" dist="203200" dir="3360000" algn="ctr" rotWithShape="0">
                    <a:srgbClr val="FFFFFF">
                      <a:lumMod val="50000"/>
                      <a:lumOff val="50000"/>
                      <a:alpha val="22000"/>
                    </a:srgbClr>
                  </a:outerShdw>
                </a:effectLst>
              </a:rPr>
              <a:t>Änderungslenkung</a:t>
            </a:r>
            <a:endParaRPr lang="en-US" sz="4000" dirty="0">
              <a:gradFill flip="none" rotWithShape="1">
                <a:gsLst>
                  <a:gs pos="0">
                    <a:schemeClr val="accent4">
                      <a:lumMod val="40000"/>
                      <a:lumOff val="60000"/>
                    </a:schemeClr>
                  </a:gs>
                  <a:gs pos="100000">
                    <a:schemeClr val="accent4">
                      <a:lumMod val="60000"/>
                      <a:lumOff val="40000"/>
                    </a:schemeClr>
                  </a:gs>
                  <a:gs pos="52000">
                    <a:schemeClr val="accent4">
                      <a:lumMod val="20000"/>
                      <a:lumOff val="80000"/>
                    </a:schemeClr>
                  </a:gs>
                </a:gsLst>
                <a:path path="circle">
                  <a:fillToRect l="100000" t="100000"/>
                </a:path>
                <a:tileRect r="-100000" b="-100000"/>
              </a:gradFill>
              <a:effectLst>
                <a:outerShdw blurRad="76200" dist="203200" dir="3360000" algn="ctr" rotWithShape="0">
                  <a:srgbClr val="FFFFFF">
                    <a:lumMod val="50000"/>
                    <a:lumOff val="50000"/>
                    <a:alpha val="22000"/>
                  </a:srgbClr>
                </a:outerShdw>
              </a:effectLst>
            </a:endParaRPr>
          </a:p>
        </p:txBody>
      </p:sp>
      <p:grpSp>
        <p:nvGrpSpPr>
          <p:cNvPr id="189" name="Group 1">
            <a:extLst>
              <a:ext uri="{FF2B5EF4-FFF2-40B4-BE49-F238E27FC236}">
                <a16:creationId xmlns:a16="http://schemas.microsoft.com/office/drawing/2014/main" id="{29C4F78A-4626-43A9-8104-E49433BC6205}"/>
              </a:ext>
            </a:extLst>
          </p:cNvPr>
          <p:cNvGrpSpPr/>
          <p:nvPr/>
        </p:nvGrpSpPr>
        <p:grpSpPr>
          <a:xfrm>
            <a:off x="927527" y="1484892"/>
            <a:ext cx="1607092" cy="1695111"/>
            <a:chOff x="8736553" y="3611344"/>
            <a:chExt cx="6914068" cy="7292746"/>
          </a:xfrm>
        </p:grpSpPr>
        <p:sp>
          <p:nvSpPr>
            <p:cNvPr id="190" name="One">
              <a:extLst>
                <a:ext uri="{FF2B5EF4-FFF2-40B4-BE49-F238E27FC236}">
                  <a16:creationId xmlns:a16="http://schemas.microsoft.com/office/drawing/2014/main" id="{70B786BE-1FFD-4925-8F8B-D3AA20D47E68}"/>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1"/>
            </a:solidFill>
            <a:ln w="9525" cap="flat">
              <a:noFill/>
              <a:prstDash val="solid"/>
              <a:miter/>
            </a:ln>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191" name="Two">
              <a:extLst>
                <a:ext uri="{FF2B5EF4-FFF2-40B4-BE49-F238E27FC236}">
                  <a16:creationId xmlns:a16="http://schemas.microsoft.com/office/drawing/2014/main" id="{6F2545A5-257D-422C-9A12-E0B0C5FB4600}"/>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1">
                    <a:lumMod val="75000"/>
                  </a:schemeClr>
                </a:gs>
                <a:gs pos="0">
                  <a:schemeClr val="accent1"/>
                </a:gs>
              </a:gsLst>
              <a:lin ang="16200000" scaled="1"/>
              <a:tileRect/>
            </a:gradFill>
            <a:ln w="9525" cap="flat">
              <a:noFill/>
              <a:prstDash val="solid"/>
              <a:miter/>
            </a:ln>
            <a:effectLst>
              <a:softEdge rad="381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192" name="Three">
              <a:extLst>
                <a:ext uri="{FF2B5EF4-FFF2-40B4-BE49-F238E27FC236}">
                  <a16:creationId xmlns:a16="http://schemas.microsoft.com/office/drawing/2014/main" id="{BB82D2F8-365E-444B-B445-456748258648}"/>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1">
                    <a:lumMod val="75000"/>
                  </a:schemeClr>
                </a:gs>
                <a:gs pos="19000">
                  <a:schemeClr val="accent1">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193" name="Four">
              <a:extLst>
                <a:ext uri="{FF2B5EF4-FFF2-40B4-BE49-F238E27FC236}">
                  <a16:creationId xmlns:a16="http://schemas.microsoft.com/office/drawing/2014/main" id="{B4FC9C5E-6988-4100-9C1F-AA7259EB4822}"/>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1">
                    <a:lumMod val="60000"/>
                    <a:lumOff val="40000"/>
                  </a:schemeClr>
                </a:gs>
                <a:gs pos="9000">
                  <a:schemeClr val="accent1">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grpSp>
      <p:grpSp>
        <p:nvGrpSpPr>
          <p:cNvPr id="220" name="Group 6">
            <a:extLst>
              <a:ext uri="{FF2B5EF4-FFF2-40B4-BE49-F238E27FC236}">
                <a16:creationId xmlns:a16="http://schemas.microsoft.com/office/drawing/2014/main" id="{2CED4267-F4E8-46E1-A605-E986048C964F}"/>
              </a:ext>
            </a:extLst>
          </p:cNvPr>
          <p:cNvGrpSpPr/>
          <p:nvPr/>
        </p:nvGrpSpPr>
        <p:grpSpPr>
          <a:xfrm>
            <a:off x="3751838" y="1484892"/>
            <a:ext cx="1607092" cy="1695111"/>
            <a:chOff x="1563688" y="3246708"/>
            <a:chExt cx="7605475" cy="8022019"/>
          </a:xfrm>
        </p:grpSpPr>
        <p:sp>
          <p:nvSpPr>
            <p:cNvPr id="224" name="One">
              <a:extLst>
                <a:ext uri="{FF2B5EF4-FFF2-40B4-BE49-F238E27FC236}">
                  <a16:creationId xmlns:a16="http://schemas.microsoft.com/office/drawing/2014/main" id="{DD9E852F-5B4E-411B-AEE4-D610AAF7E830}"/>
                </a:ext>
              </a:extLst>
            </p:cNvPr>
            <p:cNvSpPr/>
            <p:nvPr/>
          </p:nvSpPr>
          <p:spPr>
            <a:xfrm>
              <a:off x="2288734" y="3567670"/>
              <a:ext cx="6155382" cy="611666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2"/>
            </a:solidFill>
            <a:ln w="9525" cap="flat">
              <a:noFill/>
              <a:prstDash val="solid"/>
              <a:miter/>
            </a:ln>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225" name="Two">
              <a:extLst>
                <a:ext uri="{FF2B5EF4-FFF2-40B4-BE49-F238E27FC236}">
                  <a16:creationId xmlns:a16="http://schemas.microsoft.com/office/drawing/2014/main" id="{532ADF60-95DE-4C3A-9EED-7DBC8325608A}"/>
                </a:ext>
              </a:extLst>
            </p:cNvPr>
            <p:cNvSpPr/>
            <p:nvPr/>
          </p:nvSpPr>
          <p:spPr>
            <a:xfrm>
              <a:off x="2197732" y="3708255"/>
              <a:ext cx="6337387" cy="6304832"/>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2">
                    <a:lumMod val="75000"/>
                  </a:schemeClr>
                </a:gs>
                <a:gs pos="0">
                  <a:schemeClr val="accent2"/>
                </a:gs>
              </a:gsLst>
              <a:lin ang="16200000" scaled="1"/>
              <a:tileRect/>
            </a:gradFill>
            <a:ln w="9525" cap="flat">
              <a:noFill/>
              <a:prstDash val="solid"/>
              <a:miter/>
            </a:ln>
            <a:effectLst>
              <a:softEdge rad="381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226" name="Three">
              <a:extLst>
                <a:ext uri="{FF2B5EF4-FFF2-40B4-BE49-F238E27FC236}">
                  <a16:creationId xmlns:a16="http://schemas.microsoft.com/office/drawing/2014/main" id="{F4EBDC28-A9D5-4571-9FDC-31D054E54EE6}"/>
                </a:ext>
              </a:extLst>
            </p:cNvPr>
            <p:cNvSpPr/>
            <p:nvPr/>
          </p:nvSpPr>
          <p:spPr>
            <a:xfrm>
              <a:off x="1563688" y="3708255"/>
              <a:ext cx="7605475" cy="7560472"/>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2">
                    <a:lumMod val="75000"/>
                  </a:schemeClr>
                </a:gs>
                <a:gs pos="19000">
                  <a:schemeClr val="accent2">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227" name="Four">
              <a:extLst>
                <a:ext uri="{FF2B5EF4-FFF2-40B4-BE49-F238E27FC236}">
                  <a16:creationId xmlns:a16="http://schemas.microsoft.com/office/drawing/2014/main" id="{9D9A6D90-BF7B-446A-A925-66ECE4B4467D}"/>
                </a:ext>
              </a:extLst>
            </p:cNvPr>
            <p:cNvSpPr/>
            <p:nvPr/>
          </p:nvSpPr>
          <p:spPr>
            <a:xfrm>
              <a:off x="2795924" y="3246708"/>
              <a:ext cx="5141002" cy="5117581"/>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2">
                    <a:lumMod val="60000"/>
                    <a:lumOff val="40000"/>
                  </a:schemeClr>
                </a:gs>
                <a:gs pos="9000">
                  <a:schemeClr val="accent2">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grpSp>
      <p:grpSp>
        <p:nvGrpSpPr>
          <p:cNvPr id="228" name="Group 11">
            <a:extLst>
              <a:ext uri="{FF2B5EF4-FFF2-40B4-BE49-F238E27FC236}">
                <a16:creationId xmlns:a16="http://schemas.microsoft.com/office/drawing/2014/main" id="{08713AE5-DA1D-4705-A753-94703D96BE65}"/>
              </a:ext>
            </a:extLst>
          </p:cNvPr>
          <p:cNvGrpSpPr/>
          <p:nvPr/>
        </p:nvGrpSpPr>
        <p:grpSpPr>
          <a:xfrm>
            <a:off x="6556077" y="1484892"/>
            <a:ext cx="1607092" cy="1695111"/>
            <a:chOff x="8736553" y="3611344"/>
            <a:chExt cx="6914068" cy="7292746"/>
          </a:xfrm>
        </p:grpSpPr>
        <p:sp>
          <p:nvSpPr>
            <p:cNvPr id="229" name="One">
              <a:extLst>
                <a:ext uri="{FF2B5EF4-FFF2-40B4-BE49-F238E27FC236}">
                  <a16:creationId xmlns:a16="http://schemas.microsoft.com/office/drawing/2014/main" id="{11403F77-2F64-47CF-A2CE-1D965FF6A150}"/>
                </a:ext>
              </a:extLst>
            </p:cNvPr>
            <p:cNvSpPr/>
            <p:nvPr/>
          </p:nvSpPr>
          <p:spPr>
            <a:xfrm>
              <a:off x="9395686" y="3903128"/>
              <a:ext cx="5595802" cy="5560608"/>
            </a:xfrm>
            <a:custGeom>
              <a:avLst/>
              <a:gdLst>
                <a:gd name="connsiteX0" fmla="*/ 6057900 w 6057900"/>
                <a:gd name="connsiteY0" fmla="*/ 3009900 h 6019800"/>
                <a:gd name="connsiteX1" fmla="*/ 3028950 w 6057900"/>
                <a:gd name="connsiteY1" fmla="*/ 6019800 h 6019800"/>
                <a:gd name="connsiteX2" fmla="*/ 0 w 6057900"/>
                <a:gd name="connsiteY2" fmla="*/ 3009900 h 6019800"/>
                <a:gd name="connsiteX3" fmla="*/ 3028950 w 6057900"/>
                <a:gd name="connsiteY3" fmla="*/ 0 h 6019800"/>
                <a:gd name="connsiteX4" fmla="*/ 6057900 w 6057900"/>
                <a:gd name="connsiteY4" fmla="*/ 3009900 h 6019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6019800">
                  <a:moveTo>
                    <a:pt x="6057900" y="3009900"/>
                  </a:moveTo>
                  <a:cubicBezTo>
                    <a:pt x="6057900" y="4672222"/>
                    <a:pt x="4701793" y="6019800"/>
                    <a:pt x="3028950" y="6019800"/>
                  </a:cubicBezTo>
                  <a:cubicBezTo>
                    <a:pt x="1356107" y="6019800"/>
                    <a:pt x="0" y="4672222"/>
                    <a:pt x="0" y="3009900"/>
                  </a:cubicBezTo>
                  <a:cubicBezTo>
                    <a:pt x="0" y="1347578"/>
                    <a:pt x="1356107" y="0"/>
                    <a:pt x="3028950" y="0"/>
                  </a:cubicBezTo>
                  <a:cubicBezTo>
                    <a:pt x="4701793" y="0"/>
                    <a:pt x="6057900" y="1347578"/>
                    <a:pt x="6057900" y="3009900"/>
                  </a:cubicBezTo>
                  <a:close/>
                </a:path>
              </a:pathLst>
            </a:custGeom>
            <a:solidFill>
              <a:schemeClr val="accent3"/>
            </a:solidFill>
            <a:ln w="9525" cap="flat">
              <a:noFill/>
              <a:prstDash val="solid"/>
              <a:miter/>
            </a:ln>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230" name="Two">
              <a:extLst>
                <a:ext uri="{FF2B5EF4-FFF2-40B4-BE49-F238E27FC236}">
                  <a16:creationId xmlns:a16="http://schemas.microsoft.com/office/drawing/2014/main" id="{6433E73F-ED04-45B7-A5C7-1C508E323789}"/>
                </a:ext>
              </a:extLst>
            </p:cNvPr>
            <p:cNvSpPr/>
            <p:nvPr/>
          </p:nvSpPr>
          <p:spPr>
            <a:xfrm>
              <a:off x="9312957" y="4030932"/>
              <a:ext cx="5761261" cy="5731667"/>
            </a:xfrm>
            <a:custGeom>
              <a:avLst/>
              <a:gdLst>
                <a:gd name="connsiteX0" fmla="*/ 5568315 w 5562600"/>
                <a:gd name="connsiteY0" fmla="*/ 2767013 h 5534025"/>
                <a:gd name="connsiteX1" fmla="*/ 2784158 w 5562600"/>
                <a:gd name="connsiteY1" fmla="*/ 5534025 h 5534025"/>
                <a:gd name="connsiteX2" fmla="*/ 0 w 5562600"/>
                <a:gd name="connsiteY2" fmla="*/ 2767013 h 5534025"/>
                <a:gd name="connsiteX3" fmla="*/ 2784158 w 5562600"/>
                <a:gd name="connsiteY3" fmla="*/ 0 h 5534025"/>
                <a:gd name="connsiteX4" fmla="*/ 5568315 w 5562600"/>
                <a:gd name="connsiteY4" fmla="*/ 2767013 h 5534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2600" h="5534025">
                  <a:moveTo>
                    <a:pt x="5568315" y="2767013"/>
                  </a:moveTo>
                  <a:cubicBezTo>
                    <a:pt x="5568315" y="4295192"/>
                    <a:pt x="4321805" y="5534025"/>
                    <a:pt x="2784158" y="5534025"/>
                  </a:cubicBezTo>
                  <a:cubicBezTo>
                    <a:pt x="1246510" y="5534025"/>
                    <a:pt x="0" y="4295192"/>
                    <a:pt x="0" y="2767013"/>
                  </a:cubicBezTo>
                  <a:cubicBezTo>
                    <a:pt x="0" y="1238834"/>
                    <a:pt x="1246510" y="0"/>
                    <a:pt x="2784158" y="0"/>
                  </a:cubicBezTo>
                  <a:cubicBezTo>
                    <a:pt x="4321805" y="0"/>
                    <a:pt x="5568315" y="1238834"/>
                    <a:pt x="5568315" y="2767013"/>
                  </a:cubicBezTo>
                  <a:close/>
                </a:path>
              </a:pathLst>
            </a:custGeom>
            <a:gradFill flip="none" rotWithShape="1">
              <a:gsLst>
                <a:gs pos="43000">
                  <a:schemeClr val="accent3">
                    <a:lumMod val="75000"/>
                  </a:schemeClr>
                </a:gs>
                <a:gs pos="0">
                  <a:schemeClr val="accent3"/>
                </a:gs>
              </a:gsLst>
              <a:lin ang="16200000" scaled="1"/>
              <a:tileRect/>
            </a:gradFill>
            <a:ln w="9525" cap="flat">
              <a:noFill/>
              <a:prstDash val="solid"/>
              <a:miter/>
            </a:ln>
            <a:effectLst>
              <a:softEdge rad="381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231" name="Three">
              <a:extLst>
                <a:ext uri="{FF2B5EF4-FFF2-40B4-BE49-F238E27FC236}">
                  <a16:creationId xmlns:a16="http://schemas.microsoft.com/office/drawing/2014/main" id="{495543B9-E3EF-4C5F-ACB5-321CBD557869}"/>
                </a:ext>
              </a:extLst>
            </p:cNvPr>
            <p:cNvSpPr/>
            <p:nvPr/>
          </p:nvSpPr>
          <p:spPr>
            <a:xfrm>
              <a:off x="8736553" y="4030932"/>
              <a:ext cx="6914068" cy="6873158"/>
            </a:xfrm>
            <a:custGeom>
              <a:avLst/>
              <a:gdLst>
                <a:gd name="connsiteX0" fmla="*/ 4831080 w 4829175"/>
                <a:gd name="connsiteY0" fmla="*/ 2400300 h 4800600"/>
                <a:gd name="connsiteX1" fmla="*/ 2415540 w 4829175"/>
                <a:gd name="connsiteY1" fmla="*/ 4800600 h 4800600"/>
                <a:gd name="connsiteX2" fmla="*/ 0 w 4829175"/>
                <a:gd name="connsiteY2" fmla="*/ 2400300 h 4800600"/>
                <a:gd name="connsiteX3" fmla="*/ 2415540 w 4829175"/>
                <a:gd name="connsiteY3" fmla="*/ 0 h 4800600"/>
                <a:gd name="connsiteX4" fmla="*/ 4831080 w 4829175"/>
                <a:gd name="connsiteY4" fmla="*/ 2400300 h 480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9175" h="4800600">
                  <a:moveTo>
                    <a:pt x="4831080" y="2400300"/>
                  </a:moveTo>
                  <a:cubicBezTo>
                    <a:pt x="4831080" y="3725949"/>
                    <a:pt x="3749606" y="4800600"/>
                    <a:pt x="2415540" y="4800600"/>
                  </a:cubicBezTo>
                  <a:cubicBezTo>
                    <a:pt x="1081474" y="4800600"/>
                    <a:pt x="0" y="3725949"/>
                    <a:pt x="0" y="2400300"/>
                  </a:cubicBezTo>
                  <a:cubicBezTo>
                    <a:pt x="0" y="1074651"/>
                    <a:pt x="1081474" y="0"/>
                    <a:pt x="2415540" y="0"/>
                  </a:cubicBezTo>
                  <a:cubicBezTo>
                    <a:pt x="3749606" y="0"/>
                    <a:pt x="4831080" y="1074651"/>
                    <a:pt x="4831080" y="2400300"/>
                  </a:cubicBezTo>
                  <a:close/>
                </a:path>
              </a:pathLst>
            </a:custGeom>
            <a:gradFill>
              <a:gsLst>
                <a:gs pos="84000">
                  <a:schemeClr val="accent3">
                    <a:lumMod val="75000"/>
                  </a:schemeClr>
                </a:gs>
                <a:gs pos="19000">
                  <a:schemeClr val="accent3">
                    <a:lumMod val="50000"/>
                  </a:schemeClr>
                </a:gs>
              </a:gsLst>
              <a:lin ang="16200000" scaled="1"/>
            </a:gradFill>
            <a:ln w="9525" cap="flat">
              <a:noFill/>
              <a:prstDash val="solid"/>
              <a:miter/>
            </a:ln>
            <a:effectLst>
              <a:softEdge rad="1270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sp>
          <p:nvSpPr>
            <p:cNvPr id="232" name="Four">
              <a:extLst>
                <a:ext uri="{FF2B5EF4-FFF2-40B4-BE49-F238E27FC236}">
                  <a16:creationId xmlns:a16="http://schemas.microsoft.com/office/drawing/2014/main" id="{F34F4160-77AE-4A58-A3AE-EC2F2AC10B77}"/>
                </a:ext>
              </a:extLst>
            </p:cNvPr>
            <p:cNvSpPr/>
            <p:nvPr/>
          </p:nvSpPr>
          <p:spPr>
            <a:xfrm>
              <a:off x="9856768" y="3611344"/>
              <a:ext cx="4673638" cy="4652347"/>
            </a:xfrm>
            <a:custGeom>
              <a:avLst/>
              <a:gdLst>
                <a:gd name="connsiteX0" fmla="*/ 4189095 w 4181475"/>
                <a:gd name="connsiteY0" fmla="*/ 2081213 h 4162425"/>
                <a:gd name="connsiteX1" fmla="*/ 2094548 w 4181475"/>
                <a:gd name="connsiteY1" fmla="*/ 4162425 h 4162425"/>
                <a:gd name="connsiteX2" fmla="*/ 0 w 4181475"/>
                <a:gd name="connsiteY2" fmla="*/ 2081213 h 4162425"/>
                <a:gd name="connsiteX3" fmla="*/ 2094548 w 4181475"/>
                <a:gd name="connsiteY3" fmla="*/ 0 h 4162425"/>
                <a:gd name="connsiteX4" fmla="*/ 4189095 w 4181475"/>
                <a:gd name="connsiteY4" fmla="*/ 2081213 h 416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1475" h="4162425">
                  <a:moveTo>
                    <a:pt x="4189095" y="2081213"/>
                  </a:moveTo>
                  <a:cubicBezTo>
                    <a:pt x="4189095" y="3230635"/>
                    <a:pt x="3251335" y="4162425"/>
                    <a:pt x="2094548" y="4162425"/>
                  </a:cubicBezTo>
                  <a:cubicBezTo>
                    <a:pt x="937761" y="4162425"/>
                    <a:pt x="0" y="3230635"/>
                    <a:pt x="0" y="2081213"/>
                  </a:cubicBezTo>
                  <a:cubicBezTo>
                    <a:pt x="0" y="931791"/>
                    <a:pt x="937761" y="0"/>
                    <a:pt x="2094548" y="0"/>
                  </a:cubicBezTo>
                  <a:cubicBezTo>
                    <a:pt x="3251335" y="0"/>
                    <a:pt x="4189095" y="931791"/>
                    <a:pt x="4189095" y="2081213"/>
                  </a:cubicBezTo>
                  <a:close/>
                </a:path>
              </a:pathLst>
            </a:custGeom>
            <a:gradFill>
              <a:gsLst>
                <a:gs pos="100000">
                  <a:schemeClr val="accent3">
                    <a:lumMod val="60000"/>
                    <a:lumOff val="40000"/>
                  </a:schemeClr>
                </a:gs>
                <a:gs pos="9000">
                  <a:schemeClr val="accent3">
                    <a:lumMod val="40000"/>
                    <a:lumOff val="60000"/>
                    <a:alpha val="0"/>
                  </a:schemeClr>
                </a:gs>
              </a:gsLst>
              <a:lin ang="16200000" scaled="1"/>
            </a:gradFill>
            <a:ln w="9525" cap="flat">
              <a:noFill/>
              <a:prstDash val="solid"/>
              <a:miter/>
            </a:ln>
            <a:effectLst>
              <a:softEdge rad="508000"/>
            </a:effectLst>
          </p:spPr>
          <p:txBody>
            <a:bodyPr rot="0" spcFirstLastPara="0" vertOverflow="overflow" horzOverflow="overflow" vert="horz" wrap="square" lIns="12857" tIns="6429" rIns="12857" bIns="6429" numCol="1" spcCol="0" rtlCol="0" fromWordArt="0" anchor="ctr" anchorCtr="0" forceAA="0" compatLnSpc="1">
              <a:prstTxWarp prst="textNoShape">
                <a:avLst/>
              </a:prstTxWarp>
              <a:noAutofit/>
            </a:bodyPr>
            <a:lstStyle/>
            <a:p>
              <a:pPr defTabSz="64292"/>
              <a:endParaRPr lang="en-US" sz="253">
                <a:solidFill>
                  <a:srgbClr val="172144"/>
                </a:solidFill>
                <a:latin typeface="Calibri"/>
              </a:endParaRPr>
            </a:p>
          </p:txBody>
        </p:sp>
      </p:grpSp>
      <p:sp>
        <p:nvSpPr>
          <p:cNvPr id="233" name="TextBox 16">
            <a:extLst>
              <a:ext uri="{FF2B5EF4-FFF2-40B4-BE49-F238E27FC236}">
                <a16:creationId xmlns:a16="http://schemas.microsoft.com/office/drawing/2014/main" id="{3530D910-91EC-4016-8CB6-1FE0E2444E3F}"/>
              </a:ext>
            </a:extLst>
          </p:cNvPr>
          <p:cNvSpPr txBox="1"/>
          <p:nvPr/>
        </p:nvSpPr>
        <p:spPr>
          <a:xfrm>
            <a:off x="1480042" y="1895136"/>
            <a:ext cx="481221" cy="540404"/>
          </a:xfrm>
          <a:prstGeom prst="rect">
            <a:avLst/>
          </a:prstGeom>
          <a:noFill/>
        </p:spPr>
        <p:txBody>
          <a:bodyPr wrap="none" rtlCol="0" anchor="ctr">
            <a:spAutoFit/>
          </a:bodyPr>
          <a:lstStyle/>
          <a:p>
            <a:pPr algn="ctr"/>
            <a:r>
              <a:rPr lang="en-US" sz="3235" b="1" dirty="0">
                <a:solidFill>
                  <a:srgbClr val="FFFFFF"/>
                </a:solidFill>
                <a:latin typeface="RR Pioneer Light Condensed" panose="020B0306050201060103" pitchFamily="34" charset="0"/>
                <a:ea typeface="Open Sans Extrabold" panose="020B0906030804020204" pitchFamily="34" charset="0"/>
                <a:cs typeface="Open Sans Extrabold" panose="020B0906030804020204" pitchFamily="34" charset="0"/>
              </a:rPr>
              <a:t>01</a:t>
            </a:r>
          </a:p>
        </p:txBody>
      </p:sp>
      <p:sp>
        <p:nvSpPr>
          <p:cNvPr id="234" name="TextBox 17">
            <a:extLst>
              <a:ext uri="{FF2B5EF4-FFF2-40B4-BE49-F238E27FC236}">
                <a16:creationId xmlns:a16="http://schemas.microsoft.com/office/drawing/2014/main" id="{06F34662-3FB3-469B-AED3-B03CB20CB93F}"/>
              </a:ext>
            </a:extLst>
          </p:cNvPr>
          <p:cNvSpPr txBox="1"/>
          <p:nvPr/>
        </p:nvSpPr>
        <p:spPr>
          <a:xfrm>
            <a:off x="4266682" y="1895136"/>
            <a:ext cx="556563" cy="540404"/>
          </a:xfrm>
          <a:prstGeom prst="rect">
            <a:avLst/>
          </a:prstGeom>
          <a:noFill/>
        </p:spPr>
        <p:txBody>
          <a:bodyPr wrap="none" rtlCol="0" anchor="ctr">
            <a:spAutoFit/>
          </a:bodyPr>
          <a:lstStyle/>
          <a:p>
            <a:pPr algn="ctr"/>
            <a:r>
              <a:rPr lang="en-US" sz="3235" b="1">
                <a:solidFill>
                  <a:srgbClr val="FFFFFF"/>
                </a:solidFill>
                <a:latin typeface="RR Pioneer Light Condensed" panose="020B0306050201060103" pitchFamily="34" charset="0"/>
                <a:ea typeface="Open Sans Extrabold" panose="020B0906030804020204" pitchFamily="34" charset="0"/>
                <a:cs typeface="Open Sans Extrabold" panose="020B0906030804020204" pitchFamily="34" charset="0"/>
              </a:rPr>
              <a:t>02</a:t>
            </a:r>
          </a:p>
        </p:txBody>
      </p:sp>
      <p:sp>
        <p:nvSpPr>
          <p:cNvPr id="235" name="TextBox 18">
            <a:extLst>
              <a:ext uri="{FF2B5EF4-FFF2-40B4-BE49-F238E27FC236}">
                <a16:creationId xmlns:a16="http://schemas.microsoft.com/office/drawing/2014/main" id="{2BABDB7A-2CEC-402E-8137-0D55B5C64F43}"/>
              </a:ext>
            </a:extLst>
          </p:cNvPr>
          <p:cNvSpPr txBox="1"/>
          <p:nvPr/>
        </p:nvSpPr>
        <p:spPr>
          <a:xfrm>
            <a:off x="7065310" y="1895136"/>
            <a:ext cx="567784" cy="540404"/>
          </a:xfrm>
          <a:prstGeom prst="rect">
            <a:avLst/>
          </a:prstGeom>
          <a:noFill/>
        </p:spPr>
        <p:txBody>
          <a:bodyPr wrap="none" rtlCol="0" anchor="ctr">
            <a:spAutoFit/>
          </a:bodyPr>
          <a:lstStyle/>
          <a:p>
            <a:pPr algn="ctr"/>
            <a:r>
              <a:rPr lang="en-US" sz="3235" b="1">
                <a:solidFill>
                  <a:srgbClr val="FFFFFF"/>
                </a:solidFill>
                <a:latin typeface="RR Pioneer Light Condensed" panose="020B0306050201060103" pitchFamily="34" charset="0"/>
                <a:ea typeface="Open Sans Extrabold" panose="020B0906030804020204" pitchFamily="34" charset="0"/>
                <a:cs typeface="Open Sans Extrabold" panose="020B0906030804020204" pitchFamily="34" charset="0"/>
              </a:rPr>
              <a:t>03</a:t>
            </a:r>
          </a:p>
        </p:txBody>
      </p:sp>
      <p:sp>
        <p:nvSpPr>
          <p:cNvPr id="242" name="TextBox 25">
            <a:extLst>
              <a:ext uri="{FF2B5EF4-FFF2-40B4-BE49-F238E27FC236}">
                <a16:creationId xmlns:a16="http://schemas.microsoft.com/office/drawing/2014/main" id="{87AE941E-1085-4EF1-ADF8-2D39FD9BC24A}"/>
              </a:ext>
            </a:extLst>
          </p:cNvPr>
          <p:cNvSpPr txBox="1"/>
          <p:nvPr/>
        </p:nvSpPr>
        <p:spPr>
          <a:xfrm>
            <a:off x="0" y="838561"/>
            <a:ext cx="4636477" cy="326115"/>
          </a:xfrm>
          <a:prstGeom prst="rect">
            <a:avLst/>
          </a:prstGeom>
          <a:noFill/>
        </p:spPr>
        <p:txBody>
          <a:bodyPr wrap="square" rtlCol="0">
            <a:spAutoFit/>
          </a:bodyPr>
          <a:lstStyle/>
          <a:p>
            <a:pPr algn="ctr" defTabSz="128610">
              <a:lnSpc>
                <a:spcPct val="100000"/>
              </a:lnSpc>
              <a:spcBef>
                <a:spcPts val="0"/>
              </a:spcBef>
              <a:defRPr/>
            </a:pPr>
            <a:r>
              <a:rPr lang="en-US" sz="1519" b="1" dirty="0">
                <a:solidFill>
                  <a:schemeClr val="accent4">
                    <a:lumMod val="75000"/>
                  </a:schemeClr>
                </a:solidFill>
                <a:latin typeface="RR Pioneer Light Condensed" panose="020B0306050201060103" pitchFamily="34" charset="0"/>
              </a:rPr>
              <a:t>…</a:t>
            </a:r>
            <a:r>
              <a:rPr lang="en-US" sz="1519" b="1" dirty="0" err="1">
                <a:solidFill>
                  <a:schemeClr val="accent4">
                    <a:lumMod val="75000"/>
                  </a:schemeClr>
                </a:solidFill>
                <a:latin typeface="RR Pioneer Light Condensed" panose="020B0306050201060103" pitchFamily="34" charset="0"/>
              </a:rPr>
              <a:t>besteht</a:t>
            </a:r>
            <a:r>
              <a:rPr lang="en-US" sz="1519" b="1" dirty="0">
                <a:solidFill>
                  <a:schemeClr val="accent4">
                    <a:lumMod val="75000"/>
                  </a:schemeClr>
                </a:solidFill>
                <a:latin typeface="RR Pioneer Light Condensed" panose="020B0306050201060103" pitchFamily="34" charset="0"/>
              </a:rPr>
              <a:t> </a:t>
            </a:r>
            <a:r>
              <a:rPr lang="en-US" sz="1519" b="1" dirty="0" err="1">
                <a:solidFill>
                  <a:schemeClr val="accent4">
                    <a:lumMod val="75000"/>
                  </a:schemeClr>
                </a:solidFill>
                <a:latin typeface="RR Pioneer Light Condensed" panose="020B0306050201060103" pitchFamily="34" charset="0"/>
              </a:rPr>
              <a:t>aus</a:t>
            </a:r>
            <a:r>
              <a:rPr lang="en-US" sz="1519" b="1" dirty="0">
                <a:solidFill>
                  <a:schemeClr val="accent4">
                    <a:lumMod val="75000"/>
                  </a:schemeClr>
                </a:solidFill>
                <a:latin typeface="RR Pioneer Light Condensed" panose="020B0306050201060103" pitchFamily="34" charset="0"/>
              </a:rPr>
              <a:t> 3 </a:t>
            </a:r>
            <a:r>
              <a:rPr lang="en-US" sz="1519" b="1" dirty="0" err="1">
                <a:solidFill>
                  <a:schemeClr val="accent4">
                    <a:lumMod val="75000"/>
                  </a:schemeClr>
                </a:solidFill>
                <a:latin typeface="RR Pioneer Light Condensed" panose="020B0306050201060103" pitchFamily="34" charset="0"/>
              </a:rPr>
              <a:t>Eckpunkten</a:t>
            </a:r>
            <a:endParaRPr lang="en-US" sz="1519" b="1" dirty="0">
              <a:solidFill>
                <a:schemeClr val="accent4">
                  <a:lumMod val="75000"/>
                </a:schemeClr>
              </a:solidFill>
              <a:latin typeface="RR Pioneer Light Condensed" panose="020B0306050201060103" pitchFamily="34" charset="0"/>
            </a:endParaRPr>
          </a:p>
        </p:txBody>
      </p:sp>
    </p:spTree>
    <p:extLst>
      <p:ext uri="{BB962C8B-B14F-4D97-AF65-F5344CB8AC3E}">
        <p14:creationId xmlns:p14="http://schemas.microsoft.com/office/powerpoint/2010/main" val="281358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2000">
                                      <p:stCondLst>
                                        <p:cond delay="0"/>
                                      </p:stCondLst>
                                      <p:childTnLst>
                                        <p:set>
                                          <p:cBhvr>
                                            <p:cTn id="6" dur="1" fill="hold">
                                              <p:stCondLst>
                                                <p:cond delay="0"/>
                                              </p:stCondLst>
                                            </p:cTn>
                                            <p:tgtEl>
                                              <p:spTgt spid="195"/>
                                            </p:tgtEl>
                                            <p:attrNameLst>
                                              <p:attrName>style.visibility</p:attrName>
                                            </p:attrNameLst>
                                          </p:cBhvr>
                                          <p:to>
                                            <p:strVal val="visible"/>
                                          </p:to>
                                        </p:set>
                                        <p:anim calcmode="lin" valueType="num" p14:bounceEnd="72000">
                                          <p:cBhvr additive="base">
                                            <p:cTn id="7" dur="2500" fill="hold"/>
                                            <p:tgtEl>
                                              <p:spTgt spid="195"/>
                                            </p:tgtEl>
                                            <p:attrNameLst>
                                              <p:attrName>ppt_x</p:attrName>
                                            </p:attrNameLst>
                                          </p:cBhvr>
                                          <p:tavLst>
                                            <p:tav tm="0">
                                              <p:val>
                                                <p:strVal val="#ppt_x"/>
                                              </p:val>
                                            </p:tav>
                                            <p:tav tm="100000">
                                              <p:val>
                                                <p:strVal val="#ppt_x"/>
                                              </p:val>
                                            </p:tav>
                                          </p:tavLst>
                                        </p:anim>
                                        <p:anim calcmode="lin" valueType="num" p14:bounceEnd="72000">
                                          <p:cBhvr additive="base">
                                            <p:cTn id="8" dur="2500" fill="hold"/>
                                            <p:tgtEl>
                                              <p:spTgt spid="19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300"/>
                                      </p:stCondLst>
                                      <p:childTnLst>
                                        <p:set>
                                          <p:cBhvr>
                                            <p:cTn id="10" dur="1" fill="hold">
                                              <p:stCondLst>
                                                <p:cond delay="0"/>
                                              </p:stCondLst>
                                            </p:cTn>
                                            <p:tgtEl>
                                              <p:spTgt spid="189"/>
                                            </p:tgtEl>
                                            <p:attrNameLst>
                                              <p:attrName>style.visibility</p:attrName>
                                            </p:attrNameLst>
                                          </p:cBhvr>
                                          <p:to>
                                            <p:strVal val="visible"/>
                                          </p:to>
                                        </p:set>
                                        <p:anim calcmode="lin" valueType="num">
                                          <p:cBhvr additive="base">
                                            <p:cTn id="11" dur="1000" fill="hold"/>
                                            <p:tgtEl>
                                              <p:spTgt spid="189"/>
                                            </p:tgtEl>
                                            <p:attrNameLst>
                                              <p:attrName>ppt_x</p:attrName>
                                            </p:attrNameLst>
                                          </p:cBhvr>
                                          <p:tavLst>
                                            <p:tav tm="0">
                                              <p:val>
                                                <p:strVal val="#ppt_x"/>
                                              </p:val>
                                            </p:tav>
                                            <p:tav tm="100000">
                                              <p:val>
                                                <p:strVal val="#ppt_x"/>
                                              </p:val>
                                            </p:tav>
                                          </p:tavLst>
                                        </p:anim>
                                        <p:anim calcmode="lin" valueType="num">
                                          <p:cBhvr additive="base">
                                            <p:cTn id="12" dur="1000" fill="hold"/>
                                            <p:tgtEl>
                                              <p:spTgt spid="18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400"/>
                                      </p:stCondLst>
                                      <p:childTnLst>
                                        <p:set>
                                          <p:cBhvr>
                                            <p:cTn id="14" dur="1" fill="hold">
                                              <p:stCondLst>
                                                <p:cond delay="0"/>
                                              </p:stCondLst>
                                            </p:cTn>
                                            <p:tgtEl>
                                              <p:spTgt spid="220"/>
                                            </p:tgtEl>
                                            <p:attrNameLst>
                                              <p:attrName>style.visibility</p:attrName>
                                            </p:attrNameLst>
                                          </p:cBhvr>
                                          <p:to>
                                            <p:strVal val="visible"/>
                                          </p:to>
                                        </p:set>
                                        <p:anim calcmode="lin" valueType="num">
                                          <p:cBhvr additive="base">
                                            <p:cTn id="15" dur="1000" fill="hold"/>
                                            <p:tgtEl>
                                              <p:spTgt spid="220"/>
                                            </p:tgtEl>
                                            <p:attrNameLst>
                                              <p:attrName>ppt_x</p:attrName>
                                            </p:attrNameLst>
                                          </p:cBhvr>
                                          <p:tavLst>
                                            <p:tav tm="0">
                                              <p:val>
                                                <p:strVal val="#ppt_x"/>
                                              </p:val>
                                            </p:tav>
                                            <p:tav tm="100000">
                                              <p:val>
                                                <p:strVal val="#ppt_x"/>
                                              </p:val>
                                            </p:tav>
                                          </p:tavLst>
                                        </p:anim>
                                        <p:anim calcmode="lin" valueType="num">
                                          <p:cBhvr additive="base">
                                            <p:cTn id="16" dur="1000" fill="hold"/>
                                            <p:tgtEl>
                                              <p:spTgt spid="22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500"/>
                                      </p:stCondLst>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1000" fill="hold"/>
                                            <p:tgtEl>
                                              <p:spTgt spid="228"/>
                                            </p:tgtEl>
                                            <p:attrNameLst>
                                              <p:attrName>ppt_x</p:attrName>
                                            </p:attrNameLst>
                                          </p:cBhvr>
                                          <p:tavLst>
                                            <p:tav tm="0">
                                              <p:val>
                                                <p:strVal val="#ppt_x"/>
                                              </p:val>
                                            </p:tav>
                                            <p:tav tm="100000">
                                              <p:val>
                                                <p:strVal val="#ppt_x"/>
                                              </p:val>
                                            </p:tav>
                                          </p:tavLst>
                                        </p:anim>
                                        <p:anim calcmode="lin" valueType="num">
                                          <p:cBhvr additive="base">
                                            <p:cTn id="20" dur="1000" fill="hold"/>
                                            <p:tgtEl>
                                              <p:spTgt spid="22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600"/>
                                      </p:stCondLst>
                                      <p:childTnLst>
                                        <p:set>
                                          <p:cBhvr>
                                            <p:cTn id="22" dur="1" fill="hold">
                                              <p:stCondLst>
                                                <p:cond delay="0"/>
                                              </p:stCondLst>
                                            </p:cTn>
                                            <p:tgtEl>
                                              <p:spTgt spid="233"/>
                                            </p:tgtEl>
                                            <p:attrNameLst>
                                              <p:attrName>style.visibility</p:attrName>
                                            </p:attrNameLst>
                                          </p:cBhvr>
                                          <p:to>
                                            <p:strVal val="visible"/>
                                          </p:to>
                                        </p:set>
                                        <p:anim calcmode="lin" valueType="num">
                                          <p:cBhvr additive="base">
                                            <p:cTn id="23" dur="1000" fill="hold"/>
                                            <p:tgtEl>
                                              <p:spTgt spid="233"/>
                                            </p:tgtEl>
                                            <p:attrNameLst>
                                              <p:attrName>ppt_x</p:attrName>
                                            </p:attrNameLst>
                                          </p:cBhvr>
                                          <p:tavLst>
                                            <p:tav tm="0">
                                              <p:val>
                                                <p:strVal val="#ppt_x"/>
                                              </p:val>
                                            </p:tav>
                                            <p:tav tm="100000">
                                              <p:val>
                                                <p:strVal val="#ppt_x"/>
                                              </p:val>
                                            </p:tav>
                                          </p:tavLst>
                                        </p:anim>
                                        <p:anim calcmode="lin" valueType="num">
                                          <p:cBhvr additive="base">
                                            <p:cTn id="24" dur="1000" fill="hold"/>
                                            <p:tgtEl>
                                              <p:spTgt spid="23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234"/>
                                            </p:tgtEl>
                                            <p:attrNameLst>
                                              <p:attrName>style.visibility</p:attrName>
                                            </p:attrNameLst>
                                          </p:cBhvr>
                                          <p:to>
                                            <p:strVal val="visible"/>
                                          </p:to>
                                        </p:set>
                                        <p:anim calcmode="lin" valueType="num">
                                          <p:cBhvr additive="base">
                                            <p:cTn id="27" dur="1000" fill="hold"/>
                                            <p:tgtEl>
                                              <p:spTgt spid="234"/>
                                            </p:tgtEl>
                                            <p:attrNameLst>
                                              <p:attrName>ppt_x</p:attrName>
                                            </p:attrNameLst>
                                          </p:cBhvr>
                                          <p:tavLst>
                                            <p:tav tm="0">
                                              <p:val>
                                                <p:strVal val="#ppt_x"/>
                                              </p:val>
                                            </p:tav>
                                            <p:tav tm="100000">
                                              <p:val>
                                                <p:strVal val="#ppt_x"/>
                                              </p:val>
                                            </p:tav>
                                          </p:tavLst>
                                        </p:anim>
                                        <p:anim calcmode="lin" valueType="num">
                                          <p:cBhvr additive="base">
                                            <p:cTn id="28" dur="1000" fill="hold"/>
                                            <p:tgtEl>
                                              <p:spTgt spid="23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800"/>
                                      </p:stCondLst>
                                      <p:childTnLst>
                                        <p:set>
                                          <p:cBhvr>
                                            <p:cTn id="30" dur="1" fill="hold">
                                              <p:stCondLst>
                                                <p:cond delay="0"/>
                                              </p:stCondLst>
                                            </p:cTn>
                                            <p:tgtEl>
                                              <p:spTgt spid="235"/>
                                            </p:tgtEl>
                                            <p:attrNameLst>
                                              <p:attrName>style.visibility</p:attrName>
                                            </p:attrNameLst>
                                          </p:cBhvr>
                                          <p:to>
                                            <p:strVal val="visible"/>
                                          </p:to>
                                        </p:set>
                                        <p:anim calcmode="lin" valueType="num">
                                          <p:cBhvr additive="base">
                                            <p:cTn id="31" dur="1000" fill="hold"/>
                                            <p:tgtEl>
                                              <p:spTgt spid="235"/>
                                            </p:tgtEl>
                                            <p:attrNameLst>
                                              <p:attrName>ppt_x</p:attrName>
                                            </p:attrNameLst>
                                          </p:cBhvr>
                                          <p:tavLst>
                                            <p:tav tm="0">
                                              <p:val>
                                                <p:strVal val="#ppt_x"/>
                                              </p:val>
                                            </p:tav>
                                            <p:tav tm="100000">
                                              <p:val>
                                                <p:strVal val="#ppt_x"/>
                                              </p:val>
                                            </p:tav>
                                          </p:tavLst>
                                        </p:anim>
                                        <p:anim calcmode="lin" valueType="num">
                                          <p:cBhvr additive="base">
                                            <p:cTn id="32" dur="10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233" grpId="0"/>
          <p:bldP spid="234" grpId="0"/>
          <p:bldP spid="2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95"/>
                                            </p:tgtEl>
                                            <p:attrNameLst>
                                              <p:attrName>style.visibility</p:attrName>
                                            </p:attrNameLst>
                                          </p:cBhvr>
                                          <p:to>
                                            <p:strVal val="visible"/>
                                          </p:to>
                                        </p:set>
                                        <p:anim calcmode="lin" valueType="num">
                                          <p:cBhvr additive="base">
                                            <p:cTn id="7" dur="2500" fill="hold"/>
                                            <p:tgtEl>
                                              <p:spTgt spid="195"/>
                                            </p:tgtEl>
                                            <p:attrNameLst>
                                              <p:attrName>ppt_x</p:attrName>
                                            </p:attrNameLst>
                                          </p:cBhvr>
                                          <p:tavLst>
                                            <p:tav tm="0">
                                              <p:val>
                                                <p:strVal val="#ppt_x"/>
                                              </p:val>
                                            </p:tav>
                                            <p:tav tm="100000">
                                              <p:val>
                                                <p:strVal val="#ppt_x"/>
                                              </p:val>
                                            </p:tav>
                                          </p:tavLst>
                                        </p:anim>
                                        <p:anim calcmode="lin" valueType="num">
                                          <p:cBhvr additive="base">
                                            <p:cTn id="8" dur="2500" fill="hold"/>
                                            <p:tgtEl>
                                              <p:spTgt spid="19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300"/>
                                      </p:stCondLst>
                                      <p:childTnLst>
                                        <p:set>
                                          <p:cBhvr>
                                            <p:cTn id="10" dur="1" fill="hold">
                                              <p:stCondLst>
                                                <p:cond delay="0"/>
                                              </p:stCondLst>
                                            </p:cTn>
                                            <p:tgtEl>
                                              <p:spTgt spid="189"/>
                                            </p:tgtEl>
                                            <p:attrNameLst>
                                              <p:attrName>style.visibility</p:attrName>
                                            </p:attrNameLst>
                                          </p:cBhvr>
                                          <p:to>
                                            <p:strVal val="visible"/>
                                          </p:to>
                                        </p:set>
                                        <p:anim calcmode="lin" valueType="num">
                                          <p:cBhvr additive="base">
                                            <p:cTn id="11" dur="1000" fill="hold"/>
                                            <p:tgtEl>
                                              <p:spTgt spid="189"/>
                                            </p:tgtEl>
                                            <p:attrNameLst>
                                              <p:attrName>ppt_x</p:attrName>
                                            </p:attrNameLst>
                                          </p:cBhvr>
                                          <p:tavLst>
                                            <p:tav tm="0">
                                              <p:val>
                                                <p:strVal val="#ppt_x"/>
                                              </p:val>
                                            </p:tav>
                                            <p:tav tm="100000">
                                              <p:val>
                                                <p:strVal val="#ppt_x"/>
                                              </p:val>
                                            </p:tav>
                                          </p:tavLst>
                                        </p:anim>
                                        <p:anim calcmode="lin" valueType="num">
                                          <p:cBhvr additive="base">
                                            <p:cTn id="12" dur="1000" fill="hold"/>
                                            <p:tgtEl>
                                              <p:spTgt spid="18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400"/>
                                      </p:stCondLst>
                                      <p:childTnLst>
                                        <p:set>
                                          <p:cBhvr>
                                            <p:cTn id="14" dur="1" fill="hold">
                                              <p:stCondLst>
                                                <p:cond delay="0"/>
                                              </p:stCondLst>
                                            </p:cTn>
                                            <p:tgtEl>
                                              <p:spTgt spid="220"/>
                                            </p:tgtEl>
                                            <p:attrNameLst>
                                              <p:attrName>style.visibility</p:attrName>
                                            </p:attrNameLst>
                                          </p:cBhvr>
                                          <p:to>
                                            <p:strVal val="visible"/>
                                          </p:to>
                                        </p:set>
                                        <p:anim calcmode="lin" valueType="num">
                                          <p:cBhvr additive="base">
                                            <p:cTn id="15" dur="1000" fill="hold"/>
                                            <p:tgtEl>
                                              <p:spTgt spid="220"/>
                                            </p:tgtEl>
                                            <p:attrNameLst>
                                              <p:attrName>ppt_x</p:attrName>
                                            </p:attrNameLst>
                                          </p:cBhvr>
                                          <p:tavLst>
                                            <p:tav tm="0">
                                              <p:val>
                                                <p:strVal val="#ppt_x"/>
                                              </p:val>
                                            </p:tav>
                                            <p:tav tm="100000">
                                              <p:val>
                                                <p:strVal val="#ppt_x"/>
                                              </p:val>
                                            </p:tav>
                                          </p:tavLst>
                                        </p:anim>
                                        <p:anim calcmode="lin" valueType="num">
                                          <p:cBhvr additive="base">
                                            <p:cTn id="16" dur="1000" fill="hold"/>
                                            <p:tgtEl>
                                              <p:spTgt spid="22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500"/>
                                      </p:stCondLst>
                                      <p:childTnLst>
                                        <p:set>
                                          <p:cBhvr>
                                            <p:cTn id="18" dur="1" fill="hold">
                                              <p:stCondLst>
                                                <p:cond delay="0"/>
                                              </p:stCondLst>
                                            </p:cTn>
                                            <p:tgtEl>
                                              <p:spTgt spid="228"/>
                                            </p:tgtEl>
                                            <p:attrNameLst>
                                              <p:attrName>style.visibility</p:attrName>
                                            </p:attrNameLst>
                                          </p:cBhvr>
                                          <p:to>
                                            <p:strVal val="visible"/>
                                          </p:to>
                                        </p:set>
                                        <p:anim calcmode="lin" valueType="num">
                                          <p:cBhvr additive="base">
                                            <p:cTn id="19" dur="1000" fill="hold"/>
                                            <p:tgtEl>
                                              <p:spTgt spid="228"/>
                                            </p:tgtEl>
                                            <p:attrNameLst>
                                              <p:attrName>ppt_x</p:attrName>
                                            </p:attrNameLst>
                                          </p:cBhvr>
                                          <p:tavLst>
                                            <p:tav tm="0">
                                              <p:val>
                                                <p:strVal val="#ppt_x"/>
                                              </p:val>
                                            </p:tav>
                                            <p:tav tm="100000">
                                              <p:val>
                                                <p:strVal val="#ppt_x"/>
                                              </p:val>
                                            </p:tav>
                                          </p:tavLst>
                                        </p:anim>
                                        <p:anim calcmode="lin" valueType="num">
                                          <p:cBhvr additive="base">
                                            <p:cTn id="20" dur="1000" fill="hold"/>
                                            <p:tgtEl>
                                              <p:spTgt spid="22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600"/>
                                      </p:stCondLst>
                                      <p:childTnLst>
                                        <p:set>
                                          <p:cBhvr>
                                            <p:cTn id="22" dur="1" fill="hold">
                                              <p:stCondLst>
                                                <p:cond delay="0"/>
                                              </p:stCondLst>
                                            </p:cTn>
                                            <p:tgtEl>
                                              <p:spTgt spid="233"/>
                                            </p:tgtEl>
                                            <p:attrNameLst>
                                              <p:attrName>style.visibility</p:attrName>
                                            </p:attrNameLst>
                                          </p:cBhvr>
                                          <p:to>
                                            <p:strVal val="visible"/>
                                          </p:to>
                                        </p:set>
                                        <p:anim calcmode="lin" valueType="num">
                                          <p:cBhvr additive="base">
                                            <p:cTn id="23" dur="1000" fill="hold"/>
                                            <p:tgtEl>
                                              <p:spTgt spid="233"/>
                                            </p:tgtEl>
                                            <p:attrNameLst>
                                              <p:attrName>ppt_x</p:attrName>
                                            </p:attrNameLst>
                                          </p:cBhvr>
                                          <p:tavLst>
                                            <p:tav tm="0">
                                              <p:val>
                                                <p:strVal val="#ppt_x"/>
                                              </p:val>
                                            </p:tav>
                                            <p:tav tm="100000">
                                              <p:val>
                                                <p:strVal val="#ppt_x"/>
                                              </p:val>
                                            </p:tav>
                                          </p:tavLst>
                                        </p:anim>
                                        <p:anim calcmode="lin" valueType="num">
                                          <p:cBhvr additive="base">
                                            <p:cTn id="24" dur="1000" fill="hold"/>
                                            <p:tgtEl>
                                              <p:spTgt spid="233"/>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700"/>
                                      </p:stCondLst>
                                      <p:childTnLst>
                                        <p:set>
                                          <p:cBhvr>
                                            <p:cTn id="26" dur="1" fill="hold">
                                              <p:stCondLst>
                                                <p:cond delay="0"/>
                                              </p:stCondLst>
                                            </p:cTn>
                                            <p:tgtEl>
                                              <p:spTgt spid="234"/>
                                            </p:tgtEl>
                                            <p:attrNameLst>
                                              <p:attrName>style.visibility</p:attrName>
                                            </p:attrNameLst>
                                          </p:cBhvr>
                                          <p:to>
                                            <p:strVal val="visible"/>
                                          </p:to>
                                        </p:set>
                                        <p:anim calcmode="lin" valueType="num">
                                          <p:cBhvr additive="base">
                                            <p:cTn id="27" dur="1000" fill="hold"/>
                                            <p:tgtEl>
                                              <p:spTgt spid="234"/>
                                            </p:tgtEl>
                                            <p:attrNameLst>
                                              <p:attrName>ppt_x</p:attrName>
                                            </p:attrNameLst>
                                          </p:cBhvr>
                                          <p:tavLst>
                                            <p:tav tm="0">
                                              <p:val>
                                                <p:strVal val="#ppt_x"/>
                                              </p:val>
                                            </p:tav>
                                            <p:tav tm="100000">
                                              <p:val>
                                                <p:strVal val="#ppt_x"/>
                                              </p:val>
                                            </p:tav>
                                          </p:tavLst>
                                        </p:anim>
                                        <p:anim calcmode="lin" valueType="num">
                                          <p:cBhvr additive="base">
                                            <p:cTn id="28" dur="1000" fill="hold"/>
                                            <p:tgtEl>
                                              <p:spTgt spid="23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800"/>
                                      </p:stCondLst>
                                      <p:childTnLst>
                                        <p:set>
                                          <p:cBhvr>
                                            <p:cTn id="30" dur="1" fill="hold">
                                              <p:stCondLst>
                                                <p:cond delay="0"/>
                                              </p:stCondLst>
                                            </p:cTn>
                                            <p:tgtEl>
                                              <p:spTgt spid="235"/>
                                            </p:tgtEl>
                                            <p:attrNameLst>
                                              <p:attrName>style.visibility</p:attrName>
                                            </p:attrNameLst>
                                          </p:cBhvr>
                                          <p:to>
                                            <p:strVal val="visible"/>
                                          </p:to>
                                        </p:set>
                                        <p:anim calcmode="lin" valueType="num">
                                          <p:cBhvr additive="base">
                                            <p:cTn id="31" dur="1000" fill="hold"/>
                                            <p:tgtEl>
                                              <p:spTgt spid="235"/>
                                            </p:tgtEl>
                                            <p:attrNameLst>
                                              <p:attrName>ppt_x</p:attrName>
                                            </p:attrNameLst>
                                          </p:cBhvr>
                                          <p:tavLst>
                                            <p:tav tm="0">
                                              <p:val>
                                                <p:strVal val="#ppt_x"/>
                                              </p:val>
                                            </p:tav>
                                            <p:tav tm="100000">
                                              <p:val>
                                                <p:strVal val="#ppt_x"/>
                                              </p:val>
                                            </p:tav>
                                          </p:tavLst>
                                        </p:anim>
                                        <p:anim calcmode="lin" valueType="num">
                                          <p:cBhvr additive="base">
                                            <p:cTn id="32" dur="1000" fill="hold"/>
                                            <p:tgtEl>
                                              <p:spTgt spid="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233" grpId="0"/>
          <p:bldP spid="234" grpId="0"/>
          <p:bldP spid="23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AF2CFE49-4651-49F9-AF2B-62E85A18422A}"/>
              </a:ext>
            </a:extLst>
          </p:cNvPr>
          <p:cNvGrpSpPr/>
          <p:nvPr/>
        </p:nvGrpSpPr>
        <p:grpSpPr>
          <a:xfrm>
            <a:off x="3645366" y="1452464"/>
            <a:ext cx="2456639" cy="2858279"/>
            <a:chOff x="2905152" y="1889612"/>
            <a:chExt cx="2238256" cy="5081384"/>
          </a:xfrm>
        </p:grpSpPr>
        <p:sp>
          <p:nvSpPr>
            <p:cNvPr id="53" name="Rounded Rectangle 8">
              <a:extLst>
                <a:ext uri="{FF2B5EF4-FFF2-40B4-BE49-F238E27FC236}">
                  <a16:creationId xmlns:a16="http://schemas.microsoft.com/office/drawing/2014/main" id="{34DFA063-AF5D-495C-8267-812E4D7FB035}"/>
                </a:ext>
              </a:extLst>
            </p:cNvPr>
            <p:cNvSpPr/>
            <p:nvPr/>
          </p:nvSpPr>
          <p:spPr>
            <a:xfrm flipH="1">
              <a:off x="2914088" y="1889612"/>
              <a:ext cx="2229320" cy="5081384"/>
            </a:xfrm>
            <a:prstGeom prst="roundRect">
              <a:avLst>
                <a:gd name="adj" fmla="val 913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1013" b="0" i="0" u="none" strike="noStrike" kern="1200" cap="none" spc="0" normalizeH="0" baseline="0" noProof="0">
                <a:ln>
                  <a:noFill/>
                </a:ln>
                <a:solidFill>
                  <a:prstClr val="white"/>
                </a:solidFill>
                <a:effectLst/>
                <a:uLnTx/>
                <a:uFillTx/>
                <a:latin typeface="RR Pioneer"/>
                <a:ea typeface="+mn-ea"/>
                <a:cs typeface="+mn-cs"/>
              </a:endParaRPr>
            </a:p>
          </p:txBody>
        </p:sp>
        <p:sp>
          <p:nvSpPr>
            <p:cNvPr id="54" name="Rectangle 53">
              <a:extLst>
                <a:ext uri="{FF2B5EF4-FFF2-40B4-BE49-F238E27FC236}">
                  <a16:creationId xmlns:a16="http://schemas.microsoft.com/office/drawing/2014/main" id="{335E0A53-E39A-4C5D-AFBB-0CCD218287D9}"/>
                </a:ext>
              </a:extLst>
            </p:cNvPr>
            <p:cNvSpPr/>
            <p:nvPr/>
          </p:nvSpPr>
          <p:spPr>
            <a:xfrm flipH="1">
              <a:off x="2965853" y="2851139"/>
              <a:ext cx="2063050" cy="631968"/>
            </a:xfrm>
            <a:prstGeom prst="rect">
              <a:avLst/>
            </a:prstGeom>
          </p:spPr>
          <p:txBody>
            <a:bodyPr wrap="square">
              <a:spAutoFit/>
            </a:bodyPr>
            <a:lstStyle/>
            <a:p>
              <a:pPr marL="171360" indent="-171360">
                <a:lnSpc>
                  <a:spcPct val="90000"/>
                </a:lnSpc>
                <a:buClr>
                  <a:srgbClr val="FFFFFF"/>
                </a:buClr>
                <a:buFont typeface="Arial"/>
                <a:buChar char="•"/>
              </a:pPr>
              <a:br>
                <a:rPr lang="de-DE" sz="900" dirty="0"/>
              </a:br>
              <a:endParaRPr lang="de-DE" sz="1000" b="0" strike="noStrike" spc="-1" dirty="0">
                <a:solidFill>
                  <a:schemeClr val="bg1"/>
                </a:solidFill>
                <a:latin typeface="Arial"/>
              </a:endParaRPr>
            </a:p>
          </p:txBody>
        </p:sp>
        <p:sp>
          <p:nvSpPr>
            <p:cNvPr id="55" name="Round Same Side Corner Rectangle 32">
              <a:extLst>
                <a:ext uri="{FF2B5EF4-FFF2-40B4-BE49-F238E27FC236}">
                  <a16:creationId xmlns:a16="http://schemas.microsoft.com/office/drawing/2014/main" id="{BD7C5A0B-FC61-45B4-932D-C8F9E871C4C0}"/>
                </a:ext>
              </a:extLst>
            </p:cNvPr>
            <p:cNvSpPr/>
            <p:nvPr/>
          </p:nvSpPr>
          <p:spPr>
            <a:xfrm flipH="1" flipV="1">
              <a:off x="2905152" y="6239426"/>
              <a:ext cx="2229318" cy="725292"/>
            </a:xfrm>
            <a:prstGeom prst="round2SameRect">
              <a:avLst>
                <a:gd name="adj1" fmla="val 30456"/>
                <a:gd name="adj2" fmla="val 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1013" b="0" i="0" u="none" strike="noStrike" kern="1200" cap="none" spc="0" normalizeH="0" baseline="0" noProof="0">
                <a:ln>
                  <a:noFill/>
                </a:ln>
                <a:solidFill>
                  <a:prstClr val="white"/>
                </a:solidFill>
                <a:effectLst/>
                <a:uLnTx/>
                <a:uFillTx/>
                <a:latin typeface="RR Pioneer"/>
                <a:ea typeface="+mn-ea"/>
                <a:cs typeface="+mn-cs"/>
              </a:endParaRPr>
            </a:p>
          </p:txBody>
        </p:sp>
      </p:grpSp>
      <p:grpSp>
        <p:nvGrpSpPr>
          <p:cNvPr id="58" name="Group 57">
            <a:extLst>
              <a:ext uri="{FF2B5EF4-FFF2-40B4-BE49-F238E27FC236}">
                <a16:creationId xmlns:a16="http://schemas.microsoft.com/office/drawing/2014/main" id="{0DC83269-99CD-4671-805B-7C61F864C100}"/>
              </a:ext>
            </a:extLst>
          </p:cNvPr>
          <p:cNvGrpSpPr/>
          <p:nvPr/>
        </p:nvGrpSpPr>
        <p:grpSpPr>
          <a:xfrm>
            <a:off x="6169625" y="1656729"/>
            <a:ext cx="2165483" cy="1852098"/>
            <a:chOff x="5263620" y="2252751"/>
            <a:chExt cx="2229320" cy="3292618"/>
          </a:xfrm>
        </p:grpSpPr>
        <p:sp>
          <p:nvSpPr>
            <p:cNvPr id="59" name="Rounded Rectangle 7">
              <a:extLst>
                <a:ext uri="{FF2B5EF4-FFF2-40B4-BE49-F238E27FC236}">
                  <a16:creationId xmlns:a16="http://schemas.microsoft.com/office/drawing/2014/main" id="{54C00F01-0724-4E13-82B1-81558FF51C1B}"/>
                </a:ext>
              </a:extLst>
            </p:cNvPr>
            <p:cNvSpPr/>
            <p:nvPr/>
          </p:nvSpPr>
          <p:spPr>
            <a:xfrm flipH="1">
              <a:off x="5263620" y="2252751"/>
              <a:ext cx="2229320" cy="3292618"/>
            </a:xfrm>
            <a:prstGeom prst="roundRect">
              <a:avLst>
                <a:gd name="adj" fmla="val 913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1013" b="0" i="0" u="none" strike="noStrike" kern="1200" cap="none" spc="0" normalizeH="0" baseline="0" noProof="0">
                <a:ln>
                  <a:noFill/>
                </a:ln>
                <a:solidFill>
                  <a:prstClr val="white"/>
                </a:solidFill>
                <a:effectLst/>
                <a:uLnTx/>
                <a:uFillTx/>
                <a:latin typeface="RR Pioneer"/>
                <a:ea typeface="+mn-ea"/>
                <a:cs typeface="+mn-cs"/>
              </a:endParaRPr>
            </a:p>
          </p:txBody>
        </p:sp>
        <p:sp>
          <p:nvSpPr>
            <p:cNvPr id="60" name="Rectangle 59">
              <a:extLst>
                <a:ext uri="{FF2B5EF4-FFF2-40B4-BE49-F238E27FC236}">
                  <a16:creationId xmlns:a16="http://schemas.microsoft.com/office/drawing/2014/main" id="{99501788-811E-4466-80D2-E04A5B9327BD}"/>
                </a:ext>
              </a:extLst>
            </p:cNvPr>
            <p:cNvSpPr/>
            <p:nvPr/>
          </p:nvSpPr>
          <p:spPr>
            <a:xfrm flipH="1">
              <a:off x="5315380" y="3214276"/>
              <a:ext cx="2063050" cy="385746"/>
            </a:xfrm>
            <a:prstGeom prst="rect">
              <a:avLst/>
            </a:prstGeom>
          </p:spPr>
          <p:txBody>
            <a:bodyPr wrap="square">
              <a:spAutoFit/>
            </a:bodyPr>
            <a:lstStyle/>
            <a:p>
              <a:pPr marL="171450" indent="-171450">
                <a:lnSpc>
                  <a:spcPct val="90000"/>
                </a:lnSpc>
                <a:spcBef>
                  <a:spcPts val="751"/>
                </a:spcBef>
                <a:buFont typeface="Arial" panose="020B0604020202020204" pitchFamily="34" charset="0"/>
                <a:buChar char="•"/>
                <a:tabLst>
                  <a:tab pos="0" algn="l"/>
                </a:tabLst>
              </a:pPr>
              <a:endParaRPr lang="en-US" sz="900" b="0" strike="noStrike" spc="-1" dirty="0">
                <a:latin typeface="Arial"/>
              </a:endParaRPr>
            </a:p>
          </p:txBody>
        </p:sp>
      </p:grpSp>
      <p:grpSp>
        <p:nvGrpSpPr>
          <p:cNvPr id="84" name="Group 83">
            <a:extLst>
              <a:ext uri="{FF2B5EF4-FFF2-40B4-BE49-F238E27FC236}">
                <a16:creationId xmlns:a16="http://schemas.microsoft.com/office/drawing/2014/main" id="{0F2AF9FD-DB50-48C1-B458-410872DE7E7C}"/>
              </a:ext>
            </a:extLst>
          </p:cNvPr>
          <p:cNvGrpSpPr/>
          <p:nvPr/>
        </p:nvGrpSpPr>
        <p:grpSpPr>
          <a:xfrm>
            <a:off x="6092195" y="1452464"/>
            <a:ext cx="2543878" cy="467492"/>
            <a:chOff x="4875244" y="1889613"/>
            <a:chExt cx="2618871" cy="831096"/>
          </a:xfrm>
        </p:grpSpPr>
        <p:sp>
          <p:nvSpPr>
            <p:cNvPr id="85" name="Rounded Rectangle 13">
              <a:extLst>
                <a:ext uri="{FF2B5EF4-FFF2-40B4-BE49-F238E27FC236}">
                  <a16:creationId xmlns:a16="http://schemas.microsoft.com/office/drawing/2014/main" id="{25AEB326-B3B4-48BB-82F0-9DE25F076F5C}"/>
                </a:ext>
              </a:extLst>
            </p:cNvPr>
            <p:cNvSpPr/>
            <p:nvPr/>
          </p:nvSpPr>
          <p:spPr>
            <a:xfrm flipH="1">
              <a:off x="4875244" y="1889613"/>
              <a:ext cx="2617696" cy="831096"/>
            </a:xfrm>
            <a:prstGeom prst="roundRect">
              <a:avLst>
                <a:gd name="adj" fmla="val 9132"/>
              </a:avLst>
            </a:prstGeom>
            <a:gradFill>
              <a:gsLst>
                <a:gs pos="46000">
                  <a:schemeClr val="accent3"/>
                </a:gs>
                <a:gs pos="0">
                  <a:schemeClr val="accent3">
                    <a:lumMod val="7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1238" b="0" i="0" u="none" strike="noStrike" kern="1200" cap="none" spc="0" normalizeH="0" baseline="0" noProof="0" dirty="0" err="1">
                  <a:ln>
                    <a:noFill/>
                  </a:ln>
                  <a:solidFill>
                    <a:prstClr val="white"/>
                  </a:solidFill>
                  <a:effectLst/>
                  <a:uLnTx/>
                  <a:uFillTx/>
                  <a:latin typeface="RR Pioneer"/>
                  <a:ea typeface="+mn-ea"/>
                  <a:cs typeface="+mn-cs"/>
                </a:rPr>
                <a:t>Umsetzung</a:t>
              </a:r>
              <a:endParaRPr kumimoji="0" lang="en-US" sz="1238" b="0" i="0" u="none" strike="noStrike" kern="1200" cap="none" spc="0" normalizeH="0" baseline="0" noProof="0" dirty="0">
                <a:ln>
                  <a:noFill/>
                </a:ln>
                <a:solidFill>
                  <a:prstClr val="white"/>
                </a:solidFill>
                <a:effectLst/>
                <a:uLnTx/>
                <a:uFillTx/>
                <a:latin typeface="RR Pioneer"/>
                <a:ea typeface="+mn-ea"/>
                <a:cs typeface="+mn-cs"/>
              </a:endParaRPr>
            </a:p>
          </p:txBody>
        </p:sp>
        <p:sp>
          <p:nvSpPr>
            <p:cNvPr id="86" name="Rectangle 85">
              <a:extLst>
                <a:ext uri="{FF2B5EF4-FFF2-40B4-BE49-F238E27FC236}">
                  <a16:creationId xmlns:a16="http://schemas.microsoft.com/office/drawing/2014/main" id="{E4F6A6A7-90D7-4A27-B3D7-22C1C6491A4F}"/>
                </a:ext>
              </a:extLst>
            </p:cNvPr>
            <p:cNvSpPr/>
            <p:nvPr/>
          </p:nvSpPr>
          <p:spPr>
            <a:xfrm flipH="1">
              <a:off x="6652860" y="1944880"/>
              <a:ext cx="841255" cy="719512"/>
            </a:xfrm>
            <a:prstGeom prst="rect">
              <a:avLst/>
            </a:prstGeom>
          </p:spPr>
          <p:txBody>
            <a:bodyPr wrap="none" anchor="ctr">
              <a:spAutoFit/>
            </a:bodyPr>
            <a:lstStyle/>
            <a:p>
              <a:pPr marL="0" marR="0" lvl="0" indent="0" algn="ctr" defTabSz="257221"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250" b="0" i="0" u="none" strike="noStrike" kern="1200" cap="none" spc="0" normalizeH="0" baseline="0" noProof="0" dirty="0">
                  <a:ln>
                    <a:noFill/>
                  </a:ln>
                  <a:solidFill>
                    <a:srgbClr val="FFFFFF"/>
                  </a:solidFill>
                  <a:effectLst/>
                  <a:uLnTx/>
                  <a:uFillTx/>
                  <a:latin typeface="Designball-Edu-01" pitchFamily="2" charset="0"/>
                  <a:ea typeface="Open Sans" panose="020B0606030504020204" pitchFamily="34" charset="0"/>
                  <a:cs typeface="Arial" panose="020B0604020202020204" pitchFamily="34" charset="0"/>
                </a:rPr>
                <a:t>L</a:t>
              </a:r>
            </a:p>
          </p:txBody>
        </p:sp>
      </p:grpSp>
      <p:grpSp>
        <p:nvGrpSpPr>
          <p:cNvPr id="87" name="Group 86">
            <a:extLst>
              <a:ext uri="{FF2B5EF4-FFF2-40B4-BE49-F238E27FC236}">
                <a16:creationId xmlns:a16="http://schemas.microsoft.com/office/drawing/2014/main" id="{9D9078CC-BBA6-4E7F-BA6B-20499A5D5500}"/>
              </a:ext>
            </a:extLst>
          </p:cNvPr>
          <p:cNvGrpSpPr/>
          <p:nvPr/>
        </p:nvGrpSpPr>
        <p:grpSpPr>
          <a:xfrm>
            <a:off x="507926" y="1232029"/>
            <a:ext cx="2869859" cy="3268978"/>
            <a:chOff x="564558" y="1497729"/>
            <a:chExt cx="2229322" cy="5811513"/>
          </a:xfrm>
        </p:grpSpPr>
        <p:sp>
          <p:nvSpPr>
            <p:cNvPr id="88" name="Rounded Rectangle 41">
              <a:extLst>
                <a:ext uri="{FF2B5EF4-FFF2-40B4-BE49-F238E27FC236}">
                  <a16:creationId xmlns:a16="http://schemas.microsoft.com/office/drawing/2014/main" id="{F818DC4F-264B-45F1-94AB-91E0E5784378}"/>
                </a:ext>
              </a:extLst>
            </p:cNvPr>
            <p:cNvSpPr/>
            <p:nvPr/>
          </p:nvSpPr>
          <p:spPr>
            <a:xfrm flipH="1">
              <a:off x="564558" y="1497729"/>
              <a:ext cx="2229320" cy="5811513"/>
            </a:xfrm>
            <a:prstGeom prst="roundRect">
              <a:avLst>
                <a:gd name="adj" fmla="val 9132"/>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1013" b="0" i="0" u="none" strike="noStrike" kern="1200" cap="none" spc="0" normalizeH="0" baseline="0" noProof="0">
                <a:ln>
                  <a:noFill/>
                </a:ln>
                <a:solidFill>
                  <a:prstClr val="white"/>
                </a:solidFill>
                <a:effectLst/>
                <a:uLnTx/>
                <a:uFillTx/>
                <a:latin typeface="RR Pioneer"/>
                <a:ea typeface="+mn-ea"/>
                <a:cs typeface="+mn-cs"/>
              </a:endParaRPr>
            </a:p>
          </p:txBody>
        </p:sp>
        <p:sp>
          <p:nvSpPr>
            <p:cNvPr id="89" name="Rectangle 88">
              <a:extLst>
                <a:ext uri="{FF2B5EF4-FFF2-40B4-BE49-F238E27FC236}">
                  <a16:creationId xmlns:a16="http://schemas.microsoft.com/office/drawing/2014/main" id="{928746B7-B954-48AC-B14B-420B43BFF7F4}"/>
                </a:ext>
              </a:extLst>
            </p:cNvPr>
            <p:cNvSpPr/>
            <p:nvPr/>
          </p:nvSpPr>
          <p:spPr>
            <a:xfrm flipH="1">
              <a:off x="616322" y="2459254"/>
              <a:ext cx="2063049" cy="789731"/>
            </a:xfrm>
            <a:prstGeom prst="rect">
              <a:avLst/>
            </a:prstGeom>
          </p:spPr>
          <p:txBody>
            <a:bodyPr wrap="square">
              <a:spAutoFit/>
            </a:bodyPr>
            <a:lstStyle/>
            <a:p>
              <a:pPr>
                <a:lnSpc>
                  <a:spcPct val="90000"/>
                </a:lnSpc>
                <a:buClr>
                  <a:srgbClr val="D1A8ED"/>
                </a:buClr>
                <a:buFont typeface="Arial"/>
                <a:buChar char="•"/>
                <a:tabLst>
                  <a:tab pos="0" algn="l"/>
                </a:tabLst>
              </a:pPr>
              <a:endParaRPr lang="de-DE" sz="900" b="0" strike="noStrike" spc="-1" dirty="0">
                <a:solidFill>
                  <a:schemeClr val="bg2">
                    <a:lumMod val="20000"/>
                    <a:lumOff val="80000"/>
                  </a:schemeClr>
                </a:solidFill>
                <a:latin typeface="Arial"/>
              </a:endParaRPr>
            </a:p>
            <a:p>
              <a:pPr>
                <a:lnSpc>
                  <a:spcPct val="90000"/>
                </a:lnSpc>
                <a:spcBef>
                  <a:spcPts val="751"/>
                </a:spcBef>
                <a:tabLst>
                  <a:tab pos="0" algn="l"/>
                </a:tabLst>
              </a:pPr>
              <a:endParaRPr lang="de-DE" sz="900" b="0" strike="noStrike" spc="-1" dirty="0">
                <a:latin typeface="Arial"/>
              </a:endParaRPr>
            </a:p>
          </p:txBody>
        </p:sp>
        <p:sp>
          <p:nvSpPr>
            <p:cNvPr id="90" name="Round Same Side Corner Rectangle 45">
              <a:extLst>
                <a:ext uri="{FF2B5EF4-FFF2-40B4-BE49-F238E27FC236}">
                  <a16:creationId xmlns:a16="http://schemas.microsoft.com/office/drawing/2014/main" id="{09532FDE-CB5A-4B15-ADD8-236BD7292E38}"/>
                </a:ext>
              </a:extLst>
            </p:cNvPr>
            <p:cNvSpPr/>
            <p:nvPr/>
          </p:nvSpPr>
          <p:spPr>
            <a:xfrm flipH="1" flipV="1">
              <a:off x="564562" y="6583948"/>
              <a:ext cx="2229318" cy="725294"/>
            </a:xfrm>
            <a:prstGeom prst="round2SameRect">
              <a:avLst>
                <a:gd name="adj1" fmla="val 30456"/>
                <a:gd name="adj2" fmla="val 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1013" b="0" i="0" u="none" strike="noStrike" kern="1200" cap="none" spc="0" normalizeH="0" baseline="0" noProof="0">
                <a:ln>
                  <a:noFill/>
                </a:ln>
                <a:solidFill>
                  <a:prstClr val="white"/>
                </a:solidFill>
                <a:effectLst/>
                <a:uLnTx/>
                <a:uFillTx/>
                <a:latin typeface="RR Pioneer"/>
                <a:ea typeface="+mn-ea"/>
                <a:cs typeface="+mn-cs"/>
              </a:endParaRPr>
            </a:p>
          </p:txBody>
        </p:sp>
      </p:grpSp>
      <p:sp>
        <p:nvSpPr>
          <p:cNvPr id="93" name="Round Diagonal Corner Rectangle 18">
            <a:extLst>
              <a:ext uri="{FF2B5EF4-FFF2-40B4-BE49-F238E27FC236}">
                <a16:creationId xmlns:a16="http://schemas.microsoft.com/office/drawing/2014/main" id="{29BC3754-3334-430A-8B38-A4B75E69A7D5}"/>
              </a:ext>
            </a:extLst>
          </p:cNvPr>
          <p:cNvSpPr/>
          <p:nvPr/>
        </p:nvSpPr>
        <p:spPr>
          <a:xfrm rot="5400000">
            <a:off x="5989378" y="1665873"/>
            <a:ext cx="356478" cy="150844"/>
          </a:xfrm>
          <a:custGeom>
            <a:avLst/>
            <a:gdLst>
              <a:gd name="connsiteX0" fmla="*/ 79696 w 697113"/>
              <a:gd name="connsiteY0" fmla="*/ 0 h 335292"/>
              <a:gd name="connsiteX1" fmla="*/ 697113 w 697113"/>
              <a:gd name="connsiteY1" fmla="*/ 0 h 335292"/>
              <a:gd name="connsiteX2" fmla="*/ 697113 w 697113"/>
              <a:gd name="connsiteY2" fmla="*/ 0 h 335292"/>
              <a:gd name="connsiteX3" fmla="*/ 697113 w 697113"/>
              <a:gd name="connsiteY3" fmla="*/ 255596 h 335292"/>
              <a:gd name="connsiteX4" fmla="*/ 617417 w 697113"/>
              <a:gd name="connsiteY4" fmla="*/ 335292 h 335292"/>
              <a:gd name="connsiteX5" fmla="*/ 0 w 697113"/>
              <a:gd name="connsiteY5" fmla="*/ 335292 h 335292"/>
              <a:gd name="connsiteX6" fmla="*/ 0 w 697113"/>
              <a:gd name="connsiteY6" fmla="*/ 335292 h 335292"/>
              <a:gd name="connsiteX7" fmla="*/ 0 w 697113"/>
              <a:gd name="connsiteY7" fmla="*/ 79696 h 335292"/>
              <a:gd name="connsiteX8" fmla="*/ 79696 w 697113"/>
              <a:gd name="connsiteY8" fmla="*/ 0 h 335292"/>
              <a:gd name="connsiteX0" fmla="*/ 79696 w 697113"/>
              <a:gd name="connsiteY0" fmla="*/ 0 h 335292"/>
              <a:gd name="connsiteX1" fmla="*/ 697113 w 697113"/>
              <a:gd name="connsiteY1" fmla="*/ 0 h 335292"/>
              <a:gd name="connsiteX2" fmla="*/ 697113 w 697113"/>
              <a:gd name="connsiteY2" fmla="*/ 255596 h 335292"/>
              <a:gd name="connsiteX3" fmla="*/ 617417 w 697113"/>
              <a:gd name="connsiteY3" fmla="*/ 335292 h 335292"/>
              <a:gd name="connsiteX4" fmla="*/ 0 w 697113"/>
              <a:gd name="connsiteY4" fmla="*/ 335292 h 335292"/>
              <a:gd name="connsiteX5" fmla="*/ 0 w 697113"/>
              <a:gd name="connsiteY5" fmla="*/ 335292 h 335292"/>
              <a:gd name="connsiteX6" fmla="*/ 0 w 697113"/>
              <a:gd name="connsiteY6" fmla="*/ 79696 h 335292"/>
              <a:gd name="connsiteX7" fmla="*/ 79696 w 697113"/>
              <a:gd name="connsiteY7" fmla="*/ 0 h 335292"/>
              <a:gd name="connsiteX0" fmla="*/ 79696 w 697113"/>
              <a:gd name="connsiteY0" fmla="*/ 0 h 335292"/>
              <a:gd name="connsiteX1" fmla="*/ 158953 w 697113"/>
              <a:gd name="connsiteY1" fmla="*/ 3 h 335292"/>
              <a:gd name="connsiteX2" fmla="*/ 697113 w 697113"/>
              <a:gd name="connsiteY2" fmla="*/ 255596 h 335292"/>
              <a:gd name="connsiteX3" fmla="*/ 617417 w 697113"/>
              <a:gd name="connsiteY3" fmla="*/ 335292 h 335292"/>
              <a:gd name="connsiteX4" fmla="*/ 0 w 697113"/>
              <a:gd name="connsiteY4" fmla="*/ 335292 h 335292"/>
              <a:gd name="connsiteX5" fmla="*/ 0 w 697113"/>
              <a:gd name="connsiteY5" fmla="*/ 335292 h 335292"/>
              <a:gd name="connsiteX6" fmla="*/ 0 w 697113"/>
              <a:gd name="connsiteY6" fmla="*/ 79696 h 335292"/>
              <a:gd name="connsiteX7" fmla="*/ 79696 w 697113"/>
              <a:gd name="connsiteY7" fmla="*/ 0 h 335292"/>
              <a:gd name="connsiteX0" fmla="*/ 79696 w 697113"/>
              <a:gd name="connsiteY0" fmla="*/ 0 h 335292"/>
              <a:gd name="connsiteX1" fmla="*/ 156574 w 697113"/>
              <a:gd name="connsiteY1" fmla="*/ 2387 h 335292"/>
              <a:gd name="connsiteX2" fmla="*/ 697113 w 697113"/>
              <a:gd name="connsiteY2" fmla="*/ 255596 h 335292"/>
              <a:gd name="connsiteX3" fmla="*/ 617417 w 697113"/>
              <a:gd name="connsiteY3" fmla="*/ 335292 h 335292"/>
              <a:gd name="connsiteX4" fmla="*/ 0 w 697113"/>
              <a:gd name="connsiteY4" fmla="*/ 335292 h 335292"/>
              <a:gd name="connsiteX5" fmla="*/ 0 w 697113"/>
              <a:gd name="connsiteY5" fmla="*/ 335292 h 335292"/>
              <a:gd name="connsiteX6" fmla="*/ 0 w 697113"/>
              <a:gd name="connsiteY6" fmla="*/ 79696 h 335292"/>
              <a:gd name="connsiteX7" fmla="*/ 79696 w 697113"/>
              <a:gd name="connsiteY7" fmla="*/ 0 h 33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113" h="335292">
                <a:moveTo>
                  <a:pt x="79696" y="0"/>
                </a:moveTo>
                <a:lnTo>
                  <a:pt x="156574" y="2387"/>
                </a:lnTo>
                <a:lnTo>
                  <a:pt x="697113" y="255596"/>
                </a:lnTo>
                <a:cubicBezTo>
                  <a:pt x="697113" y="299611"/>
                  <a:pt x="661432" y="335292"/>
                  <a:pt x="617417" y="335292"/>
                </a:cubicBezTo>
                <a:lnTo>
                  <a:pt x="0" y="335292"/>
                </a:lnTo>
                <a:lnTo>
                  <a:pt x="0" y="335292"/>
                </a:lnTo>
                <a:lnTo>
                  <a:pt x="0" y="79696"/>
                </a:lnTo>
                <a:cubicBezTo>
                  <a:pt x="0" y="35681"/>
                  <a:pt x="35681" y="0"/>
                  <a:pt x="79696"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1013" b="0" i="0" u="none" strike="noStrike" kern="1200" cap="none" spc="0" normalizeH="0" baseline="0" noProof="0">
              <a:ln>
                <a:noFill/>
              </a:ln>
              <a:solidFill>
                <a:prstClr val="white"/>
              </a:solidFill>
              <a:effectLst/>
              <a:uLnTx/>
              <a:uFillTx/>
              <a:latin typeface="RR Pioneer"/>
              <a:ea typeface="+mn-ea"/>
              <a:cs typeface="+mn-cs"/>
            </a:endParaRPr>
          </a:p>
        </p:txBody>
      </p:sp>
      <p:grpSp>
        <p:nvGrpSpPr>
          <p:cNvPr id="94" name="Group 93">
            <a:extLst>
              <a:ext uri="{FF2B5EF4-FFF2-40B4-BE49-F238E27FC236}">
                <a16:creationId xmlns:a16="http://schemas.microsoft.com/office/drawing/2014/main" id="{46364515-5597-46A1-88D0-22FC016F0C95}"/>
              </a:ext>
            </a:extLst>
          </p:cNvPr>
          <p:cNvGrpSpPr/>
          <p:nvPr/>
        </p:nvGrpSpPr>
        <p:grpSpPr>
          <a:xfrm>
            <a:off x="3369811" y="1239199"/>
            <a:ext cx="2873099" cy="467492"/>
            <a:chOff x="2525485" y="1510475"/>
            <a:chExt cx="2617696" cy="831096"/>
          </a:xfrm>
        </p:grpSpPr>
        <p:sp>
          <p:nvSpPr>
            <p:cNvPr id="95" name="Rounded Rectangle 15">
              <a:extLst>
                <a:ext uri="{FF2B5EF4-FFF2-40B4-BE49-F238E27FC236}">
                  <a16:creationId xmlns:a16="http://schemas.microsoft.com/office/drawing/2014/main" id="{AEDAF81C-2044-4ECC-8B05-0AC0679AC3EC}"/>
                </a:ext>
              </a:extLst>
            </p:cNvPr>
            <p:cNvSpPr/>
            <p:nvPr/>
          </p:nvSpPr>
          <p:spPr>
            <a:xfrm flipH="1">
              <a:off x="2525485" y="1510475"/>
              <a:ext cx="2617696" cy="831096"/>
            </a:xfrm>
            <a:prstGeom prst="roundRect">
              <a:avLst>
                <a:gd name="adj" fmla="val 9132"/>
              </a:avLst>
            </a:prstGeom>
            <a:gradFill>
              <a:gsLst>
                <a:gs pos="46000">
                  <a:schemeClr val="accent4"/>
                </a:gs>
                <a:gs pos="0">
                  <a:schemeClr val="accent4">
                    <a:lumMod val="7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1100" b="0" i="0" u="none" strike="noStrike" kern="1200" cap="none" spc="0" normalizeH="0" baseline="0" noProof="0" dirty="0">
                  <a:ln>
                    <a:noFill/>
                  </a:ln>
                  <a:solidFill>
                    <a:prstClr val="white"/>
                  </a:solidFill>
                  <a:effectLst/>
                  <a:uLnTx/>
                  <a:uFillTx/>
                  <a:latin typeface="RR Pioneer"/>
                  <a:ea typeface="+mn-ea"/>
                  <a:cs typeface="+mn-cs"/>
                </a:rPr>
                <a:t>CCB-</a:t>
              </a:r>
              <a:r>
                <a:rPr kumimoji="0" lang="en-US" sz="1100" b="0" i="0" u="none" strike="noStrike" kern="1200" cap="none" spc="0" normalizeH="0" baseline="0" noProof="0" dirty="0" err="1">
                  <a:ln>
                    <a:noFill/>
                  </a:ln>
                  <a:solidFill>
                    <a:prstClr val="white"/>
                  </a:solidFill>
                  <a:effectLst/>
                  <a:uLnTx/>
                  <a:uFillTx/>
                  <a:latin typeface="RR Pioneer"/>
                  <a:ea typeface="+mn-ea"/>
                  <a:cs typeface="+mn-cs"/>
                </a:rPr>
                <a:t>Runde</a:t>
              </a:r>
              <a:endParaRPr kumimoji="0" lang="en-US" sz="1100" b="0" i="0" u="none" strike="noStrike" kern="1200" cap="none" spc="0" normalizeH="0" baseline="0" noProof="0" dirty="0">
                <a:ln>
                  <a:noFill/>
                </a:ln>
                <a:solidFill>
                  <a:prstClr val="white"/>
                </a:solidFill>
                <a:effectLst/>
                <a:uLnTx/>
                <a:uFillTx/>
                <a:latin typeface="RR Pioneer"/>
                <a:ea typeface="+mn-ea"/>
                <a:cs typeface="+mn-cs"/>
              </a:endParaRPr>
            </a:p>
          </p:txBody>
        </p:sp>
        <p:sp>
          <p:nvSpPr>
            <p:cNvPr id="96" name="Rectangle 95">
              <a:extLst>
                <a:ext uri="{FF2B5EF4-FFF2-40B4-BE49-F238E27FC236}">
                  <a16:creationId xmlns:a16="http://schemas.microsoft.com/office/drawing/2014/main" id="{02C367D5-2E93-44B9-BAED-704D53DD9455}"/>
                </a:ext>
              </a:extLst>
            </p:cNvPr>
            <p:cNvSpPr/>
            <p:nvPr/>
          </p:nvSpPr>
          <p:spPr>
            <a:xfrm flipH="1">
              <a:off x="4266500" y="1566318"/>
              <a:ext cx="841255" cy="719512"/>
            </a:xfrm>
            <a:prstGeom prst="rect">
              <a:avLst/>
            </a:prstGeom>
          </p:spPr>
          <p:txBody>
            <a:bodyPr wrap="none" anchor="ctr">
              <a:spAutoFit/>
            </a:bodyPr>
            <a:lstStyle/>
            <a:p>
              <a:pPr marL="0" marR="0" lvl="0" indent="0" algn="ctr" defTabSz="257221"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250" b="0" i="0" u="none" strike="noStrike" kern="1200" cap="none" spc="0" normalizeH="0" baseline="0" noProof="0" dirty="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t</a:t>
              </a:r>
            </a:p>
          </p:txBody>
        </p:sp>
      </p:grpSp>
      <p:sp>
        <p:nvSpPr>
          <p:cNvPr id="97" name="Round Diagonal Corner Rectangle 18">
            <a:extLst>
              <a:ext uri="{FF2B5EF4-FFF2-40B4-BE49-F238E27FC236}">
                <a16:creationId xmlns:a16="http://schemas.microsoft.com/office/drawing/2014/main" id="{AF9CA91B-CA43-4257-AD98-B977E97E9068}"/>
              </a:ext>
            </a:extLst>
          </p:cNvPr>
          <p:cNvSpPr/>
          <p:nvPr/>
        </p:nvSpPr>
        <p:spPr>
          <a:xfrm rot="5400000">
            <a:off x="3265154" y="1445438"/>
            <a:ext cx="356478" cy="150844"/>
          </a:xfrm>
          <a:custGeom>
            <a:avLst/>
            <a:gdLst>
              <a:gd name="connsiteX0" fmla="*/ 79696 w 697113"/>
              <a:gd name="connsiteY0" fmla="*/ 0 h 335292"/>
              <a:gd name="connsiteX1" fmla="*/ 697113 w 697113"/>
              <a:gd name="connsiteY1" fmla="*/ 0 h 335292"/>
              <a:gd name="connsiteX2" fmla="*/ 697113 w 697113"/>
              <a:gd name="connsiteY2" fmla="*/ 0 h 335292"/>
              <a:gd name="connsiteX3" fmla="*/ 697113 w 697113"/>
              <a:gd name="connsiteY3" fmla="*/ 255596 h 335292"/>
              <a:gd name="connsiteX4" fmla="*/ 617417 w 697113"/>
              <a:gd name="connsiteY4" fmla="*/ 335292 h 335292"/>
              <a:gd name="connsiteX5" fmla="*/ 0 w 697113"/>
              <a:gd name="connsiteY5" fmla="*/ 335292 h 335292"/>
              <a:gd name="connsiteX6" fmla="*/ 0 w 697113"/>
              <a:gd name="connsiteY6" fmla="*/ 335292 h 335292"/>
              <a:gd name="connsiteX7" fmla="*/ 0 w 697113"/>
              <a:gd name="connsiteY7" fmla="*/ 79696 h 335292"/>
              <a:gd name="connsiteX8" fmla="*/ 79696 w 697113"/>
              <a:gd name="connsiteY8" fmla="*/ 0 h 335292"/>
              <a:gd name="connsiteX0" fmla="*/ 79696 w 697113"/>
              <a:gd name="connsiteY0" fmla="*/ 0 h 335292"/>
              <a:gd name="connsiteX1" fmla="*/ 697113 w 697113"/>
              <a:gd name="connsiteY1" fmla="*/ 0 h 335292"/>
              <a:gd name="connsiteX2" fmla="*/ 697113 w 697113"/>
              <a:gd name="connsiteY2" fmla="*/ 255596 h 335292"/>
              <a:gd name="connsiteX3" fmla="*/ 617417 w 697113"/>
              <a:gd name="connsiteY3" fmla="*/ 335292 h 335292"/>
              <a:gd name="connsiteX4" fmla="*/ 0 w 697113"/>
              <a:gd name="connsiteY4" fmla="*/ 335292 h 335292"/>
              <a:gd name="connsiteX5" fmla="*/ 0 w 697113"/>
              <a:gd name="connsiteY5" fmla="*/ 335292 h 335292"/>
              <a:gd name="connsiteX6" fmla="*/ 0 w 697113"/>
              <a:gd name="connsiteY6" fmla="*/ 79696 h 335292"/>
              <a:gd name="connsiteX7" fmla="*/ 79696 w 697113"/>
              <a:gd name="connsiteY7" fmla="*/ 0 h 335292"/>
              <a:gd name="connsiteX0" fmla="*/ 79696 w 697113"/>
              <a:gd name="connsiteY0" fmla="*/ 0 h 335292"/>
              <a:gd name="connsiteX1" fmla="*/ 158953 w 697113"/>
              <a:gd name="connsiteY1" fmla="*/ 3 h 335292"/>
              <a:gd name="connsiteX2" fmla="*/ 697113 w 697113"/>
              <a:gd name="connsiteY2" fmla="*/ 255596 h 335292"/>
              <a:gd name="connsiteX3" fmla="*/ 617417 w 697113"/>
              <a:gd name="connsiteY3" fmla="*/ 335292 h 335292"/>
              <a:gd name="connsiteX4" fmla="*/ 0 w 697113"/>
              <a:gd name="connsiteY4" fmla="*/ 335292 h 335292"/>
              <a:gd name="connsiteX5" fmla="*/ 0 w 697113"/>
              <a:gd name="connsiteY5" fmla="*/ 335292 h 335292"/>
              <a:gd name="connsiteX6" fmla="*/ 0 w 697113"/>
              <a:gd name="connsiteY6" fmla="*/ 79696 h 335292"/>
              <a:gd name="connsiteX7" fmla="*/ 79696 w 697113"/>
              <a:gd name="connsiteY7" fmla="*/ 0 h 335292"/>
              <a:gd name="connsiteX0" fmla="*/ 79696 w 697113"/>
              <a:gd name="connsiteY0" fmla="*/ 0 h 335292"/>
              <a:gd name="connsiteX1" fmla="*/ 156574 w 697113"/>
              <a:gd name="connsiteY1" fmla="*/ 2387 h 335292"/>
              <a:gd name="connsiteX2" fmla="*/ 697113 w 697113"/>
              <a:gd name="connsiteY2" fmla="*/ 255596 h 335292"/>
              <a:gd name="connsiteX3" fmla="*/ 617417 w 697113"/>
              <a:gd name="connsiteY3" fmla="*/ 335292 h 335292"/>
              <a:gd name="connsiteX4" fmla="*/ 0 w 697113"/>
              <a:gd name="connsiteY4" fmla="*/ 335292 h 335292"/>
              <a:gd name="connsiteX5" fmla="*/ 0 w 697113"/>
              <a:gd name="connsiteY5" fmla="*/ 335292 h 335292"/>
              <a:gd name="connsiteX6" fmla="*/ 0 w 697113"/>
              <a:gd name="connsiteY6" fmla="*/ 79696 h 335292"/>
              <a:gd name="connsiteX7" fmla="*/ 79696 w 697113"/>
              <a:gd name="connsiteY7" fmla="*/ 0 h 33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113" h="335292">
                <a:moveTo>
                  <a:pt x="79696" y="0"/>
                </a:moveTo>
                <a:lnTo>
                  <a:pt x="156574" y="2387"/>
                </a:lnTo>
                <a:lnTo>
                  <a:pt x="697113" y="255596"/>
                </a:lnTo>
                <a:cubicBezTo>
                  <a:pt x="697113" y="299611"/>
                  <a:pt x="661432" y="335292"/>
                  <a:pt x="617417" y="335292"/>
                </a:cubicBezTo>
                <a:lnTo>
                  <a:pt x="0" y="335292"/>
                </a:lnTo>
                <a:lnTo>
                  <a:pt x="0" y="335292"/>
                </a:lnTo>
                <a:lnTo>
                  <a:pt x="0" y="79696"/>
                </a:lnTo>
                <a:cubicBezTo>
                  <a:pt x="0" y="35681"/>
                  <a:pt x="35681" y="0"/>
                  <a:pt x="79696" y="0"/>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90000"/>
              </a:lnSpc>
              <a:spcBef>
                <a:spcPts val="750"/>
              </a:spcBef>
              <a:spcAft>
                <a:spcPts val="0"/>
              </a:spcAft>
              <a:buClrTx/>
              <a:buSzTx/>
              <a:buFont typeface="Wingdings" panose="05000000000000000000" pitchFamily="2" charset="2"/>
              <a:buNone/>
              <a:tabLst/>
              <a:defRPr/>
            </a:pPr>
            <a:endParaRPr kumimoji="0" lang="en-US" sz="1013" b="0" i="0" u="none" strike="noStrike" kern="1200" cap="none" spc="0" normalizeH="0" baseline="0" noProof="0">
              <a:ln>
                <a:noFill/>
              </a:ln>
              <a:solidFill>
                <a:prstClr val="white"/>
              </a:solidFill>
              <a:effectLst/>
              <a:uLnTx/>
              <a:uFillTx/>
              <a:latin typeface="RR Pioneer"/>
              <a:ea typeface="+mn-ea"/>
              <a:cs typeface="+mn-cs"/>
            </a:endParaRPr>
          </a:p>
        </p:txBody>
      </p:sp>
      <p:grpSp>
        <p:nvGrpSpPr>
          <p:cNvPr id="98" name="Group 97">
            <a:extLst>
              <a:ext uri="{FF2B5EF4-FFF2-40B4-BE49-F238E27FC236}">
                <a16:creationId xmlns:a16="http://schemas.microsoft.com/office/drawing/2014/main" id="{F81897C8-6726-4430-8C99-8281BD0FB6E7}"/>
              </a:ext>
            </a:extLst>
          </p:cNvPr>
          <p:cNvGrpSpPr/>
          <p:nvPr/>
        </p:nvGrpSpPr>
        <p:grpSpPr>
          <a:xfrm>
            <a:off x="420089" y="1018763"/>
            <a:ext cx="3098598" cy="467492"/>
            <a:chOff x="175727" y="1118590"/>
            <a:chExt cx="2617924" cy="831096"/>
          </a:xfrm>
        </p:grpSpPr>
        <p:sp>
          <p:nvSpPr>
            <p:cNvPr id="99" name="Rounded Rectangle 43">
              <a:extLst>
                <a:ext uri="{FF2B5EF4-FFF2-40B4-BE49-F238E27FC236}">
                  <a16:creationId xmlns:a16="http://schemas.microsoft.com/office/drawing/2014/main" id="{FA212B37-B692-40F6-9842-AA3F31EE448E}"/>
                </a:ext>
              </a:extLst>
            </p:cNvPr>
            <p:cNvSpPr/>
            <p:nvPr/>
          </p:nvSpPr>
          <p:spPr>
            <a:xfrm flipH="1">
              <a:off x="175727" y="1118590"/>
              <a:ext cx="2617924" cy="831096"/>
            </a:xfrm>
            <a:prstGeom prst="roundRect">
              <a:avLst>
                <a:gd name="adj" fmla="val 9132"/>
              </a:avLst>
            </a:prstGeom>
            <a:gradFill>
              <a:gsLst>
                <a:gs pos="46000">
                  <a:schemeClr val="accent5"/>
                </a:gs>
                <a:gs pos="0">
                  <a:schemeClr val="accent5">
                    <a:lumMod val="7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1" indent="0" algn="ctr" defTabSz="685800" rtl="0" eaLnBrk="1" fontAlgn="auto" latinLnBrk="0" hangingPunct="1">
                <a:lnSpc>
                  <a:spcPct val="100000"/>
                </a:lnSpc>
                <a:spcBef>
                  <a:spcPts val="750"/>
                </a:spcBef>
                <a:spcAft>
                  <a:spcPts val="0"/>
                </a:spcAft>
                <a:buClrTx/>
                <a:buSzTx/>
                <a:buFont typeface="Wingdings" panose="05000000000000000000" pitchFamily="2" charset="2"/>
                <a:buNone/>
                <a:tabLst/>
                <a:defRPr/>
              </a:pPr>
              <a:r>
                <a:rPr kumimoji="0" lang="en-US" sz="1100" b="0" i="0" u="none" strike="noStrike" kern="1200" cap="none" spc="0" normalizeH="0" baseline="0" noProof="0" dirty="0" err="1">
                  <a:ln>
                    <a:noFill/>
                  </a:ln>
                  <a:solidFill>
                    <a:prstClr val="white"/>
                  </a:solidFill>
                  <a:effectLst/>
                  <a:uLnTx/>
                  <a:uFillTx/>
                  <a:latin typeface="RR Pioneer"/>
                  <a:ea typeface="+mn-ea"/>
                  <a:cs typeface="+mn-cs"/>
                </a:rPr>
                <a:t>Antrag</a:t>
              </a:r>
              <a:endParaRPr kumimoji="0" lang="en-US" sz="1100" b="0" i="0" u="none" strike="noStrike" kern="1200" cap="none" spc="0" normalizeH="0" baseline="0" noProof="0" dirty="0">
                <a:ln>
                  <a:noFill/>
                </a:ln>
                <a:solidFill>
                  <a:prstClr val="white"/>
                </a:solidFill>
                <a:effectLst/>
                <a:uLnTx/>
                <a:uFillTx/>
                <a:latin typeface="RR Pioneer"/>
                <a:ea typeface="+mn-ea"/>
                <a:cs typeface="+mn-cs"/>
              </a:endParaRPr>
            </a:p>
          </p:txBody>
        </p:sp>
        <p:sp>
          <p:nvSpPr>
            <p:cNvPr id="100" name="Rectangle 99">
              <a:extLst>
                <a:ext uri="{FF2B5EF4-FFF2-40B4-BE49-F238E27FC236}">
                  <a16:creationId xmlns:a16="http://schemas.microsoft.com/office/drawing/2014/main" id="{41C900C1-DF11-46BE-A966-57E745A17BE6}"/>
                </a:ext>
              </a:extLst>
            </p:cNvPr>
            <p:cNvSpPr/>
            <p:nvPr/>
          </p:nvSpPr>
          <p:spPr>
            <a:xfrm flipH="1">
              <a:off x="1918062" y="1174433"/>
              <a:ext cx="841255" cy="719512"/>
            </a:xfrm>
            <a:prstGeom prst="rect">
              <a:avLst/>
            </a:prstGeom>
          </p:spPr>
          <p:txBody>
            <a:bodyPr wrap="none" anchor="ctr">
              <a:spAutoFit/>
            </a:bodyPr>
            <a:lstStyle/>
            <a:p>
              <a:pPr marL="0" marR="0" lvl="0" indent="0" algn="ctr" defTabSz="257221" rtl="0" eaLnBrk="1" fontAlgn="auto" latinLnBrk="0" hangingPunct="1">
                <a:lnSpc>
                  <a:spcPct val="90000"/>
                </a:lnSpc>
                <a:spcBef>
                  <a:spcPts val="750"/>
                </a:spcBef>
                <a:spcAft>
                  <a:spcPts val="0"/>
                </a:spcAft>
                <a:buClrTx/>
                <a:buSzTx/>
                <a:buFont typeface="Wingdings" panose="05000000000000000000" pitchFamily="2" charset="2"/>
                <a:buNone/>
                <a:tabLst/>
                <a:defRPr/>
              </a:pPr>
              <a:r>
                <a:rPr kumimoji="0" lang="en-US" sz="2250" b="0" i="0" u="none" strike="noStrike" kern="1200" cap="none" spc="0" normalizeH="0" baseline="0" noProof="0" dirty="0">
                  <a:ln>
                    <a:noFill/>
                  </a:ln>
                  <a:solidFill>
                    <a:srgbClr val="FFFFFF"/>
                  </a:solidFill>
                  <a:effectLst/>
                  <a:uLnTx/>
                  <a:uFillTx/>
                  <a:latin typeface="Designball-Charts-01" pitchFamily="2" charset="0"/>
                  <a:ea typeface="Open Sans" panose="020B0606030504020204" pitchFamily="34" charset="0"/>
                  <a:cs typeface="Arial" panose="020B0604020202020204" pitchFamily="34" charset="0"/>
                </a:rPr>
                <a:t>.</a:t>
              </a:r>
            </a:p>
          </p:txBody>
        </p:sp>
      </p:grpSp>
      <p:sp>
        <p:nvSpPr>
          <p:cNvPr id="102" name="Title 1">
            <a:extLst>
              <a:ext uri="{FF2B5EF4-FFF2-40B4-BE49-F238E27FC236}">
                <a16:creationId xmlns:a16="http://schemas.microsoft.com/office/drawing/2014/main" id="{C44F86BD-54CF-4308-B595-DC8A5779D5AE}"/>
              </a:ext>
            </a:extLst>
          </p:cNvPr>
          <p:cNvSpPr txBox="1">
            <a:spLocks/>
          </p:cNvSpPr>
          <p:nvPr/>
        </p:nvSpPr>
        <p:spPr>
          <a:xfrm flipH="1">
            <a:off x="6781800" y="255523"/>
            <a:ext cx="1885048" cy="681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err="1">
                <a:ln>
                  <a:noFill/>
                </a:ln>
                <a:solidFill>
                  <a:srgbClr val="FFFFFF">
                    <a:lumMod val="90000"/>
                    <a:lumOff val="10000"/>
                  </a:srgbClr>
                </a:solidFill>
                <a:effectLst/>
                <a:uLnTx/>
                <a:uFillTx/>
                <a:latin typeface="Open Sans Light"/>
                <a:ea typeface="+mj-ea"/>
                <a:cs typeface="+mj-cs"/>
              </a:rPr>
              <a:t>Vorschlag</a:t>
            </a:r>
            <a:endParaRPr kumimoji="0" lang="en-US" sz="2400" b="0" i="0" u="none" strike="noStrike" kern="1200" cap="none" spc="0" normalizeH="0" baseline="0" noProof="0" dirty="0">
              <a:ln>
                <a:noFill/>
              </a:ln>
              <a:solidFill>
                <a:srgbClr val="FFFFFF">
                  <a:lumMod val="90000"/>
                  <a:lumOff val="10000"/>
                </a:srgbClr>
              </a:solidFill>
              <a:effectLst/>
              <a:uLnTx/>
              <a:uFillTx/>
              <a:latin typeface="Open Sans Light"/>
              <a:ea typeface="+mj-ea"/>
              <a:cs typeface="+mj-cs"/>
            </a:endParaRPr>
          </a:p>
        </p:txBody>
      </p:sp>
      <p:sp>
        <p:nvSpPr>
          <p:cNvPr id="26" name="Title 1">
            <a:extLst>
              <a:ext uri="{FF2B5EF4-FFF2-40B4-BE49-F238E27FC236}">
                <a16:creationId xmlns:a16="http://schemas.microsoft.com/office/drawing/2014/main" id="{F15620B6-5321-47F5-A80E-DD74C2F4F127}"/>
              </a:ext>
            </a:extLst>
          </p:cNvPr>
          <p:cNvSpPr/>
          <p:nvPr/>
        </p:nvSpPr>
        <p:spPr>
          <a:xfrm flipH="1">
            <a:off x="3714840" y="365400"/>
            <a:ext cx="3319920" cy="68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90000"/>
              </a:lnSpc>
              <a:tabLst>
                <a:tab pos="0" algn="l"/>
              </a:tabLst>
            </a:pPr>
            <a:endParaRPr lang="en-US" sz="1050" b="0" strike="noStrike" spc="-1" dirty="0">
              <a:latin typeface="Arial"/>
            </a:endParaRPr>
          </a:p>
        </p:txBody>
      </p:sp>
      <p:sp>
        <p:nvSpPr>
          <p:cNvPr id="27" name="Title 1">
            <a:extLst>
              <a:ext uri="{FF2B5EF4-FFF2-40B4-BE49-F238E27FC236}">
                <a16:creationId xmlns:a16="http://schemas.microsoft.com/office/drawing/2014/main" id="{E1555C15-B7B7-4A4B-BB0F-8092A10459DC}"/>
              </a:ext>
            </a:extLst>
          </p:cNvPr>
          <p:cNvSpPr/>
          <p:nvPr/>
        </p:nvSpPr>
        <p:spPr>
          <a:xfrm flipH="1">
            <a:off x="5185854" y="4349160"/>
            <a:ext cx="3319920" cy="68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90000"/>
              </a:lnSpc>
              <a:tabLst>
                <a:tab pos="0" algn="l"/>
              </a:tabLst>
            </a:pPr>
            <a:endParaRPr lang="en-US" sz="1050" b="0" strike="noStrike" spc="-1" dirty="0">
              <a:latin typeface="Arial"/>
            </a:endParaRPr>
          </a:p>
        </p:txBody>
      </p:sp>
    </p:spTree>
    <p:extLst>
      <p:ext uri="{BB962C8B-B14F-4D97-AF65-F5344CB8AC3E}">
        <p14:creationId xmlns:p14="http://schemas.microsoft.com/office/powerpoint/2010/main" val="17215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1000" fill="hold"/>
                                        <p:tgtEl>
                                          <p:spTgt spid="98"/>
                                        </p:tgtEl>
                                        <p:attrNameLst>
                                          <p:attrName>ppt_x</p:attrName>
                                        </p:attrNameLst>
                                      </p:cBhvr>
                                      <p:tavLst>
                                        <p:tav tm="0">
                                          <p:val>
                                            <p:strVal val="0-#ppt_w/2"/>
                                          </p:val>
                                        </p:tav>
                                        <p:tav tm="100000">
                                          <p:val>
                                            <p:strVal val="#ppt_x"/>
                                          </p:val>
                                        </p:tav>
                                      </p:tavLst>
                                    </p:anim>
                                    <p:anim calcmode="lin" valueType="num">
                                      <p:cBhvr additive="base">
                                        <p:cTn id="8" dur="1000" fill="hold"/>
                                        <p:tgtEl>
                                          <p:spTgt spid="98"/>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87"/>
                                        </p:tgtEl>
                                        <p:attrNameLst>
                                          <p:attrName>style.visibility</p:attrName>
                                        </p:attrNameLst>
                                      </p:cBhvr>
                                      <p:to>
                                        <p:strVal val="visible"/>
                                      </p:to>
                                    </p:set>
                                    <p:anim calcmode="lin" valueType="num">
                                      <p:cBhvr additive="base">
                                        <p:cTn id="11" dur="1000" fill="hold"/>
                                        <p:tgtEl>
                                          <p:spTgt spid="87"/>
                                        </p:tgtEl>
                                        <p:attrNameLst>
                                          <p:attrName>ppt_x</p:attrName>
                                        </p:attrNameLst>
                                      </p:cBhvr>
                                      <p:tavLst>
                                        <p:tav tm="0">
                                          <p:val>
                                            <p:strVal val="#ppt_x"/>
                                          </p:val>
                                        </p:tav>
                                        <p:tav tm="100000">
                                          <p:val>
                                            <p:strVal val="#ppt_x"/>
                                          </p:val>
                                        </p:tav>
                                      </p:tavLst>
                                    </p:anim>
                                    <p:anim calcmode="lin" valueType="num">
                                      <p:cBhvr additive="base">
                                        <p:cTn id="12" dur="10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wipe(up)">
                                      <p:cBhvr>
                                        <p:cTn id="17" dur="500"/>
                                        <p:tgtEl>
                                          <p:spTgt spid="97"/>
                                        </p:tgtEl>
                                      </p:cBhvr>
                                    </p:animEffect>
                                  </p:childTnLst>
                                </p:cTn>
                              </p:par>
                              <p:par>
                                <p:cTn id="18" presetID="2" presetClass="entr" presetSubtype="2" decel="100000" fill="hold" nodeType="withEffect">
                                  <p:stCondLst>
                                    <p:cond delay="250"/>
                                  </p:stCondLst>
                                  <p:childTnLst>
                                    <p:set>
                                      <p:cBhvr>
                                        <p:cTn id="19" dur="1" fill="hold">
                                          <p:stCondLst>
                                            <p:cond delay="0"/>
                                          </p:stCondLst>
                                        </p:cTn>
                                        <p:tgtEl>
                                          <p:spTgt spid="94"/>
                                        </p:tgtEl>
                                        <p:attrNameLst>
                                          <p:attrName>style.visibility</p:attrName>
                                        </p:attrNameLst>
                                      </p:cBhvr>
                                      <p:to>
                                        <p:strVal val="visible"/>
                                      </p:to>
                                    </p:set>
                                    <p:anim calcmode="lin" valueType="num">
                                      <p:cBhvr additive="base">
                                        <p:cTn id="20" dur="1000" fill="hold"/>
                                        <p:tgtEl>
                                          <p:spTgt spid="94"/>
                                        </p:tgtEl>
                                        <p:attrNameLst>
                                          <p:attrName>ppt_x</p:attrName>
                                        </p:attrNameLst>
                                      </p:cBhvr>
                                      <p:tavLst>
                                        <p:tav tm="0">
                                          <p:val>
                                            <p:strVal val="1+#ppt_w/2"/>
                                          </p:val>
                                        </p:tav>
                                        <p:tav tm="100000">
                                          <p:val>
                                            <p:strVal val="#ppt_x"/>
                                          </p:val>
                                        </p:tav>
                                      </p:tavLst>
                                    </p:anim>
                                    <p:anim calcmode="lin" valueType="num">
                                      <p:cBhvr additive="base">
                                        <p:cTn id="21" dur="1000" fill="hold"/>
                                        <p:tgtEl>
                                          <p:spTgt spid="94"/>
                                        </p:tgtEl>
                                        <p:attrNameLst>
                                          <p:attrName>ppt_y</p:attrName>
                                        </p:attrNameLst>
                                      </p:cBhvr>
                                      <p:tavLst>
                                        <p:tav tm="0">
                                          <p:val>
                                            <p:strVal val="#ppt_y"/>
                                          </p:val>
                                        </p:tav>
                                        <p:tav tm="100000">
                                          <p:val>
                                            <p:strVal val="#ppt_y"/>
                                          </p:val>
                                        </p:tav>
                                      </p:tavLst>
                                    </p:anim>
                                  </p:childTnLst>
                                </p:cTn>
                              </p:par>
                              <p:par>
                                <p:cTn id="22" presetID="2" presetClass="entr" presetSubtype="4" decel="100000" fill="hold" nodeType="withEffect">
                                  <p:stCondLst>
                                    <p:cond delay="50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1000" fill="hold"/>
                                        <p:tgtEl>
                                          <p:spTgt spid="52"/>
                                        </p:tgtEl>
                                        <p:attrNameLst>
                                          <p:attrName>ppt_x</p:attrName>
                                        </p:attrNameLst>
                                      </p:cBhvr>
                                      <p:tavLst>
                                        <p:tav tm="0">
                                          <p:val>
                                            <p:strVal val="#ppt_x"/>
                                          </p:val>
                                        </p:tav>
                                        <p:tav tm="100000">
                                          <p:val>
                                            <p:strVal val="#ppt_x"/>
                                          </p:val>
                                        </p:tav>
                                      </p:tavLst>
                                    </p:anim>
                                    <p:anim calcmode="lin" valueType="num">
                                      <p:cBhvr additive="base">
                                        <p:cTn id="25" dur="10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ipe(up)">
                                      <p:cBhvr>
                                        <p:cTn id="30" dur="500"/>
                                        <p:tgtEl>
                                          <p:spTgt spid="93"/>
                                        </p:tgtEl>
                                      </p:cBhvr>
                                    </p:animEffect>
                                  </p:childTnLst>
                                </p:cTn>
                              </p:par>
                              <p:par>
                                <p:cTn id="31" presetID="2" presetClass="entr" presetSubtype="2" decel="100000" fill="hold" nodeType="withEffect">
                                  <p:stCondLst>
                                    <p:cond delay="25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1000" fill="hold"/>
                                        <p:tgtEl>
                                          <p:spTgt spid="84"/>
                                        </p:tgtEl>
                                        <p:attrNameLst>
                                          <p:attrName>ppt_x</p:attrName>
                                        </p:attrNameLst>
                                      </p:cBhvr>
                                      <p:tavLst>
                                        <p:tav tm="0">
                                          <p:val>
                                            <p:strVal val="1+#ppt_w/2"/>
                                          </p:val>
                                        </p:tav>
                                        <p:tav tm="100000">
                                          <p:val>
                                            <p:strVal val="#ppt_x"/>
                                          </p:val>
                                        </p:tav>
                                      </p:tavLst>
                                    </p:anim>
                                    <p:anim calcmode="lin" valueType="num">
                                      <p:cBhvr additive="base">
                                        <p:cTn id="34" dur="1000" fill="hold"/>
                                        <p:tgtEl>
                                          <p:spTgt spid="84"/>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50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1000" fill="hold"/>
                                        <p:tgtEl>
                                          <p:spTgt spid="58"/>
                                        </p:tgtEl>
                                        <p:attrNameLst>
                                          <p:attrName>ppt_x</p:attrName>
                                        </p:attrNameLst>
                                      </p:cBhvr>
                                      <p:tavLst>
                                        <p:tav tm="0">
                                          <p:val>
                                            <p:strVal val="#ppt_x"/>
                                          </p:val>
                                        </p:tav>
                                        <p:tav tm="100000">
                                          <p:val>
                                            <p:strVal val="#ppt_x"/>
                                          </p:val>
                                        </p:tav>
                                      </p:tavLst>
                                    </p:anim>
                                    <p:anim calcmode="lin" valueType="num">
                                      <p:cBhvr additive="base">
                                        <p:cTn id="38" dur="10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5">
            <a:extLst>
              <a:ext uri="{FF2B5EF4-FFF2-40B4-BE49-F238E27FC236}">
                <a16:creationId xmlns:a16="http://schemas.microsoft.com/office/drawing/2014/main" id="{7731AB02-9DBB-4287-AFCA-975589E8C1B7}"/>
              </a:ext>
            </a:extLst>
          </p:cNvPr>
          <p:cNvSpPr/>
          <p:nvPr/>
        </p:nvSpPr>
        <p:spPr>
          <a:xfrm>
            <a:off x="1799875" y="1971586"/>
            <a:ext cx="5288981" cy="1340500"/>
          </a:xfrm>
          <a:prstGeom prst="roundRect">
            <a:avLst>
              <a:gd name="adj" fmla="val 50000"/>
            </a:avLst>
          </a:prstGeom>
          <a:noFill/>
          <a:ln w="127000">
            <a:solidFill>
              <a:schemeClr val="bg2">
                <a:lumMod val="60000"/>
                <a:lumOff val="4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FFFFFF"/>
              </a:solidFill>
              <a:effectLst/>
              <a:uLnTx/>
              <a:uFillTx/>
              <a:latin typeface="Calibri"/>
              <a:ea typeface="+mn-ea"/>
              <a:cs typeface="+mn-cs"/>
            </a:endParaRPr>
          </a:p>
        </p:txBody>
      </p:sp>
      <p:sp>
        <p:nvSpPr>
          <p:cNvPr id="23" name="TextBox 4">
            <a:extLst>
              <a:ext uri="{FF2B5EF4-FFF2-40B4-BE49-F238E27FC236}">
                <a16:creationId xmlns:a16="http://schemas.microsoft.com/office/drawing/2014/main" id="{2E3A534C-35A0-4AF2-A54C-CD32357BF050}"/>
              </a:ext>
            </a:extLst>
          </p:cNvPr>
          <p:cNvSpPr txBox="1"/>
          <p:nvPr/>
        </p:nvSpPr>
        <p:spPr>
          <a:xfrm>
            <a:off x="1799875" y="1971585"/>
            <a:ext cx="4274439" cy="1200329"/>
          </a:xfrm>
          <a:prstGeom prst="rect">
            <a:avLst/>
          </a:prstGeom>
          <a:noFill/>
        </p:spPr>
        <p:txBody>
          <a:bodyPr wrap="square" rtlCol="0">
            <a:spAutoFit/>
          </a:bodyPr>
          <a:lstStyle/>
          <a:p>
            <a:pPr marL="0" marR="0" lvl="0" indent="0" algn="ctr" defTabSz="228554"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err="1">
                <a:ln>
                  <a:noFill/>
                </a:ln>
                <a:solidFill>
                  <a:srgbClr val="FFFFFF"/>
                </a:solidFill>
                <a:effectLst>
                  <a:outerShdw blurRad="190500" dist="38100" dir="5400000" sx="103000" sy="103000" algn="t" rotWithShape="0">
                    <a:schemeClr val="bg2">
                      <a:lumMod val="60000"/>
                      <a:lumOff val="40000"/>
                      <a:alpha val="53000"/>
                    </a:schemeClr>
                  </a:outerShdw>
                </a:effectLst>
                <a:uLnTx/>
                <a:uFillTx/>
                <a:latin typeface="RR Pioneer condensed"/>
              </a:rPr>
              <a:t>Servus</a:t>
            </a:r>
            <a:endParaRPr kumimoji="0" lang="en-US" sz="7200" b="1" i="0" u="none" strike="noStrike" kern="1200" cap="none" spc="0" normalizeH="0" baseline="0" noProof="0" dirty="0">
              <a:ln>
                <a:noFill/>
              </a:ln>
              <a:solidFill>
                <a:srgbClr val="FFFFFF"/>
              </a:solidFill>
              <a:effectLst>
                <a:outerShdw blurRad="190500" dist="38100" dir="5400000" sx="103000" sy="103000" algn="t" rotWithShape="0">
                  <a:schemeClr val="bg2">
                    <a:lumMod val="60000"/>
                    <a:lumOff val="40000"/>
                    <a:alpha val="53000"/>
                  </a:schemeClr>
                </a:outerShdw>
              </a:effectLst>
              <a:uLnTx/>
              <a:uFillTx/>
              <a:latin typeface="RR Pioneer condensed"/>
            </a:endParaRPr>
          </a:p>
        </p:txBody>
      </p:sp>
      <p:sp>
        <p:nvSpPr>
          <p:cNvPr id="24" name="Oval 6">
            <a:extLst>
              <a:ext uri="{FF2B5EF4-FFF2-40B4-BE49-F238E27FC236}">
                <a16:creationId xmlns:a16="http://schemas.microsoft.com/office/drawing/2014/main" id="{68E7C127-6350-4F09-8678-FEB5CCAE44A1}"/>
              </a:ext>
            </a:extLst>
          </p:cNvPr>
          <p:cNvSpPr/>
          <p:nvPr/>
        </p:nvSpPr>
        <p:spPr>
          <a:xfrm>
            <a:off x="5873551" y="2062253"/>
            <a:ext cx="1159165" cy="1159165"/>
          </a:xfrm>
          <a:prstGeom prst="ellipse">
            <a:avLst/>
          </a:prstGeom>
          <a:solidFill>
            <a:schemeClr val="bg2">
              <a:lumMod val="60000"/>
              <a:lumOff val="40000"/>
            </a:schemeClr>
          </a:solidFill>
          <a:ln>
            <a:noFill/>
          </a:ln>
          <a:effectLst>
            <a:outerShdw blurRad="203200" dist="101600" dir="2820000" sx="102000" sy="102000" algn="ctr" rotWithShape="0">
              <a:schemeClr val="bg2">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5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3522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70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24"/>
                                        </p:tgtEl>
                                        <p:attrNameLst>
                                          <p:attrName>style.visibility</p:attrName>
                                        </p:attrNameLst>
                                      </p:cBhvr>
                                      <p:to>
                                        <p:strVal val="visible"/>
                                      </p:to>
                                    </p:set>
                                    <p:anim calcmode="lin" valueType="num">
                                      <p:cBhvr>
                                        <p:cTn id="10" dur="500" fill="hold"/>
                                        <p:tgtEl>
                                          <p:spTgt spid="24"/>
                                        </p:tgtEl>
                                        <p:attrNameLst>
                                          <p:attrName>ppt_w</p:attrName>
                                        </p:attrNameLst>
                                      </p:cBhvr>
                                      <p:tavLst>
                                        <p:tav tm="0">
                                          <p:val>
                                            <p:fltVal val="0"/>
                                          </p:val>
                                        </p:tav>
                                        <p:tav tm="100000">
                                          <p:val>
                                            <p:strVal val="#ppt_w"/>
                                          </p:val>
                                        </p:tav>
                                      </p:tavLst>
                                    </p:anim>
                                    <p:anim calcmode="lin" valueType="num">
                                      <p:cBhvr>
                                        <p:cTn id="11" dur="500" fill="hold"/>
                                        <p:tgtEl>
                                          <p:spTgt spid="24"/>
                                        </p:tgtEl>
                                        <p:attrNameLst>
                                          <p:attrName>ppt_h</p:attrName>
                                        </p:attrNameLst>
                                      </p:cBhvr>
                                      <p:tavLst>
                                        <p:tav tm="0">
                                          <p:val>
                                            <p:fltVal val="0"/>
                                          </p:val>
                                        </p:tav>
                                        <p:tav tm="100000">
                                          <p:val>
                                            <p:strVal val="#ppt_h"/>
                                          </p:val>
                                        </p:tav>
                                      </p:tavLst>
                                    </p:anim>
                                    <p:anim calcmode="lin" valueType="num">
                                      <p:cBhvr>
                                        <p:cTn id="12" dur="500" fill="hold"/>
                                        <p:tgtEl>
                                          <p:spTgt spid="24"/>
                                        </p:tgtEl>
                                        <p:attrNameLst>
                                          <p:attrName>style.rotation</p:attrName>
                                        </p:attrNameLst>
                                      </p:cBhvr>
                                      <p:tavLst>
                                        <p:tav tm="0">
                                          <p:val>
                                            <p:fltVal val="360"/>
                                          </p:val>
                                        </p:tav>
                                        <p:tav tm="100000">
                                          <p:val>
                                            <p:fltVal val="0"/>
                                          </p:val>
                                        </p:tav>
                                      </p:tavLst>
                                    </p:anim>
                                    <p:animEffect transition="in" filter="fade">
                                      <p:cBhvr>
                                        <p:cTn id="13" dur="500"/>
                                        <p:tgtEl>
                                          <p:spTgt spid="24"/>
                                        </p:tgtEl>
                                      </p:cBhvr>
                                    </p:animEffect>
                                  </p:childTnLst>
                                </p:cTn>
                              </p:par>
                              <p:par>
                                <p:cTn id="14" presetID="63" presetClass="path" presetSubtype="0" accel="50000" decel="50000" fill="hold" grpId="0" nodeType="withEffect">
                                  <p:stCondLst>
                                    <p:cond delay="300"/>
                                  </p:stCondLst>
                                  <p:childTnLst>
                                    <p:animMotion origin="layout" path="M 8.33333E-7 -2.46914E-7 L -0.31979 -2.46914E-7 " pathEditMode="relative" rAng="0" ptsTypes="AA">
                                      <p:cBhvr>
                                        <p:cTn id="15" dur="2000" spd="-100000" fill="hold"/>
                                        <p:tgtEl>
                                          <p:spTgt spid="24"/>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13621F6F-6475-2DC4-F9E3-0E42D2D836FD}"/>
              </a:ext>
            </a:extLst>
          </p:cNvPr>
          <p:cNvSpPr>
            <a:spLocks noGrp="1"/>
          </p:cNvSpPr>
          <p:nvPr>
            <p:ph sz="quarter" idx="16"/>
          </p:nvPr>
        </p:nvSpPr>
        <p:spPr>
          <a:xfrm>
            <a:off x="235797" y="198860"/>
            <a:ext cx="8496300" cy="3043237"/>
          </a:xfrm>
        </p:spPr>
        <p:txBody>
          <a:bodyPr/>
          <a:lstStyle/>
          <a:p>
            <a:pPr algn="l">
              <a:lnSpc>
                <a:spcPct val="100000"/>
              </a:lnSpc>
            </a:pPr>
            <a:r>
              <a:rPr lang="de-DE" dirty="0">
                <a:solidFill>
                  <a:schemeClr val="tx1"/>
                </a:solidFill>
              </a:rPr>
              <a:t>Dazu wird über das aktuelle Pixel die 3x3-Matrix des Operators mittig gelegt. Die </a:t>
            </a:r>
            <a:r>
              <a:rPr lang="de-DE" dirty="0" err="1">
                <a:solidFill>
                  <a:schemeClr val="tx1"/>
                </a:solidFill>
              </a:rPr>
              <a:t>NachbarPixel</a:t>
            </a:r>
            <a:r>
              <a:rPr lang="de-DE" dirty="0">
                <a:solidFill>
                  <a:schemeClr val="tx1"/>
                </a:solidFill>
              </a:rPr>
              <a:t> werden mit den Werten der 3x3-Matrix gewichtet (multipliziert) und summiert. Die Summe stellt den neuen Pixelwert dar. Weiter geht es beim nächsten Pixel. Randpixel werden nur gelesen. Ein Graustufen-Pixel wird in einem 8-Bit-Wert codiert. Da sich positive und negative Werte in der Verarbeitung ergeben, wird zum neuen Pixelwert 127 addiert), um ein mittleres Grau zu erreichen. Stimmen Sie das mit den Grenzen des Datentyps ab. Beachten Sie, dass bei den Kantenoperatoren die gelesenen Werte nicht mit bereits geschriebenen vermischt werden!</a:t>
            </a:r>
          </a:p>
        </p:txBody>
      </p:sp>
      <p:sp>
        <p:nvSpPr>
          <p:cNvPr id="10" name="Titel 9">
            <a:extLst>
              <a:ext uri="{FF2B5EF4-FFF2-40B4-BE49-F238E27FC236}">
                <a16:creationId xmlns:a16="http://schemas.microsoft.com/office/drawing/2014/main" id="{FD3036C7-9833-A8DA-6310-F46EF1EB4D41}"/>
              </a:ext>
            </a:extLst>
          </p:cNvPr>
          <p:cNvSpPr>
            <a:spLocks noGrp="1"/>
          </p:cNvSpPr>
          <p:nvPr>
            <p:ph type="title"/>
          </p:nvPr>
        </p:nvSpPr>
        <p:spPr/>
        <p:txBody>
          <a:bodyPr/>
          <a:lstStyle/>
          <a:p>
            <a:r>
              <a:rPr lang="de-DE" dirty="0"/>
              <a:t>Background Teil 2</a:t>
            </a:r>
          </a:p>
        </p:txBody>
      </p:sp>
      <p:pic>
        <p:nvPicPr>
          <p:cNvPr id="3" name="Grafik 2">
            <a:extLst>
              <a:ext uri="{FF2B5EF4-FFF2-40B4-BE49-F238E27FC236}">
                <a16:creationId xmlns:a16="http://schemas.microsoft.com/office/drawing/2014/main" id="{65BA167C-D326-A2FB-6ECE-7B38E9623FD0}"/>
              </a:ext>
            </a:extLst>
          </p:cNvPr>
          <p:cNvPicPr>
            <a:picLocks noChangeAspect="1"/>
          </p:cNvPicPr>
          <p:nvPr/>
        </p:nvPicPr>
        <p:blipFill>
          <a:blip r:embed="rId2"/>
          <a:stretch>
            <a:fillRect/>
          </a:stretch>
        </p:blipFill>
        <p:spPr>
          <a:xfrm>
            <a:off x="235797" y="2520547"/>
            <a:ext cx="4998647" cy="2424093"/>
          </a:xfrm>
          <a:prstGeom prst="rect">
            <a:avLst/>
          </a:prstGeom>
        </p:spPr>
      </p:pic>
      <p:pic>
        <p:nvPicPr>
          <p:cNvPr id="5" name="Grafik 4">
            <a:extLst>
              <a:ext uri="{FF2B5EF4-FFF2-40B4-BE49-F238E27FC236}">
                <a16:creationId xmlns:a16="http://schemas.microsoft.com/office/drawing/2014/main" id="{A9FD9F29-285A-0A87-1711-71DDCF211263}"/>
              </a:ext>
            </a:extLst>
          </p:cNvPr>
          <p:cNvPicPr>
            <a:picLocks noChangeAspect="1"/>
          </p:cNvPicPr>
          <p:nvPr/>
        </p:nvPicPr>
        <p:blipFill>
          <a:blip r:embed="rId3"/>
          <a:stretch>
            <a:fillRect/>
          </a:stretch>
        </p:blipFill>
        <p:spPr>
          <a:xfrm>
            <a:off x="5676900" y="2644201"/>
            <a:ext cx="2333625" cy="988550"/>
          </a:xfrm>
          <a:prstGeom prst="rect">
            <a:avLst/>
          </a:prstGeom>
        </p:spPr>
      </p:pic>
    </p:spTree>
    <p:extLst>
      <p:ext uri="{BB962C8B-B14F-4D97-AF65-F5344CB8AC3E}">
        <p14:creationId xmlns:p14="http://schemas.microsoft.com/office/powerpoint/2010/main" val="27297885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8ACE1-80D4-44F1-8A61-B999C57AF071}"/>
              </a:ext>
            </a:extLst>
          </p:cNvPr>
          <p:cNvSpPr>
            <a:spLocks noGrp="1"/>
          </p:cNvSpPr>
          <p:nvPr>
            <p:ph sz="quarter" idx="16"/>
          </p:nvPr>
        </p:nvSpPr>
        <p:spPr/>
        <p:txBody>
          <a:bodyPr>
            <a:normAutofit lnSpcReduction="10000"/>
          </a:bodyPr>
          <a:lstStyle/>
          <a:p>
            <a:pPr algn="l"/>
            <a:r>
              <a:rPr lang="de-AT" sz="1800" dirty="0">
                <a:solidFill>
                  <a:schemeClr val="tx1"/>
                </a:solidFill>
                <a:latin typeface="+mn-lt"/>
              </a:rPr>
              <a:t>Lesen Sie sich ein: </a:t>
            </a:r>
            <a:r>
              <a:rPr lang="de-DE" sz="1400" dirty="0" err="1">
                <a:solidFill>
                  <a:schemeClr val="tx1"/>
                </a:solidFill>
                <a:hlinkClick r:id="rId2">
                  <a:extLst>
                    <a:ext uri="{A12FA001-AC4F-418D-AE19-62706E023703}">
                      <ahyp:hlinkClr xmlns:ahyp="http://schemas.microsoft.com/office/drawing/2018/hyperlinkcolor" val="tx"/>
                    </a:ext>
                  </a:extLst>
                </a:hlinkClick>
              </a:rPr>
              <a:t>Convolutional</a:t>
            </a:r>
            <a:r>
              <a:rPr lang="de-DE" sz="1400" dirty="0">
                <a:solidFill>
                  <a:schemeClr val="tx1"/>
                </a:solidFill>
                <a:hlinkClick r:id="rId2">
                  <a:extLst>
                    <a:ext uri="{A12FA001-AC4F-418D-AE19-62706E023703}">
                      <ahyp:hlinkClr xmlns:ahyp="http://schemas.microsoft.com/office/drawing/2018/hyperlinkcolor" val="tx"/>
                    </a:ext>
                  </a:extLst>
                </a:hlinkClick>
              </a:rPr>
              <a:t> </a:t>
            </a:r>
            <a:r>
              <a:rPr lang="de-DE" sz="1400" dirty="0" err="1">
                <a:solidFill>
                  <a:schemeClr val="tx1"/>
                </a:solidFill>
                <a:hlinkClick r:id="rId2">
                  <a:extLst>
                    <a:ext uri="{A12FA001-AC4F-418D-AE19-62706E023703}">
                      <ahyp:hlinkClr xmlns:ahyp="http://schemas.microsoft.com/office/drawing/2018/hyperlinkcolor" val="tx"/>
                    </a:ext>
                  </a:extLst>
                </a:hlinkClick>
              </a:rPr>
              <a:t>Neural</a:t>
            </a:r>
            <a:r>
              <a:rPr lang="de-DE" sz="1400" dirty="0">
                <a:solidFill>
                  <a:schemeClr val="tx1"/>
                </a:solidFill>
                <a:hlinkClick r:id="rId2">
                  <a:extLst>
                    <a:ext uri="{A12FA001-AC4F-418D-AE19-62706E023703}">
                      <ahyp:hlinkClr xmlns:ahyp="http://schemas.microsoft.com/office/drawing/2018/hyperlinkcolor" val="tx"/>
                    </a:ext>
                  </a:extLst>
                </a:hlinkClick>
              </a:rPr>
              <a:t> Network – Wikipedia</a:t>
            </a:r>
            <a:r>
              <a:rPr lang="de-DE" sz="1400" dirty="0">
                <a:solidFill>
                  <a:schemeClr val="tx1"/>
                </a:solidFill>
              </a:rPr>
              <a:t> &amp; </a:t>
            </a:r>
            <a:r>
              <a:rPr lang="de-DE" sz="1100" dirty="0">
                <a:solidFill>
                  <a:schemeClr val="tx1"/>
                </a:solidFill>
                <a:hlinkClick r:id="rId3">
                  <a:extLst>
                    <a:ext uri="{A12FA001-AC4F-418D-AE19-62706E023703}">
                      <ahyp:hlinkClr xmlns:ahyp="http://schemas.microsoft.com/office/drawing/2018/hyperlinkcolor" val="tx"/>
                    </a:ext>
                  </a:extLst>
                </a:hlinkClick>
              </a:rPr>
              <a:t>Kahn </a:t>
            </a:r>
            <a:r>
              <a:rPr lang="de-DE" sz="1100" dirty="0" err="1">
                <a:solidFill>
                  <a:schemeClr val="tx1"/>
                </a:solidFill>
                <a:hlinkClick r:id="rId3">
                  <a:extLst>
                    <a:ext uri="{A12FA001-AC4F-418D-AE19-62706E023703}">
                      <ahyp:hlinkClr xmlns:ahyp="http://schemas.microsoft.com/office/drawing/2018/hyperlinkcolor" val="tx"/>
                    </a:ext>
                  </a:extLst>
                </a:hlinkClick>
              </a:rPr>
              <a:t>process</a:t>
            </a:r>
            <a:r>
              <a:rPr lang="de-DE" sz="1100" dirty="0">
                <a:solidFill>
                  <a:schemeClr val="tx1"/>
                </a:solidFill>
                <a:hlinkClick r:id="rId3">
                  <a:extLst>
                    <a:ext uri="{A12FA001-AC4F-418D-AE19-62706E023703}">
                      <ahyp:hlinkClr xmlns:ahyp="http://schemas.microsoft.com/office/drawing/2018/hyperlinkcolor" val="tx"/>
                    </a:ext>
                  </a:extLst>
                </a:hlinkClick>
              </a:rPr>
              <a:t> </a:t>
            </a:r>
            <a:r>
              <a:rPr lang="de-DE" sz="1100" dirty="0" err="1">
                <a:solidFill>
                  <a:schemeClr val="tx1"/>
                </a:solidFill>
                <a:hlinkClick r:id="rId3">
                  <a:extLst>
                    <a:ext uri="{A12FA001-AC4F-418D-AE19-62706E023703}">
                      <ahyp:hlinkClr xmlns:ahyp="http://schemas.microsoft.com/office/drawing/2018/hyperlinkcolor" val="tx"/>
                    </a:ext>
                  </a:extLst>
                </a:hlinkClick>
              </a:rPr>
              <a:t>networks</a:t>
            </a:r>
            <a:r>
              <a:rPr lang="de-DE" sz="1100" dirty="0">
                <a:solidFill>
                  <a:schemeClr val="tx1"/>
                </a:solidFill>
                <a:hlinkClick r:id="rId3">
                  <a:extLst>
                    <a:ext uri="{A12FA001-AC4F-418D-AE19-62706E023703}">
                      <ahyp:hlinkClr xmlns:ahyp="http://schemas.microsoft.com/office/drawing/2018/hyperlinkcolor" val="tx"/>
                    </a:ext>
                  </a:extLst>
                </a:hlinkClick>
              </a:rPr>
              <a:t> - Wikipedia</a:t>
            </a:r>
            <a:endParaRPr lang="de-DE" sz="1400" dirty="0">
              <a:solidFill>
                <a:schemeClr val="tx1"/>
              </a:solidFill>
            </a:endParaRPr>
          </a:p>
          <a:p>
            <a:pPr algn="l"/>
            <a:endParaRPr lang="de-AT" sz="1800" dirty="0">
              <a:solidFill>
                <a:schemeClr val="tx1"/>
              </a:solidFill>
              <a:latin typeface="+mn-lt"/>
            </a:endParaRPr>
          </a:p>
          <a:p>
            <a:pPr algn="l"/>
            <a:r>
              <a:rPr lang="de-AT" sz="1800" dirty="0">
                <a:solidFill>
                  <a:schemeClr val="tx1"/>
                </a:solidFill>
                <a:latin typeface="+mn-lt"/>
              </a:rPr>
              <a:t>Sie müssen zwei Faltungsschichten aufbauen, dazwischen befindet sich ein FIFO (</a:t>
            </a:r>
            <a:r>
              <a:rPr lang="de-AT" sz="1800" dirty="0" err="1">
                <a:solidFill>
                  <a:schemeClr val="tx1"/>
                </a:solidFill>
                <a:latin typeface="+mn-lt"/>
              </a:rPr>
              <a:t>sc_fifo</a:t>
            </a:r>
            <a:r>
              <a:rPr lang="de-AT" sz="1800" dirty="0">
                <a:solidFill>
                  <a:schemeClr val="tx1"/>
                </a:solidFill>
                <a:latin typeface="+mn-lt"/>
              </a:rPr>
              <a:t>).</a:t>
            </a:r>
          </a:p>
          <a:p>
            <a:pPr algn="l"/>
            <a:endParaRPr lang="de-AT" sz="1800" dirty="0">
              <a:solidFill>
                <a:schemeClr val="tx1"/>
              </a:solidFill>
              <a:latin typeface="+mn-lt"/>
            </a:endParaRPr>
          </a:p>
          <a:p>
            <a:pPr algn="l"/>
            <a:r>
              <a:rPr lang="de-AT" sz="1800" dirty="0">
                <a:solidFill>
                  <a:schemeClr val="tx1"/>
                </a:solidFill>
                <a:latin typeface="+mn-lt"/>
              </a:rPr>
              <a:t>Der FIFO speichert die Ausgabe der ersten Faltungsschicht und die zweite Faltungsschicht verwendet den Inhalt des FIFO, um ihre Faltungsoperation als Eingabe durchzuführen.</a:t>
            </a:r>
          </a:p>
          <a:p>
            <a:pPr algn="l"/>
            <a:r>
              <a:rPr lang="de-AT" sz="1800" dirty="0">
                <a:solidFill>
                  <a:schemeClr val="tx1"/>
                </a:solidFill>
                <a:latin typeface="+mn-lt"/>
              </a:rPr>
              <a:t>Als erste Faltungsschicht sollten Sie </a:t>
            </a:r>
            <a:r>
              <a:rPr lang="de-AT" sz="1800" dirty="0" err="1">
                <a:solidFill>
                  <a:schemeClr val="tx1"/>
                </a:solidFill>
                <a:latin typeface="+mn-lt"/>
              </a:rPr>
              <a:t>sc_has_process</a:t>
            </a:r>
            <a:r>
              <a:rPr lang="de-AT" sz="1800" dirty="0">
                <a:solidFill>
                  <a:schemeClr val="tx1"/>
                </a:solidFill>
                <a:latin typeface="+mn-lt"/>
              </a:rPr>
              <a:t> verwenden, damit der Datentyp und die Größe der Eingabe und des Kernels dynamisch sind. Die zweite Faltungsschicht verwendet </a:t>
            </a:r>
            <a:r>
              <a:rPr lang="de-AT" sz="1800" dirty="0" err="1">
                <a:solidFill>
                  <a:schemeClr val="tx1"/>
                </a:solidFill>
                <a:latin typeface="+mn-lt"/>
              </a:rPr>
              <a:t>sc_method</a:t>
            </a:r>
            <a:r>
              <a:rPr lang="de-AT" sz="1800" dirty="0">
                <a:solidFill>
                  <a:schemeClr val="tx1"/>
                </a:solidFill>
                <a:latin typeface="+mn-lt"/>
              </a:rPr>
              <a:t>.</a:t>
            </a:r>
          </a:p>
        </p:txBody>
      </p:sp>
      <p:sp>
        <p:nvSpPr>
          <p:cNvPr id="2" name="Title 1">
            <a:extLst>
              <a:ext uri="{FF2B5EF4-FFF2-40B4-BE49-F238E27FC236}">
                <a16:creationId xmlns:a16="http://schemas.microsoft.com/office/drawing/2014/main" id="{E330FC3D-745A-458D-BFE0-2C6175D92828}"/>
              </a:ext>
            </a:extLst>
          </p:cNvPr>
          <p:cNvSpPr>
            <a:spLocks noGrp="1"/>
          </p:cNvSpPr>
          <p:nvPr>
            <p:ph type="title"/>
          </p:nvPr>
        </p:nvSpPr>
        <p:spPr/>
        <p:txBody>
          <a:bodyPr/>
          <a:lstStyle/>
          <a:p>
            <a:r>
              <a:rPr lang="en-US" dirty="0">
                <a:solidFill>
                  <a:schemeClr val="accent2"/>
                </a:solidFill>
                <a:latin typeface="+mj-lt"/>
              </a:rPr>
              <a:t>Project Description </a:t>
            </a:r>
          </a:p>
        </p:txBody>
      </p:sp>
    </p:spTree>
    <p:extLst>
      <p:ext uri="{BB962C8B-B14F-4D97-AF65-F5344CB8AC3E}">
        <p14:creationId xmlns:p14="http://schemas.microsoft.com/office/powerpoint/2010/main" val="160173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a14="http://schemas.microsoft.com/office/drawing/2010/main" xmlns:v="urn:schemas-microsoft-com:vml"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E662-7E55-4768-8757-BCED0B05CEF9}"/>
              </a:ext>
            </a:extLst>
          </p:cNvPr>
          <p:cNvSpPr>
            <a:spLocks noGrp="1"/>
          </p:cNvSpPr>
          <p:nvPr>
            <p:ph type="title"/>
          </p:nvPr>
        </p:nvSpPr>
        <p:spPr/>
        <p:txBody>
          <a:bodyPr/>
          <a:lstStyle/>
          <a:p>
            <a:r>
              <a:rPr lang="en-US" dirty="0">
                <a:solidFill>
                  <a:schemeClr val="accent2"/>
                </a:solidFill>
              </a:rPr>
              <a:t>Project Description </a:t>
            </a:r>
          </a:p>
        </p:txBody>
      </p:sp>
      <p:sp>
        <p:nvSpPr>
          <p:cNvPr id="3" name="Content Placeholder 2">
            <a:extLst>
              <a:ext uri="{FF2B5EF4-FFF2-40B4-BE49-F238E27FC236}">
                <a16:creationId xmlns:a16="http://schemas.microsoft.com/office/drawing/2014/main" id="{3799FC49-BB97-4DC5-AFB9-1E150F258624}"/>
              </a:ext>
            </a:extLst>
          </p:cNvPr>
          <p:cNvSpPr>
            <a:spLocks noGrp="1"/>
          </p:cNvSpPr>
          <p:nvPr>
            <p:ph idx="1"/>
          </p:nvPr>
        </p:nvSpPr>
        <p:spPr/>
        <p:txBody>
          <a:bodyPr/>
          <a:lstStyle/>
          <a:p>
            <a:pPr marL="342900" indent="-342900">
              <a:buFont typeface="Arial" panose="020B0604020202020204" pitchFamily="34" charset="0"/>
              <a:buChar char="•"/>
            </a:pPr>
            <a:r>
              <a:rPr lang="en-US" sz="1600" dirty="0" err="1">
                <a:solidFill>
                  <a:schemeClr val="bg1"/>
                </a:solidFill>
                <a:latin typeface="+mn-lt"/>
              </a:rPr>
              <a:t>Lesen</a:t>
            </a:r>
            <a:r>
              <a:rPr lang="en-US" sz="1600" dirty="0">
                <a:solidFill>
                  <a:schemeClr val="bg1"/>
                </a:solidFill>
                <a:latin typeface="+mn-lt"/>
              </a:rPr>
              <a:t> Sie </a:t>
            </a:r>
            <a:r>
              <a:rPr lang="en-US" sz="1600" dirty="0" err="1">
                <a:solidFill>
                  <a:schemeClr val="bg1"/>
                </a:solidFill>
                <a:latin typeface="+mn-lt"/>
              </a:rPr>
              <a:t>ein</a:t>
            </a:r>
            <a:r>
              <a:rPr lang="en-US" sz="1600" dirty="0">
                <a:solidFill>
                  <a:schemeClr val="bg1"/>
                </a:solidFill>
                <a:latin typeface="+mn-lt"/>
              </a:rPr>
              <a:t> </a:t>
            </a:r>
            <a:r>
              <a:rPr lang="en-US" sz="1600" dirty="0" err="1">
                <a:solidFill>
                  <a:schemeClr val="bg1"/>
                </a:solidFill>
                <a:latin typeface="+mn-lt"/>
              </a:rPr>
              <a:t>Graustufenbild</a:t>
            </a:r>
            <a:r>
              <a:rPr lang="en-US" sz="1600" dirty="0">
                <a:solidFill>
                  <a:schemeClr val="bg1"/>
                </a:solidFill>
                <a:latin typeface="+mn-lt"/>
              </a:rPr>
              <a:t> </a:t>
            </a:r>
            <a:r>
              <a:rPr lang="en-US" sz="1600" dirty="0" err="1">
                <a:solidFill>
                  <a:schemeClr val="bg1"/>
                </a:solidFill>
                <a:latin typeface="+mn-lt"/>
              </a:rPr>
              <a:t>ein</a:t>
            </a:r>
            <a:r>
              <a:rPr lang="en-US" sz="1600" dirty="0">
                <a:solidFill>
                  <a:schemeClr val="bg1"/>
                </a:solidFill>
                <a:latin typeface="+mn-lt"/>
              </a:rPr>
              <a:t> (</a:t>
            </a:r>
            <a:r>
              <a:rPr lang="en-US" sz="1600" dirty="0" err="1">
                <a:solidFill>
                  <a:schemeClr val="bg1"/>
                </a:solidFill>
                <a:latin typeface="+mn-lt"/>
              </a:rPr>
              <a:t>bspw</a:t>
            </a:r>
            <a:r>
              <a:rPr lang="en-US" sz="1600" dirty="0">
                <a:solidFill>
                  <a:schemeClr val="bg1"/>
                </a:solidFill>
                <a:latin typeface="+mn-lt"/>
              </a:rPr>
              <a:t>. </a:t>
            </a:r>
            <a:r>
              <a:rPr lang="en-US" sz="1600" dirty="0" err="1">
                <a:solidFill>
                  <a:schemeClr val="bg1"/>
                </a:solidFill>
                <a:latin typeface="+mn-lt"/>
              </a:rPr>
              <a:t>Mit</a:t>
            </a:r>
            <a:r>
              <a:rPr lang="en-US" sz="1600" dirty="0">
                <a:solidFill>
                  <a:schemeClr val="bg1"/>
                </a:solidFill>
                <a:latin typeface="+mn-lt"/>
              </a:rPr>
              <a:t> boost::</a:t>
            </a:r>
            <a:r>
              <a:rPr lang="en-US" sz="1600" dirty="0" err="1">
                <a:solidFill>
                  <a:schemeClr val="bg1"/>
                </a:solidFill>
                <a:latin typeface="+mn-lt"/>
              </a:rPr>
              <a:t>gli</a:t>
            </a:r>
            <a:r>
              <a:rPr lang="en-US" sz="1600" dirty="0">
                <a:solidFill>
                  <a:schemeClr val="bg1"/>
                </a:solidFill>
                <a:latin typeface="+mn-lt"/>
              </a:rPr>
              <a:t> od. OpenCV,…)</a:t>
            </a:r>
          </a:p>
          <a:p>
            <a:pPr marL="342900" indent="-342900">
              <a:buFont typeface="Arial" panose="020B0604020202020204" pitchFamily="34" charset="0"/>
              <a:buChar char="•"/>
            </a:pPr>
            <a:r>
              <a:rPr lang="en-US" sz="1600" dirty="0" err="1">
                <a:solidFill>
                  <a:schemeClr val="bg1"/>
                </a:solidFill>
                <a:latin typeface="+mn-lt"/>
              </a:rPr>
              <a:t>Über</a:t>
            </a:r>
            <a:r>
              <a:rPr lang="en-US" sz="1600" dirty="0">
                <a:solidFill>
                  <a:schemeClr val="bg1"/>
                </a:solidFill>
                <a:latin typeface="+mn-lt"/>
              </a:rPr>
              <a:t> </a:t>
            </a:r>
            <a:r>
              <a:rPr lang="en-US" sz="1600" dirty="0" err="1">
                <a:solidFill>
                  <a:schemeClr val="bg1"/>
                </a:solidFill>
                <a:latin typeface="+mn-lt"/>
              </a:rPr>
              <a:t>eine</a:t>
            </a:r>
            <a:r>
              <a:rPr lang="en-US" sz="1600" dirty="0">
                <a:solidFill>
                  <a:schemeClr val="bg1"/>
                </a:solidFill>
                <a:latin typeface="+mn-lt"/>
              </a:rPr>
              <a:t> separate </a:t>
            </a:r>
            <a:r>
              <a:rPr lang="en-US" sz="1600" dirty="0" err="1">
                <a:solidFill>
                  <a:schemeClr val="bg1"/>
                </a:solidFill>
                <a:latin typeface="+mn-lt"/>
              </a:rPr>
              <a:t>Klasse</a:t>
            </a:r>
            <a:r>
              <a:rPr lang="en-US" sz="1600" dirty="0">
                <a:solidFill>
                  <a:schemeClr val="bg1"/>
                </a:solidFill>
                <a:latin typeface="+mn-lt"/>
              </a:rPr>
              <a:t> </a:t>
            </a:r>
            <a:r>
              <a:rPr lang="en-US" sz="1600" dirty="0" err="1">
                <a:solidFill>
                  <a:schemeClr val="bg1"/>
                </a:solidFill>
                <a:latin typeface="+mn-lt"/>
              </a:rPr>
              <a:t>ImageReader</a:t>
            </a:r>
            <a:r>
              <a:rPr lang="en-US" sz="1600" dirty="0">
                <a:solidFill>
                  <a:schemeClr val="bg1"/>
                </a:solidFill>
                <a:latin typeface="+mn-lt"/>
              </a:rPr>
              <a:t>, wo </a:t>
            </a:r>
            <a:r>
              <a:rPr lang="en-US" sz="1600" dirty="0" err="1">
                <a:solidFill>
                  <a:schemeClr val="bg1"/>
                </a:solidFill>
                <a:latin typeface="+mn-lt"/>
              </a:rPr>
              <a:t>sie</a:t>
            </a:r>
            <a:r>
              <a:rPr lang="en-US" sz="1600" dirty="0">
                <a:solidFill>
                  <a:schemeClr val="bg1"/>
                </a:solidFill>
                <a:latin typeface="+mn-lt"/>
              </a:rPr>
              <a:t> </a:t>
            </a:r>
            <a:r>
              <a:rPr lang="en-US" sz="1600" dirty="0" err="1">
                <a:solidFill>
                  <a:schemeClr val="bg1"/>
                </a:solidFill>
                <a:latin typeface="+mn-lt"/>
              </a:rPr>
              <a:t>über</a:t>
            </a:r>
            <a:r>
              <a:rPr lang="en-US" sz="1600" dirty="0">
                <a:solidFill>
                  <a:schemeClr val="bg1"/>
                </a:solidFill>
                <a:latin typeface="+mn-lt"/>
              </a:rPr>
              <a:t> </a:t>
            </a:r>
            <a:r>
              <a:rPr lang="en-US" sz="1600" dirty="0" err="1">
                <a:solidFill>
                  <a:schemeClr val="bg1"/>
                </a:solidFill>
                <a:latin typeface="+mn-lt"/>
              </a:rPr>
              <a:t>ein</a:t>
            </a:r>
            <a:r>
              <a:rPr lang="en-US" sz="1600" dirty="0">
                <a:solidFill>
                  <a:schemeClr val="bg1"/>
                </a:solidFill>
                <a:latin typeface="+mn-lt"/>
              </a:rPr>
              <a:t> </a:t>
            </a:r>
            <a:r>
              <a:rPr lang="en-US" sz="1600" dirty="0" err="1">
                <a:solidFill>
                  <a:schemeClr val="bg1"/>
                </a:solidFill>
                <a:latin typeface="+mn-lt"/>
              </a:rPr>
              <a:t>sc_fifo</a:t>
            </a:r>
            <a:r>
              <a:rPr lang="en-US" sz="1600" dirty="0">
                <a:solidFill>
                  <a:schemeClr val="bg1"/>
                </a:solidFill>
                <a:latin typeface="+mn-lt"/>
              </a:rPr>
              <a:t> </a:t>
            </a:r>
            <a:r>
              <a:rPr lang="en-US" sz="1600" dirty="0" err="1">
                <a:solidFill>
                  <a:schemeClr val="bg1"/>
                </a:solidFill>
                <a:latin typeface="+mn-lt"/>
              </a:rPr>
              <a:t>mit</a:t>
            </a:r>
            <a:r>
              <a:rPr lang="en-US" sz="1600" dirty="0">
                <a:solidFill>
                  <a:schemeClr val="bg1"/>
                </a:solidFill>
                <a:latin typeface="+mn-lt"/>
              </a:rPr>
              <a:t> der </a:t>
            </a:r>
            <a:r>
              <a:rPr lang="en-US" sz="1600" dirty="0" err="1">
                <a:solidFill>
                  <a:schemeClr val="bg1"/>
                </a:solidFill>
                <a:latin typeface="+mn-lt"/>
              </a:rPr>
              <a:t>ersten</a:t>
            </a:r>
            <a:r>
              <a:rPr lang="en-US" sz="1600" dirty="0">
                <a:solidFill>
                  <a:schemeClr val="bg1"/>
                </a:solidFill>
                <a:latin typeface="+mn-lt"/>
              </a:rPr>
              <a:t> </a:t>
            </a:r>
            <a:r>
              <a:rPr lang="en-US" sz="1600" dirty="0" err="1">
                <a:solidFill>
                  <a:schemeClr val="bg1"/>
                </a:solidFill>
                <a:latin typeface="+mn-lt"/>
              </a:rPr>
              <a:t>Faltungseinheit</a:t>
            </a:r>
            <a:r>
              <a:rPr lang="en-US" sz="1600" dirty="0">
                <a:solidFill>
                  <a:schemeClr val="bg1"/>
                </a:solidFill>
                <a:latin typeface="+mn-lt"/>
              </a:rPr>
              <a:t> die </a:t>
            </a:r>
            <a:r>
              <a:rPr lang="en-US" sz="1600" dirty="0" err="1">
                <a:solidFill>
                  <a:schemeClr val="bg1"/>
                </a:solidFill>
                <a:latin typeface="+mn-lt"/>
              </a:rPr>
              <a:t>Daten</a:t>
            </a:r>
            <a:r>
              <a:rPr lang="en-US" sz="1600" dirty="0">
                <a:solidFill>
                  <a:schemeClr val="bg1"/>
                </a:solidFill>
                <a:latin typeface="+mn-lt"/>
              </a:rPr>
              <a:t> </a:t>
            </a:r>
            <a:r>
              <a:rPr lang="en-US" sz="1600" dirty="0" err="1">
                <a:solidFill>
                  <a:schemeClr val="bg1"/>
                </a:solidFill>
                <a:latin typeface="+mn-lt"/>
              </a:rPr>
              <a:t>abladen</a:t>
            </a:r>
            <a:r>
              <a:rPr lang="en-US" sz="1600" dirty="0">
                <a:solidFill>
                  <a:schemeClr val="bg1"/>
                </a:solidFill>
                <a:latin typeface="+mn-lt"/>
              </a:rPr>
              <a:t>. Je </a:t>
            </a:r>
            <a:r>
              <a:rPr lang="en-US" sz="1600" dirty="0" err="1">
                <a:solidFill>
                  <a:schemeClr val="bg1"/>
                </a:solidFill>
                <a:latin typeface="+mn-lt"/>
              </a:rPr>
              <a:t>nach</a:t>
            </a:r>
            <a:r>
              <a:rPr lang="en-US" sz="1600" dirty="0">
                <a:solidFill>
                  <a:schemeClr val="bg1"/>
                </a:solidFill>
                <a:latin typeface="+mn-lt"/>
              </a:rPr>
              <a:t> </a:t>
            </a:r>
            <a:r>
              <a:rPr lang="en-US" sz="1600" dirty="0" err="1">
                <a:solidFill>
                  <a:schemeClr val="bg1"/>
                </a:solidFill>
                <a:latin typeface="+mn-lt"/>
              </a:rPr>
              <a:t>Kommando</a:t>
            </a:r>
            <a:r>
              <a:rPr lang="en-US" sz="1600" dirty="0">
                <a:solidFill>
                  <a:schemeClr val="bg1"/>
                </a:solidFill>
                <a:latin typeface="+mn-lt"/>
              </a:rPr>
              <a:t>, was Sie </a:t>
            </a:r>
            <a:r>
              <a:rPr lang="en-US" sz="1600" dirty="0" err="1">
                <a:solidFill>
                  <a:schemeClr val="bg1"/>
                </a:solidFill>
                <a:latin typeface="+mn-lt"/>
              </a:rPr>
              <a:t>als</a:t>
            </a:r>
            <a:r>
              <a:rPr lang="en-US" sz="1600" dirty="0">
                <a:solidFill>
                  <a:schemeClr val="bg1"/>
                </a:solidFill>
                <a:latin typeface="+mn-lt"/>
              </a:rPr>
              <a:t> </a:t>
            </a:r>
            <a:r>
              <a:rPr lang="en-US" sz="1600" dirty="0" err="1">
                <a:solidFill>
                  <a:schemeClr val="bg1"/>
                </a:solidFill>
                <a:latin typeface="+mn-lt"/>
              </a:rPr>
              <a:t>Filteroperation</a:t>
            </a:r>
            <a:r>
              <a:rPr lang="en-US" sz="1600" dirty="0">
                <a:solidFill>
                  <a:schemeClr val="bg1"/>
                </a:solidFill>
                <a:latin typeface="+mn-lt"/>
              </a:rPr>
              <a:t> </a:t>
            </a:r>
            <a:r>
              <a:rPr lang="en-US" sz="1600" dirty="0" err="1">
                <a:solidFill>
                  <a:schemeClr val="bg1"/>
                </a:solidFill>
                <a:latin typeface="+mn-lt"/>
              </a:rPr>
              <a:t>haben</a:t>
            </a:r>
            <a:r>
              <a:rPr lang="en-US" sz="1600" dirty="0">
                <a:solidFill>
                  <a:schemeClr val="bg1"/>
                </a:solidFill>
                <a:latin typeface="+mn-lt"/>
              </a:rPr>
              <a:t> </a:t>
            </a:r>
            <a:r>
              <a:rPr lang="en-US" sz="1600" dirty="0" err="1">
                <a:solidFill>
                  <a:schemeClr val="bg1"/>
                </a:solidFill>
                <a:latin typeface="+mn-lt"/>
              </a:rPr>
              <a:t>wollen</a:t>
            </a:r>
            <a:r>
              <a:rPr lang="en-US" sz="1600" dirty="0">
                <a:solidFill>
                  <a:schemeClr val="bg1"/>
                </a:solidFill>
                <a:latin typeface="+mn-lt"/>
              </a:rPr>
              <a:t>, </a:t>
            </a:r>
            <a:r>
              <a:rPr lang="en-US" sz="1600" dirty="0" err="1">
                <a:solidFill>
                  <a:schemeClr val="bg1"/>
                </a:solidFill>
                <a:latin typeface="+mn-lt"/>
              </a:rPr>
              <a:t>soll</a:t>
            </a:r>
            <a:r>
              <a:rPr lang="en-US" sz="1600" dirty="0">
                <a:solidFill>
                  <a:schemeClr val="bg1"/>
                </a:solidFill>
                <a:latin typeface="+mn-lt"/>
              </a:rPr>
              <a:t> die </a:t>
            </a:r>
            <a:r>
              <a:rPr lang="en-US" sz="1600" dirty="0" err="1">
                <a:solidFill>
                  <a:schemeClr val="bg1"/>
                </a:solidFill>
                <a:latin typeface="+mn-lt"/>
              </a:rPr>
              <a:t>erste</a:t>
            </a:r>
            <a:r>
              <a:rPr lang="en-US" sz="1600" dirty="0">
                <a:solidFill>
                  <a:schemeClr val="bg1"/>
                </a:solidFill>
                <a:latin typeface="+mn-lt"/>
              </a:rPr>
              <a:t> </a:t>
            </a:r>
            <a:r>
              <a:rPr lang="en-US" sz="1600" dirty="0" err="1">
                <a:solidFill>
                  <a:schemeClr val="bg1"/>
                </a:solidFill>
                <a:latin typeface="+mn-lt"/>
              </a:rPr>
              <a:t>Faltungseinheit</a:t>
            </a:r>
            <a:r>
              <a:rPr lang="en-US" sz="1600" dirty="0">
                <a:solidFill>
                  <a:schemeClr val="bg1"/>
                </a:solidFill>
                <a:latin typeface="+mn-lt"/>
              </a:rPr>
              <a:t> </a:t>
            </a:r>
            <a:r>
              <a:rPr lang="en-US" sz="1600" dirty="0" err="1">
                <a:solidFill>
                  <a:schemeClr val="bg1"/>
                </a:solidFill>
                <a:latin typeface="+mn-lt"/>
              </a:rPr>
              <a:t>eines</a:t>
            </a:r>
            <a:r>
              <a:rPr lang="en-US" sz="1600" dirty="0">
                <a:solidFill>
                  <a:schemeClr val="bg1"/>
                </a:solidFill>
                <a:latin typeface="+mn-lt"/>
              </a:rPr>
              <a:t> der </a:t>
            </a:r>
            <a:r>
              <a:rPr lang="en-US" sz="1600" dirty="0" err="1">
                <a:solidFill>
                  <a:schemeClr val="bg1"/>
                </a:solidFill>
                <a:latin typeface="+mn-lt"/>
              </a:rPr>
              <a:t>genannten</a:t>
            </a:r>
            <a:r>
              <a:rPr lang="en-US" sz="1600" dirty="0">
                <a:solidFill>
                  <a:schemeClr val="bg1"/>
                </a:solidFill>
                <a:latin typeface="+mn-lt"/>
              </a:rPr>
              <a:t> Sobel/Edge-Filter </a:t>
            </a:r>
            <a:r>
              <a:rPr lang="en-US" sz="1600" dirty="0" err="1">
                <a:solidFill>
                  <a:schemeClr val="bg1"/>
                </a:solidFill>
                <a:latin typeface="+mn-lt"/>
              </a:rPr>
              <a:t>anwenden</a:t>
            </a:r>
            <a:r>
              <a:rPr lang="en-US" sz="1600" dirty="0">
                <a:solidFill>
                  <a:schemeClr val="bg1"/>
                </a:solidFill>
                <a:latin typeface="+mn-lt"/>
              </a:rPr>
              <a:t> (alle </a:t>
            </a:r>
            <a:r>
              <a:rPr lang="en-US" sz="1600" dirty="0" err="1">
                <a:solidFill>
                  <a:schemeClr val="bg1"/>
                </a:solidFill>
                <a:latin typeface="+mn-lt"/>
              </a:rPr>
              <a:t>aufgelisteten</a:t>
            </a:r>
            <a:r>
              <a:rPr lang="en-US" sz="1600" dirty="0">
                <a:solidFill>
                  <a:schemeClr val="bg1"/>
                </a:solidFill>
                <a:latin typeface="+mn-lt"/>
              </a:rPr>
              <a:t> </a:t>
            </a:r>
            <a:r>
              <a:rPr lang="en-US" sz="1600" dirty="0" err="1">
                <a:solidFill>
                  <a:schemeClr val="bg1"/>
                </a:solidFill>
                <a:latin typeface="+mn-lt"/>
              </a:rPr>
              <a:t>sollten</a:t>
            </a:r>
            <a:r>
              <a:rPr lang="en-US" sz="1600" dirty="0">
                <a:solidFill>
                  <a:schemeClr val="bg1"/>
                </a:solidFill>
                <a:latin typeface="+mn-lt"/>
              </a:rPr>
              <a:t> </a:t>
            </a:r>
            <a:r>
              <a:rPr lang="en-US" sz="1600" dirty="0" err="1">
                <a:solidFill>
                  <a:schemeClr val="bg1"/>
                </a:solidFill>
                <a:latin typeface="+mn-lt"/>
              </a:rPr>
              <a:t>möglich</a:t>
            </a:r>
            <a:r>
              <a:rPr lang="en-US" sz="1600" dirty="0">
                <a:solidFill>
                  <a:schemeClr val="bg1"/>
                </a:solidFill>
                <a:latin typeface="+mn-lt"/>
              </a:rPr>
              <a:t> sein).</a:t>
            </a:r>
          </a:p>
          <a:p>
            <a:pPr marL="342900" indent="-342900">
              <a:buFont typeface="Arial" panose="020B0604020202020204" pitchFamily="34" charset="0"/>
              <a:buChar char="•"/>
            </a:pPr>
            <a:r>
              <a:rPr lang="en-US" sz="1600" dirty="0">
                <a:solidFill>
                  <a:schemeClr val="bg1"/>
                </a:solidFill>
                <a:latin typeface="+mn-lt"/>
              </a:rPr>
              <a:t>Die </a:t>
            </a:r>
            <a:r>
              <a:rPr lang="en-US" sz="1600" dirty="0" err="1">
                <a:solidFill>
                  <a:schemeClr val="bg1"/>
                </a:solidFill>
                <a:latin typeface="+mn-lt"/>
              </a:rPr>
              <a:t>zweite</a:t>
            </a:r>
            <a:r>
              <a:rPr lang="en-US" sz="1600" dirty="0">
                <a:solidFill>
                  <a:schemeClr val="bg1"/>
                </a:solidFill>
                <a:latin typeface="+mn-lt"/>
              </a:rPr>
              <a:t> </a:t>
            </a:r>
            <a:r>
              <a:rPr lang="en-US" sz="1600" dirty="0" err="1">
                <a:solidFill>
                  <a:schemeClr val="bg1"/>
                </a:solidFill>
                <a:latin typeface="+mn-lt"/>
              </a:rPr>
              <a:t>Faltungseinheit</a:t>
            </a:r>
            <a:r>
              <a:rPr lang="en-US" sz="1600" dirty="0">
                <a:solidFill>
                  <a:schemeClr val="bg1"/>
                </a:solidFill>
                <a:latin typeface="+mn-lt"/>
              </a:rPr>
              <a:t> </a:t>
            </a:r>
            <a:r>
              <a:rPr lang="en-US" sz="1600" dirty="0" err="1">
                <a:solidFill>
                  <a:schemeClr val="bg1"/>
                </a:solidFill>
                <a:latin typeface="+mn-lt"/>
              </a:rPr>
              <a:t>kriegt</a:t>
            </a:r>
            <a:r>
              <a:rPr lang="en-US" sz="1600" dirty="0">
                <a:solidFill>
                  <a:schemeClr val="bg1"/>
                </a:solidFill>
                <a:latin typeface="+mn-lt"/>
              </a:rPr>
              <a:t> </a:t>
            </a:r>
            <a:r>
              <a:rPr lang="en-US" sz="1600" dirty="0" err="1">
                <a:solidFill>
                  <a:schemeClr val="bg1"/>
                </a:solidFill>
                <a:latin typeface="+mn-lt"/>
              </a:rPr>
              <a:t>Daten</a:t>
            </a:r>
            <a:r>
              <a:rPr lang="en-US" sz="1600" dirty="0">
                <a:solidFill>
                  <a:schemeClr val="bg1"/>
                </a:solidFill>
                <a:latin typeface="+mn-lt"/>
              </a:rPr>
              <a:t> </a:t>
            </a:r>
            <a:r>
              <a:rPr lang="en-US" sz="1600" dirty="0" err="1">
                <a:solidFill>
                  <a:schemeClr val="bg1"/>
                </a:solidFill>
                <a:latin typeface="+mn-lt"/>
              </a:rPr>
              <a:t>ernaut</a:t>
            </a:r>
            <a:r>
              <a:rPr lang="en-US" sz="1600" dirty="0">
                <a:solidFill>
                  <a:schemeClr val="bg1"/>
                </a:solidFill>
                <a:latin typeface="+mn-lt"/>
              </a:rPr>
              <a:t> </a:t>
            </a:r>
            <a:r>
              <a:rPr lang="en-US" sz="1600" dirty="0" err="1">
                <a:solidFill>
                  <a:schemeClr val="bg1"/>
                </a:solidFill>
                <a:latin typeface="+mn-lt"/>
              </a:rPr>
              <a:t>aus</a:t>
            </a:r>
            <a:r>
              <a:rPr lang="en-US" sz="1600" dirty="0">
                <a:solidFill>
                  <a:schemeClr val="bg1"/>
                </a:solidFill>
                <a:latin typeface="+mn-lt"/>
              </a:rPr>
              <a:t> </a:t>
            </a:r>
            <a:r>
              <a:rPr lang="en-US" sz="1600" dirty="0" err="1">
                <a:solidFill>
                  <a:schemeClr val="bg1"/>
                </a:solidFill>
                <a:latin typeface="+mn-lt"/>
              </a:rPr>
              <a:t>einem</a:t>
            </a:r>
            <a:r>
              <a:rPr lang="en-US" sz="1600" dirty="0">
                <a:solidFill>
                  <a:schemeClr val="bg1"/>
                </a:solidFill>
                <a:latin typeface="+mn-lt"/>
              </a:rPr>
              <a:t> </a:t>
            </a:r>
            <a:r>
              <a:rPr lang="en-US" sz="1600" dirty="0" err="1">
                <a:solidFill>
                  <a:schemeClr val="bg1"/>
                </a:solidFill>
                <a:latin typeface="+mn-lt"/>
              </a:rPr>
              <a:t>sc_fifo</a:t>
            </a:r>
            <a:r>
              <a:rPr lang="en-US" sz="1600" dirty="0">
                <a:solidFill>
                  <a:schemeClr val="bg1"/>
                </a:solidFill>
                <a:latin typeface="+mn-lt"/>
              </a:rPr>
              <a:t> der </a:t>
            </a:r>
            <a:r>
              <a:rPr lang="en-US" sz="1600" dirty="0" err="1">
                <a:solidFill>
                  <a:schemeClr val="bg1"/>
                </a:solidFill>
                <a:latin typeface="+mn-lt"/>
              </a:rPr>
              <a:t>ersten</a:t>
            </a:r>
            <a:r>
              <a:rPr lang="en-US" sz="1600" dirty="0">
                <a:solidFill>
                  <a:schemeClr val="bg1"/>
                </a:solidFill>
                <a:latin typeface="+mn-lt"/>
              </a:rPr>
              <a:t> </a:t>
            </a:r>
            <a:r>
              <a:rPr lang="en-US" sz="1600" dirty="0" err="1">
                <a:solidFill>
                  <a:schemeClr val="bg1"/>
                </a:solidFill>
                <a:latin typeface="+mn-lt"/>
              </a:rPr>
              <a:t>Faltungseinheit</a:t>
            </a:r>
            <a:r>
              <a:rPr lang="en-US" sz="1600" dirty="0">
                <a:solidFill>
                  <a:schemeClr val="bg1"/>
                </a:solidFill>
                <a:latin typeface="+mn-lt"/>
              </a:rPr>
              <a:t> wo die </a:t>
            </a:r>
            <a:r>
              <a:rPr lang="en-US" sz="1600" dirty="0" err="1">
                <a:solidFill>
                  <a:schemeClr val="bg1"/>
                </a:solidFill>
                <a:latin typeface="+mn-lt"/>
              </a:rPr>
              <a:t>Weichzeichnung</a:t>
            </a:r>
            <a:r>
              <a:rPr lang="en-US" sz="1600" dirty="0">
                <a:solidFill>
                  <a:schemeClr val="bg1"/>
                </a:solidFill>
                <a:latin typeface="+mn-lt"/>
              </a:rPr>
              <a:t> </a:t>
            </a:r>
            <a:r>
              <a:rPr lang="en-US" sz="1600" dirty="0" err="1">
                <a:solidFill>
                  <a:schemeClr val="bg1"/>
                </a:solidFill>
                <a:latin typeface="+mn-lt"/>
              </a:rPr>
              <a:t>durchgeführt</a:t>
            </a:r>
            <a:r>
              <a:rPr lang="en-US" sz="1600" dirty="0">
                <a:solidFill>
                  <a:schemeClr val="bg1"/>
                </a:solidFill>
                <a:latin typeface="+mn-lt"/>
              </a:rPr>
              <a:t> warden </a:t>
            </a:r>
            <a:r>
              <a:rPr lang="en-US" sz="1600" dirty="0" err="1">
                <a:solidFill>
                  <a:schemeClr val="bg1"/>
                </a:solidFill>
                <a:latin typeface="+mn-lt"/>
              </a:rPr>
              <a:t>soll</a:t>
            </a:r>
            <a:r>
              <a:rPr lang="en-US" sz="1600" dirty="0">
                <a:solidFill>
                  <a:schemeClr val="bg1"/>
                </a:solidFill>
                <a:latin typeface="+mn-lt"/>
              </a:rPr>
              <a:t>.</a:t>
            </a:r>
          </a:p>
          <a:p>
            <a:pPr marL="342900" indent="-342900">
              <a:buFont typeface="Arial" panose="020B0604020202020204" pitchFamily="34" charset="0"/>
              <a:buChar char="•"/>
            </a:pPr>
            <a:endParaRPr lang="en-US" sz="1600" dirty="0">
              <a:solidFill>
                <a:schemeClr val="bg1"/>
              </a:solidFill>
              <a:latin typeface="+mn-lt"/>
            </a:endParaRPr>
          </a:p>
          <a:p>
            <a:pPr marL="342900" indent="-342900">
              <a:buFont typeface="Arial" panose="020B0604020202020204" pitchFamily="34" charset="0"/>
              <a:buChar char="•"/>
            </a:pPr>
            <a:r>
              <a:rPr lang="en-US" sz="1600" dirty="0" err="1">
                <a:solidFill>
                  <a:schemeClr val="bg1"/>
                </a:solidFill>
                <a:latin typeface="+mn-lt"/>
              </a:rPr>
              <a:t>Abschließend</a:t>
            </a:r>
            <a:r>
              <a:rPr lang="en-US" sz="1600" dirty="0">
                <a:solidFill>
                  <a:schemeClr val="bg1"/>
                </a:solidFill>
                <a:latin typeface="+mn-lt"/>
              </a:rPr>
              <a:t>: </a:t>
            </a:r>
            <a:r>
              <a:rPr lang="en-US" sz="1600" dirty="0" err="1">
                <a:solidFill>
                  <a:schemeClr val="bg1"/>
                </a:solidFill>
                <a:latin typeface="+mn-lt"/>
              </a:rPr>
              <a:t>über</a:t>
            </a:r>
            <a:r>
              <a:rPr lang="en-US" sz="1600" dirty="0">
                <a:solidFill>
                  <a:schemeClr val="bg1"/>
                </a:solidFill>
                <a:latin typeface="+mn-lt"/>
              </a:rPr>
              <a:t> den </a:t>
            </a:r>
            <a:r>
              <a:rPr lang="en-US" sz="1600" dirty="0" err="1">
                <a:solidFill>
                  <a:schemeClr val="bg1"/>
                </a:solidFill>
                <a:latin typeface="+mn-lt"/>
              </a:rPr>
              <a:t>sc_process</a:t>
            </a:r>
            <a:r>
              <a:rPr lang="en-US" sz="1600" dirty="0">
                <a:solidFill>
                  <a:schemeClr val="bg1"/>
                </a:solidFill>
                <a:latin typeface="+mn-lt"/>
              </a:rPr>
              <a:t> ImageWriter das Bild </a:t>
            </a:r>
            <a:r>
              <a:rPr lang="en-US" sz="1600" dirty="0" err="1">
                <a:solidFill>
                  <a:schemeClr val="bg1"/>
                </a:solidFill>
                <a:latin typeface="+mn-lt"/>
              </a:rPr>
              <a:t>abspeichern</a:t>
            </a:r>
            <a:endParaRPr lang="en-US" sz="1600" dirty="0">
              <a:solidFill>
                <a:schemeClr val="bg1"/>
              </a:solidFill>
              <a:latin typeface="+mn-lt"/>
            </a:endParaRPr>
          </a:p>
          <a:p>
            <a:pPr marL="342900" indent="-342900">
              <a:buFont typeface="Arial" panose="020B0604020202020204" pitchFamily="34" charset="0"/>
              <a:buChar char="•"/>
            </a:pPr>
            <a:endParaRPr lang="en-US" sz="1600" dirty="0">
              <a:solidFill>
                <a:schemeClr val="bg1"/>
              </a:solidFill>
              <a:latin typeface="+mn-lt"/>
            </a:endParaRPr>
          </a:p>
          <a:p>
            <a:pPr marL="342900" indent="-342900">
              <a:buFont typeface="Arial" panose="020B0604020202020204" pitchFamily="34" charset="0"/>
              <a:buChar char="•"/>
            </a:pPr>
            <a:r>
              <a:rPr lang="en-US" sz="1600" dirty="0">
                <a:solidFill>
                  <a:schemeClr val="bg1"/>
                </a:solidFill>
                <a:latin typeface="+mn-lt"/>
              </a:rPr>
              <a:t>Bonus: </a:t>
            </a:r>
            <a:r>
              <a:rPr lang="en-US" sz="1600" dirty="0" err="1">
                <a:solidFill>
                  <a:schemeClr val="bg1"/>
                </a:solidFill>
                <a:latin typeface="+mn-lt"/>
              </a:rPr>
              <a:t>nach</a:t>
            </a:r>
            <a:r>
              <a:rPr lang="en-US" sz="1600" dirty="0">
                <a:solidFill>
                  <a:schemeClr val="bg1"/>
                </a:solidFill>
                <a:latin typeface="+mn-lt"/>
              </a:rPr>
              <a:t> der </a:t>
            </a:r>
            <a:r>
              <a:rPr lang="en-US" sz="1600" dirty="0" err="1">
                <a:solidFill>
                  <a:schemeClr val="bg1"/>
                </a:solidFill>
                <a:latin typeface="+mn-lt"/>
              </a:rPr>
              <a:t>zweiten</a:t>
            </a:r>
            <a:r>
              <a:rPr lang="en-US" sz="1600" dirty="0">
                <a:solidFill>
                  <a:schemeClr val="bg1"/>
                </a:solidFill>
                <a:latin typeface="+mn-lt"/>
              </a:rPr>
              <a:t> </a:t>
            </a:r>
            <a:r>
              <a:rPr lang="en-US" sz="1600" dirty="0" err="1">
                <a:solidFill>
                  <a:schemeClr val="bg1"/>
                </a:solidFill>
                <a:latin typeface="+mn-lt"/>
              </a:rPr>
              <a:t>Faltungsschicht</a:t>
            </a:r>
            <a:r>
              <a:rPr lang="en-US" sz="1600" dirty="0">
                <a:solidFill>
                  <a:schemeClr val="bg1"/>
                </a:solidFill>
                <a:latin typeface="+mn-lt"/>
              </a:rPr>
              <a:t> </a:t>
            </a:r>
            <a:r>
              <a:rPr lang="en-US" sz="1600" dirty="0" err="1">
                <a:solidFill>
                  <a:schemeClr val="bg1"/>
                </a:solidFill>
                <a:latin typeface="+mn-lt"/>
              </a:rPr>
              <a:t>einen</a:t>
            </a:r>
            <a:r>
              <a:rPr lang="en-US" sz="1600" dirty="0">
                <a:solidFill>
                  <a:schemeClr val="bg1"/>
                </a:solidFill>
                <a:latin typeface="+mn-lt"/>
              </a:rPr>
              <a:t> </a:t>
            </a:r>
            <a:r>
              <a:rPr lang="en-US" sz="1600" dirty="0" err="1">
                <a:solidFill>
                  <a:schemeClr val="bg1"/>
                </a:solidFill>
                <a:latin typeface="+mn-lt"/>
              </a:rPr>
              <a:t>ergänzenden</a:t>
            </a:r>
            <a:r>
              <a:rPr lang="en-US" sz="1600" dirty="0">
                <a:solidFill>
                  <a:schemeClr val="bg1"/>
                </a:solidFill>
                <a:latin typeface="+mn-lt"/>
              </a:rPr>
              <a:t> </a:t>
            </a:r>
            <a:r>
              <a:rPr lang="en-US" sz="1600" dirty="0" err="1">
                <a:solidFill>
                  <a:schemeClr val="bg1"/>
                </a:solidFill>
                <a:latin typeface="+mn-lt"/>
              </a:rPr>
              <a:t>Prozess</a:t>
            </a:r>
            <a:r>
              <a:rPr lang="en-US" sz="1600" dirty="0">
                <a:solidFill>
                  <a:schemeClr val="bg1"/>
                </a:solidFill>
                <a:latin typeface="+mn-lt"/>
              </a:rPr>
              <a:t> </a:t>
            </a:r>
            <a:r>
              <a:rPr lang="en-US" sz="1600" dirty="0" err="1">
                <a:solidFill>
                  <a:schemeClr val="bg1"/>
                </a:solidFill>
                <a:latin typeface="+mn-lt"/>
              </a:rPr>
              <a:t>einführen</a:t>
            </a:r>
            <a:r>
              <a:rPr lang="en-US" sz="1600" dirty="0">
                <a:solidFill>
                  <a:schemeClr val="bg1"/>
                </a:solidFill>
                <a:latin typeface="+mn-lt"/>
              </a:rPr>
              <a:t>, um  </a:t>
            </a:r>
            <a:r>
              <a:rPr lang="en-US" sz="1200" dirty="0">
                <a:solidFill>
                  <a:schemeClr val="bg1"/>
                </a:solidFill>
                <a:hlinkClick r:id="rId2">
                  <a:extLst>
                    <a:ext uri="{A12FA001-AC4F-418D-AE19-62706E023703}">
                      <ahyp:hlinkClr xmlns:ahyp="http://schemas.microsoft.com/office/drawing/2018/hyperlinkcolor" val="tx"/>
                    </a:ext>
                  </a:extLst>
                </a:hlinkClick>
              </a:rPr>
              <a:t>Max Pooling Explained | Papers With Code</a:t>
            </a:r>
            <a:r>
              <a:rPr lang="en-US" sz="1200" dirty="0">
                <a:solidFill>
                  <a:schemeClr val="bg1"/>
                </a:solidFill>
              </a:rPr>
              <a:t> </a:t>
            </a:r>
            <a:r>
              <a:rPr lang="en-US" sz="1600" dirty="0" err="1">
                <a:solidFill>
                  <a:schemeClr val="bg1"/>
                </a:solidFill>
                <a:latin typeface="+mn-lt"/>
              </a:rPr>
              <a:t>zu</a:t>
            </a:r>
            <a:r>
              <a:rPr lang="en-US" sz="1600" dirty="0">
                <a:solidFill>
                  <a:schemeClr val="bg1"/>
                </a:solidFill>
                <a:latin typeface="+mn-lt"/>
              </a:rPr>
              <a:t> </a:t>
            </a:r>
            <a:r>
              <a:rPr lang="en-US" sz="1600" dirty="0" err="1">
                <a:solidFill>
                  <a:schemeClr val="bg1"/>
                </a:solidFill>
                <a:latin typeface="+mn-lt"/>
              </a:rPr>
              <a:t>betreiben</a:t>
            </a:r>
            <a:r>
              <a:rPr lang="en-US" sz="1600" dirty="0">
                <a:solidFill>
                  <a:schemeClr val="bg1"/>
                </a:solidFill>
                <a:latin typeface="+mn-lt"/>
              </a:rPr>
              <a:t> (</a:t>
            </a:r>
            <a:r>
              <a:rPr lang="en-US" sz="1600" dirty="0" err="1">
                <a:solidFill>
                  <a:schemeClr val="bg1"/>
                </a:solidFill>
                <a:latin typeface="+mn-lt"/>
              </a:rPr>
              <a:t>Filtergröße</a:t>
            </a:r>
            <a:r>
              <a:rPr lang="en-US" sz="1600" dirty="0">
                <a:solidFill>
                  <a:schemeClr val="bg1"/>
                </a:solidFill>
                <a:latin typeface="+mn-lt"/>
              </a:rPr>
              <a:t> </a:t>
            </a:r>
            <a:r>
              <a:rPr lang="en-US" sz="1600" dirty="0" err="1">
                <a:solidFill>
                  <a:schemeClr val="bg1"/>
                </a:solidFill>
                <a:latin typeface="+mn-lt"/>
              </a:rPr>
              <a:t>bzw</a:t>
            </a:r>
            <a:r>
              <a:rPr lang="en-US" sz="1600" dirty="0">
                <a:solidFill>
                  <a:schemeClr val="bg1"/>
                </a:solidFill>
                <a:latin typeface="+mn-lt"/>
              </a:rPr>
              <a:t>. Der Stride, 2x2, Stride=2) und </a:t>
            </a:r>
            <a:r>
              <a:rPr lang="en-US" sz="1600" dirty="0" err="1">
                <a:solidFill>
                  <a:schemeClr val="bg1"/>
                </a:solidFill>
                <a:latin typeface="+mn-lt"/>
              </a:rPr>
              <a:t>danach</a:t>
            </a:r>
            <a:r>
              <a:rPr lang="en-US" sz="1600" dirty="0">
                <a:solidFill>
                  <a:schemeClr val="bg1"/>
                </a:solidFill>
                <a:latin typeface="+mn-lt"/>
              </a:rPr>
              <a:t> </a:t>
            </a:r>
            <a:r>
              <a:rPr lang="en-US" sz="1600" dirty="0" err="1">
                <a:solidFill>
                  <a:schemeClr val="bg1"/>
                </a:solidFill>
                <a:latin typeface="+mn-lt"/>
              </a:rPr>
              <a:t>wird</a:t>
            </a:r>
            <a:r>
              <a:rPr lang="en-US" sz="1600" dirty="0">
                <a:solidFill>
                  <a:schemeClr val="bg1"/>
                </a:solidFill>
                <a:latin typeface="+mn-lt"/>
              </a:rPr>
              <a:t> der ImageWriter </a:t>
            </a:r>
            <a:r>
              <a:rPr lang="en-US" sz="1600" dirty="0" err="1">
                <a:solidFill>
                  <a:schemeClr val="bg1"/>
                </a:solidFill>
                <a:latin typeface="+mn-lt"/>
              </a:rPr>
              <a:t>benutzt</a:t>
            </a:r>
            <a:endParaRPr lang="en-US" sz="1600" dirty="0">
              <a:solidFill>
                <a:schemeClr val="bg1"/>
              </a:solidFill>
              <a:latin typeface="+mn-lt"/>
            </a:endParaRPr>
          </a:p>
          <a:p>
            <a:endParaRPr lang="en-US" sz="1600" dirty="0">
              <a:solidFill>
                <a:schemeClr val="bg1"/>
              </a:solidFill>
              <a:latin typeface="+mn-lt"/>
            </a:endParaRPr>
          </a:p>
          <a:p>
            <a:endParaRPr lang="en-US" sz="1600" dirty="0">
              <a:solidFill>
                <a:schemeClr val="bg1"/>
              </a:solidFill>
              <a:latin typeface="+mn-lt"/>
            </a:endParaRPr>
          </a:p>
          <a:p>
            <a:endParaRPr lang="en-US" sz="1600" dirty="0">
              <a:solidFill>
                <a:schemeClr val="bg1"/>
              </a:solidFill>
              <a:latin typeface="+mn-lt"/>
            </a:endParaRPr>
          </a:p>
        </p:txBody>
      </p:sp>
    </p:spTree>
    <p:extLst>
      <p:ext uri="{BB962C8B-B14F-4D97-AF65-F5344CB8AC3E}">
        <p14:creationId xmlns:p14="http://schemas.microsoft.com/office/powerpoint/2010/main" val="47357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2AE2-8117-4942-82F6-F70C5BDA328B}"/>
              </a:ext>
            </a:extLst>
          </p:cNvPr>
          <p:cNvSpPr>
            <a:spLocks noGrp="1"/>
          </p:cNvSpPr>
          <p:nvPr>
            <p:ph type="title"/>
          </p:nvPr>
        </p:nvSpPr>
        <p:spPr/>
        <p:txBody>
          <a:bodyPr/>
          <a:lstStyle/>
          <a:p>
            <a:r>
              <a:rPr lang="en-US" dirty="0">
                <a:solidFill>
                  <a:schemeClr val="accent2"/>
                </a:solidFill>
              </a:rPr>
              <a:t>Requirement</a:t>
            </a:r>
            <a:r>
              <a:rPr lang="en-US" dirty="0"/>
              <a:t> </a:t>
            </a:r>
          </a:p>
        </p:txBody>
      </p:sp>
      <p:sp>
        <p:nvSpPr>
          <p:cNvPr id="3" name="Content Placeholder 2">
            <a:extLst>
              <a:ext uri="{FF2B5EF4-FFF2-40B4-BE49-F238E27FC236}">
                <a16:creationId xmlns:a16="http://schemas.microsoft.com/office/drawing/2014/main" id="{7838C290-CBF1-46A7-BF23-06C25E8B8C61}"/>
              </a:ext>
            </a:extLst>
          </p:cNvPr>
          <p:cNvSpPr>
            <a:spLocks noGrp="1"/>
          </p:cNvSpPr>
          <p:nvPr>
            <p:ph idx="1"/>
          </p:nvPr>
        </p:nvSpPr>
        <p:spPr/>
        <p:txBody>
          <a:bodyPr/>
          <a:lstStyle/>
          <a:p>
            <a:r>
              <a:rPr lang="de-AT" sz="2000" dirty="0">
                <a:solidFill>
                  <a:schemeClr val="bg1"/>
                </a:solidFill>
                <a:latin typeface="+mn-lt"/>
              </a:rPr>
              <a:t>Das Projekt ist einzeln zu bearbeiten.</a:t>
            </a:r>
          </a:p>
          <a:p>
            <a:r>
              <a:rPr lang="de-AT" sz="2000" dirty="0">
                <a:solidFill>
                  <a:schemeClr val="bg1"/>
                </a:solidFill>
                <a:latin typeface="+mn-lt"/>
              </a:rPr>
              <a:t>Erwünscht ist ergänzend zum Code eine Funktionsbeschreibung und Konsolenausgaben, Bilder,… </a:t>
            </a:r>
            <a:r>
              <a:rPr lang="de-AT" sz="2000" dirty="0">
                <a:solidFill>
                  <a:schemeClr val="bg1"/>
                </a:solidFill>
                <a:latin typeface="+mn-lt"/>
                <a:sym typeface="Wingdings" panose="05000000000000000000" pitchFamily="2" charset="2"/>
              </a:rPr>
              <a:t> eine Art Projektdokumentation</a:t>
            </a:r>
            <a:endParaRPr lang="de-AT" sz="2000" dirty="0">
              <a:solidFill>
                <a:schemeClr val="bg1"/>
              </a:solidFill>
              <a:latin typeface="+mn-lt"/>
            </a:endParaRPr>
          </a:p>
          <a:p>
            <a:r>
              <a:rPr lang="de-AT" sz="2000" dirty="0">
                <a:solidFill>
                  <a:schemeClr val="bg1"/>
                </a:solidFill>
                <a:latin typeface="+mn-lt"/>
              </a:rPr>
              <a:t>Mail: mtunca@live.at</a:t>
            </a:r>
            <a:endParaRPr lang="en-US" sz="2000" dirty="0">
              <a:solidFill>
                <a:schemeClr val="bg1"/>
              </a:solidFill>
              <a:latin typeface="+mn-lt"/>
            </a:endParaRPr>
          </a:p>
        </p:txBody>
      </p:sp>
    </p:spTree>
    <p:extLst>
      <p:ext uri="{BB962C8B-B14F-4D97-AF65-F5344CB8AC3E}">
        <p14:creationId xmlns:p14="http://schemas.microsoft.com/office/powerpoint/2010/main" val="35039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0B88D7-D435-4D96-A383-E7B7C54D8D7C}"/>
              </a:ext>
            </a:extLst>
          </p:cNvPr>
          <p:cNvPicPr>
            <a:picLocks noGrp="1" noChangeAspect="1"/>
          </p:cNvPicPr>
          <p:nvPr>
            <p:ph sz="quarter" idx="16"/>
          </p:nvPr>
        </p:nvPicPr>
        <p:blipFill>
          <a:blip r:embed="rId2" cstate="print">
            <a:extLst>
              <a:ext uri="{28A0092B-C50C-407E-A947-70E740481C1C}">
                <a14:useLocalDpi xmlns:a14="http://schemas.microsoft.com/office/drawing/2010/main" val="0"/>
              </a:ext>
            </a:extLst>
          </a:blip>
          <a:stretch>
            <a:fillRect/>
          </a:stretch>
        </p:blipFill>
        <p:spPr>
          <a:xfrm>
            <a:off x="320322" y="2310587"/>
            <a:ext cx="3034410" cy="2341851"/>
          </a:xfrm>
        </p:spPr>
      </p:pic>
      <p:sp>
        <p:nvSpPr>
          <p:cNvPr id="2" name="Title 1">
            <a:extLst>
              <a:ext uri="{FF2B5EF4-FFF2-40B4-BE49-F238E27FC236}">
                <a16:creationId xmlns:a16="http://schemas.microsoft.com/office/drawing/2014/main" id="{B19A719E-123F-4A15-9AB3-8ED0EEF46020}"/>
              </a:ext>
            </a:extLst>
          </p:cNvPr>
          <p:cNvSpPr>
            <a:spLocks noGrp="1"/>
          </p:cNvSpPr>
          <p:nvPr>
            <p:ph type="title"/>
          </p:nvPr>
        </p:nvSpPr>
        <p:spPr/>
        <p:txBody>
          <a:bodyPr/>
          <a:lstStyle/>
          <a:p>
            <a:r>
              <a:rPr lang="en-US" dirty="0"/>
              <a:t>Project Description </a:t>
            </a:r>
          </a:p>
        </p:txBody>
      </p:sp>
      <p:sp>
        <p:nvSpPr>
          <p:cNvPr id="3" name="Textplatzhalter 2">
            <a:extLst>
              <a:ext uri="{FF2B5EF4-FFF2-40B4-BE49-F238E27FC236}">
                <a16:creationId xmlns:a16="http://schemas.microsoft.com/office/drawing/2014/main" id="{884FFAB3-3817-E458-5DB7-245B39534D66}"/>
              </a:ext>
            </a:extLst>
          </p:cNvPr>
          <p:cNvSpPr>
            <a:spLocks noGrp="1"/>
          </p:cNvSpPr>
          <p:nvPr>
            <p:ph type="body" sz="quarter" idx="17"/>
          </p:nvPr>
        </p:nvSpPr>
        <p:spPr/>
        <p:txBody>
          <a:bodyPr/>
          <a:lstStyle/>
          <a:p>
            <a:r>
              <a:rPr lang="de-DE" dirty="0"/>
              <a:t>Beispiel wie ein Skalarprodukt bzw. die Faltung funktioniert</a:t>
            </a:r>
          </a:p>
        </p:txBody>
      </p:sp>
      <p:sp>
        <p:nvSpPr>
          <p:cNvPr id="6" name="Cylinder 5">
            <a:extLst>
              <a:ext uri="{FF2B5EF4-FFF2-40B4-BE49-F238E27FC236}">
                <a16:creationId xmlns:a16="http://schemas.microsoft.com/office/drawing/2014/main" id="{821FDF66-7A5E-41E0-89E8-CD504CCCE33B}"/>
              </a:ext>
            </a:extLst>
          </p:cNvPr>
          <p:cNvSpPr/>
          <p:nvPr/>
        </p:nvSpPr>
        <p:spPr>
          <a:xfrm>
            <a:off x="4265720" y="2365516"/>
            <a:ext cx="918839" cy="2290439"/>
          </a:xfrm>
          <a:prstGeom prst="can">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dirty="0"/>
          </a:p>
        </p:txBody>
      </p:sp>
      <p:pic>
        <p:nvPicPr>
          <p:cNvPr id="11" name="Content Placeholder 4">
            <a:extLst>
              <a:ext uri="{FF2B5EF4-FFF2-40B4-BE49-F238E27FC236}">
                <a16:creationId xmlns:a16="http://schemas.microsoft.com/office/drawing/2014/main" id="{B15389BF-0BF3-48C0-9810-4180461A76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7115" y="2410379"/>
            <a:ext cx="3186563" cy="2459277"/>
          </a:xfrm>
          <a:prstGeom prst="rect">
            <a:avLst/>
          </a:prstGeom>
        </p:spPr>
      </p:pic>
      <p:pic>
        <p:nvPicPr>
          <p:cNvPr id="23" name="Picture 22">
            <a:extLst>
              <a:ext uri="{FF2B5EF4-FFF2-40B4-BE49-F238E27FC236}">
                <a16:creationId xmlns:a16="http://schemas.microsoft.com/office/drawing/2014/main" id="{2BEB667C-2C98-4436-9B92-621D396131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93189">
            <a:off x="2192734" y="935632"/>
            <a:ext cx="1746383" cy="2439197"/>
          </a:xfrm>
          <a:prstGeom prst="rect">
            <a:avLst/>
          </a:prstGeom>
        </p:spPr>
      </p:pic>
      <p:pic>
        <p:nvPicPr>
          <p:cNvPr id="24" name="Picture 23">
            <a:extLst>
              <a:ext uri="{FF2B5EF4-FFF2-40B4-BE49-F238E27FC236}">
                <a16:creationId xmlns:a16="http://schemas.microsoft.com/office/drawing/2014/main" id="{B1FA7975-4BAA-47D9-8BDB-F4B5E325F1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93189">
            <a:off x="5163619" y="1018395"/>
            <a:ext cx="1627873" cy="2273672"/>
          </a:xfrm>
          <a:prstGeom prst="rect">
            <a:avLst/>
          </a:prstGeom>
        </p:spPr>
      </p:pic>
      <p:sp>
        <p:nvSpPr>
          <p:cNvPr id="25" name="TextBox 24">
            <a:extLst>
              <a:ext uri="{FF2B5EF4-FFF2-40B4-BE49-F238E27FC236}">
                <a16:creationId xmlns:a16="http://schemas.microsoft.com/office/drawing/2014/main" id="{198DCBB2-B42E-42EC-863C-209AF1F3A8D5}"/>
              </a:ext>
            </a:extLst>
          </p:cNvPr>
          <p:cNvSpPr txBox="1"/>
          <p:nvPr/>
        </p:nvSpPr>
        <p:spPr>
          <a:xfrm rot="5400000">
            <a:off x="3941976" y="3321502"/>
            <a:ext cx="1432101" cy="553998"/>
          </a:xfrm>
          <a:prstGeom prst="rect">
            <a:avLst/>
          </a:prstGeom>
          <a:noFill/>
        </p:spPr>
        <p:txBody>
          <a:bodyPr wrap="square" rtlCol="0">
            <a:spAutoFit/>
          </a:bodyPr>
          <a:lstStyle/>
          <a:p>
            <a:r>
              <a:rPr lang="en-US" sz="3000" dirty="0">
                <a:solidFill>
                  <a:schemeClr val="bg1"/>
                </a:solidFill>
              </a:rPr>
              <a:t>FIFO</a:t>
            </a:r>
          </a:p>
        </p:txBody>
      </p:sp>
    </p:spTree>
    <p:extLst>
      <p:ext uri="{BB962C8B-B14F-4D97-AF65-F5344CB8AC3E}">
        <p14:creationId xmlns:p14="http://schemas.microsoft.com/office/powerpoint/2010/main" val="290998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v="urn:schemas-microsoft-com:vml" xmlns:p15="http://schemas.microsoft.com/office/powerpoint/2012/main" xmlns:a16="http://schemas.microsoft.com/office/drawing/2014/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EB0DBB-8853-41E9-9C60-A3D58655C551}"/>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5658235" y="1004888"/>
            <a:ext cx="2677235" cy="3043237"/>
          </a:xfrm>
        </p:spPr>
      </p:pic>
      <p:sp>
        <p:nvSpPr>
          <p:cNvPr id="2" name="Title 1">
            <a:extLst>
              <a:ext uri="{FF2B5EF4-FFF2-40B4-BE49-F238E27FC236}">
                <a16:creationId xmlns:a16="http://schemas.microsoft.com/office/drawing/2014/main" id="{C83B8A43-925A-4024-B8AD-5533D1149D46}"/>
              </a:ext>
            </a:extLst>
          </p:cNvPr>
          <p:cNvSpPr>
            <a:spLocks noGrp="1"/>
          </p:cNvSpPr>
          <p:nvPr>
            <p:ph type="title"/>
          </p:nvPr>
        </p:nvSpPr>
        <p:spPr/>
        <p:txBody>
          <a:bodyPr/>
          <a:lstStyle/>
          <a:p>
            <a:r>
              <a:rPr lang="en-US" dirty="0">
                <a:solidFill>
                  <a:schemeClr val="accent2"/>
                </a:solidFill>
                <a:latin typeface="+mj-lt"/>
              </a:rPr>
              <a:t>Convolution</a:t>
            </a:r>
            <a:r>
              <a:rPr lang="en-US" dirty="0">
                <a:solidFill>
                  <a:schemeClr val="accent2"/>
                </a:solidFill>
              </a:rPr>
              <a:t> Layer</a:t>
            </a:r>
          </a:p>
        </p:txBody>
      </p:sp>
      <p:sp>
        <p:nvSpPr>
          <p:cNvPr id="3" name="Textplatzhalter 2">
            <a:extLst>
              <a:ext uri="{FF2B5EF4-FFF2-40B4-BE49-F238E27FC236}">
                <a16:creationId xmlns:a16="http://schemas.microsoft.com/office/drawing/2014/main" id="{5523FBC2-DF1C-B4B0-067B-302327BEBB5B}"/>
              </a:ext>
            </a:extLst>
          </p:cNvPr>
          <p:cNvSpPr>
            <a:spLocks noGrp="1"/>
          </p:cNvSpPr>
          <p:nvPr>
            <p:ph type="body" sz="quarter" idx="17"/>
          </p:nvPr>
        </p:nvSpPr>
        <p:spPr/>
        <p:txBody>
          <a:bodyPr/>
          <a:lstStyle/>
          <a:p>
            <a:endParaRPr lang="de-DE"/>
          </a:p>
        </p:txBody>
      </p:sp>
      <p:sp>
        <p:nvSpPr>
          <p:cNvPr id="7" name="Rectangle 6">
            <a:extLst>
              <a:ext uri="{FF2B5EF4-FFF2-40B4-BE49-F238E27FC236}">
                <a16:creationId xmlns:a16="http://schemas.microsoft.com/office/drawing/2014/main" id="{DF37FA93-289F-4F86-9251-C18F3A49EE33}"/>
              </a:ext>
            </a:extLst>
          </p:cNvPr>
          <p:cNvSpPr/>
          <p:nvPr/>
        </p:nvSpPr>
        <p:spPr>
          <a:xfrm>
            <a:off x="528638" y="1004888"/>
            <a:ext cx="4572000" cy="3000821"/>
          </a:xfrm>
          <a:prstGeom prst="rect">
            <a:avLst/>
          </a:prstGeom>
        </p:spPr>
        <p:txBody>
          <a:bodyPr>
            <a:spAutoFit/>
          </a:bodyPr>
          <a:lstStyle/>
          <a:p>
            <a:pPr marL="214313" indent="-214313">
              <a:buClr>
                <a:schemeClr val="accent1"/>
              </a:buClr>
              <a:buFont typeface="Times New Roman" panose="02020603050405020304" pitchFamily="18" charset="0"/>
              <a:buChar char="►"/>
            </a:pPr>
            <a:r>
              <a:rPr lang="de-DE" sz="1350" dirty="0">
                <a:solidFill>
                  <a:schemeClr val="accent1"/>
                </a:solidFill>
                <a:cs typeface="Times New Roman" panose="02020603050405020304" pitchFamily="18" charset="0"/>
              </a:rPr>
              <a:t>Bitte führen Sie die Folien mit PowerPoint aus, um die Animation zu sehen.</a:t>
            </a:r>
          </a:p>
          <a:p>
            <a:pPr marL="214313" indent="-214313">
              <a:buClr>
                <a:schemeClr val="accent1"/>
              </a:buClr>
              <a:buFont typeface="Times New Roman" panose="02020603050405020304" pitchFamily="18" charset="0"/>
              <a:buChar char="►"/>
            </a:pPr>
            <a:endParaRPr lang="de-DE" sz="1350" dirty="0">
              <a:solidFill>
                <a:schemeClr val="accent1"/>
              </a:solidFill>
              <a:cs typeface="Times New Roman" panose="02020603050405020304" pitchFamily="18" charset="0"/>
            </a:endParaRPr>
          </a:p>
          <a:p>
            <a:pPr marL="214313" indent="-214313">
              <a:buClr>
                <a:schemeClr val="accent1"/>
              </a:buClr>
              <a:buFont typeface="Times New Roman" panose="02020603050405020304" pitchFamily="18" charset="0"/>
              <a:buChar char="►"/>
            </a:pPr>
            <a:r>
              <a:rPr lang="de-DE" sz="1350" dirty="0">
                <a:solidFill>
                  <a:schemeClr val="accent1"/>
                </a:solidFill>
                <a:cs typeface="Times New Roman" panose="02020603050405020304" pitchFamily="18" charset="0"/>
              </a:rPr>
              <a:t>Die 3×3-Matrix wird als „Filter“, „Kernel“ oder „Merkmalsdetektor“ bezeichnet.</a:t>
            </a:r>
          </a:p>
          <a:p>
            <a:pPr marL="214313" indent="-214313">
              <a:buClr>
                <a:schemeClr val="accent1"/>
              </a:buClr>
              <a:buFont typeface="Times New Roman" panose="02020603050405020304" pitchFamily="18" charset="0"/>
              <a:buChar char="►"/>
            </a:pPr>
            <a:endParaRPr lang="de-DE" sz="1350" dirty="0">
              <a:solidFill>
                <a:schemeClr val="accent1"/>
              </a:solidFill>
              <a:cs typeface="Times New Roman" panose="02020603050405020304" pitchFamily="18" charset="0"/>
            </a:endParaRPr>
          </a:p>
          <a:p>
            <a:pPr marL="214313" indent="-214313">
              <a:buClr>
                <a:schemeClr val="accent1"/>
              </a:buClr>
              <a:buFont typeface="Times New Roman" panose="02020603050405020304" pitchFamily="18" charset="0"/>
              <a:buChar char="►"/>
            </a:pPr>
            <a:r>
              <a:rPr lang="de-DE" sz="1350" dirty="0">
                <a:solidFill>
                  <a:schemeClr val="accent1"/>
                </a:solidFill>
                <a:cs typeface="Times New Roman" panose="02020603050405020304" pitchFamily="18" charset="0"/>
              </a:rPr>
              <a:t>Der Stride/Schritt ist die Anzahl der Pixelverschiebungen über die Eingabematrix. Wenn der Schritt 1 beträgt, verschieben wir die Filter jeweils um 1 Pixel. Wenn der Schritt 2 beträgt, verschieben wir die Filter jeweils auf 2 Pixel und so weiter.</a:t>
            </a:r>
          </a:p>
          <a:p>
            <a:pPr marL="214313" indent="-214313">
              <a:buClr>
                <a:schemeClr val="accent1"/>
              </a:buClr>
              <a:buFont typeface="Times New Roman" panose="02020603050405020304" pitchFamily="18" charset="0"/>
              <a:buChar char="►"/>
            </a:pPr>
            <a:endParaRPr lang="de-DE" sz="1350" dirty="0">
              <a:solidFill>
                <a:schemeClr val="accent1"/>
              </a:solidFill>
              <a:cs typeface="Times New Roman" panose="02020603050405020304" pitchFamily="18" charset="0"/>
            </a:endParaRPr>
          </a:p>
          <a:p>
            <a:pPr marL="214313" indent="-214313">
              <a:buClr>
                <a:schemeClr val="accent1"/>
              </a:buClr>
              <a:buFont typeface="Times New Roman" panose="02020603050405020304" pitchFamily="18" charset="0"/>
              <a:buChar char="►"/>
            </a:pPr>
            <a:r>
              <a:rPr lang="de-DE" sz="1350" dirty="0">
                <a:solidFill>
                  <a:schemeClr val="accent1"/>
                </a:solidFill>
                <a:cs typeface="Times New Roman" panose="02020603050405020304" pitchFamily="18" charset="0"/>
              </a:rPr>
              <a:t>Der Stride/Schritt in der Animation beträgt 1.</a:t>
            </a:r>
            <a:endParaRPr lang="en-US" sz="1350" dirty="0">
              <a:solidFill>
                <a:schemeClr val="accent1"/>
              </a:solidFill>
              <a:cs typeface="Times New Roman" panose="02020603050405020304" pitchFamily="18" charset="0"/>
            </a:endParaRPr>
          </a:p>
        </p:txBody>
      </p:sp>
    </p:spTree>
    <p:extLst>
      <p:ext uri="{BB962C8B-B14F-4D97-AF65-F5344CB8AC3E}">
        <p14:creationId xmlns:p14="http://schemas.microsoft.com/office/powerpoint/2010/main" val="302917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0706-2ECB-4314-B86F-A56D574B2915}"/>
              </a:ext>
            </a:extLst>
          </p:cNvPr>
          <p:cNvSpPr>
            <a:spLocks noGrp="1"/>
          </p:cNvSpPr>
          <p:nvPr>
            <p:ph type="title"/>
          </p:nvPr>
        </p:nvSpPr>
        <p:spPr/>
        <p:txBody>
          <a:bodyPr/>
          <a:lstStyle/>
          <a:p>
            <a:r>
              <a:rPr lang="en-US" dirty="0" err="1">
                <a:solidFill>
                  <a:schemeClr val="accent2"/>
                </a:solidFill>
                <a:latin typeface="+mj-lt"/>
              </a:rPr>
              <a:t>Beispiel</a:t>
            </a:r>
            <a:endParaRPr lang="en-US" dirty="0">
              <a:solidFill>
                <a:schemeClr val="accent2"/>
              </a:solidFill>
              <a:latin typeface="+mj-lt"/>
            </a:endParaRPr>
          </a:p>
        </p:txBody>
      </p:sp>
      <p:sp>
        <p:nvSpPr>
          <p:cNvPr id="3" name="Content Placeholder 2">
            <a:extLst>
              <a:ext uri="{FF2B5EF4-FFF2-40B4-BE49-F238E27FC236}">
                <a16:creationId xmlns:a16="http://schemas.microsoft.com/office/drawing/2014/main" id="{35D3E0BB-475E-475C-A9D5-67FDFE3FA29C}"/>
              </a:ext>
            </a:extLst>
          </p:cNvPr>
          <p:cNvSpPr>
            <a:spLocks noGrp="1"/>
          </p:cNvSpPr>
          <p:nvPr>
            <p:ph idx="1"/>
          </p:nvPr>
        </p:nvSpPr>
        <p:spPr/>
        <p:txBody>
          <a:bodyPr/>
          <a:lstStyle/>
          <a:p>
            <a:r>
              <a:rPr lang="de-DE" sz="1800" dirty="0">
                <a:solidFill>
                  <a:schemeClr val="bg1"/>
                </a:solidFill>
                <a:latin typeface="+mn-lt"/>
              </a:rPr>
              <a:t>In den folgenden Folien finden Sie eine Erklärung für die (7*7)-Eingabematrix mit (3*3)-Filtermatrix und die Ausgabematrix (3*3) mit einer Schrittweite von 2.</a:t>
            </a:r>
          </a:p>
          <a:p>
            <a:r>
              <a:rPr lang="de-DE" sz="1800" dirty="0">
                <a:solidFill>
                  <a:schemeClr val="bg1"/>
                </a:solidFill>
                <a:latin typeface="+mn-lt"/>
              </a:rPr>
              <a:t>Der </a:t>
            </a:r>
            <a:r>
              <a:rPr lang="de-DE" sz="1800" b="1" dirty="0">
                <a:solidFill>
                  <a:schemeClr val="bg1"/>
                </a:solidFill>
                <a:latin typeface="+mn-lt"/>
              </a:rPr>
              <a:t>Stride/Schritt </a:t>
            </a:r>
            <a:r>
              <a:rPr lang="de-DE" sz="1800" dirty="0">
                <a:solidFill>
                  <a:schemeClr val="bg1"/>
                </a:solidFill>
                <a:latin typeface="+mn-lt"/>
              </a:rPr>
              <a:t>ist die Anzahl der Pixelverschiebungen über die Eingabematrix. Wenn der Schritt 1 beträgt, verschieben wir die Filter jeweils um 1 Pixel. Wenn der Schritt 2 beträgt, verschieben wir die Filter jeweils auf 2 Pixel und so weiter.</a:t>
            </a:r>
            <a:endParaRPr lang="en-US" sz="1800" dirty="0">
              <a:solidFill>
                <a:schemeClr val="bg1"/>
              </a:solidFill>
              <a:latin typeface="+mn-lt"/>
            </a:endParaRPr>
          </a:p>
        </p:txBody>
      </p:sp>
    </p:spTree>
    <p:extLst>
      <p:ext uri="{BB962C8B-B14F-4D97-AF65-F5344CB8AC3E}">
        <p14:creationId xmlns:p14="http://schemas.microsoft.com/office/powerpoint/2010/main" val="38606628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7CRM6Jo2Go.GVDN7dpjMWw"/>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AeMNsYmukMAfZlstq3tJgw"/>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2SCfJMfjl1q.HZTnIlkUGA"/>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2SCfJMfjl1q.HZTnIlkUGA"/>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VvLqoI_0khdWeq1048zkhQ"/>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VvLqoI_0khdWeq1048zkh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Lx8EAoAzaPPjBnzj5mfUGQ"/>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wbXDaYrL3xlJgyEDqZGv_w"/>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2Nku9Gfou6AqKZr.xDEAzQ"/>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9zeHb02cCYl8aiJLT7iR9Q"/>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O8NSthajV_bF4I7P26GzmQ"/>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qN2TBEnBEPfGIJGP8JYPHQ"/>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YUR.roYM2C3KrVJxO8eKDQ"/>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CvBDsThBqRCpsde.phd_3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Lx8EAoAzaPPjBnzj5mfUGQ"/>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3AgpD6VRS0foy07QGITVEA"/>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FZC716IZNPCTPPpM.k.Ncg"/>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olERby19JBkzewOGnNU78Q"/>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99ghNTTSiC5mYkpCt2ph9w"/>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BB4XYPn8IWplbZiKoDZK1g"/>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fQX87Py_oL9IOZjOVi7pOQ"/>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SAvwbBIjAkdV.7cW1U3SGg"/>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i33vF6kufOcL7gwzS4k9.w"/>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PJ40XjbILIMk9t07MORtIQ"/>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67xIHBrG0p.nQpofsNCS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SLVMYJW08_gtKkTzTp0GsQ"/>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S0CxjmQryzBmpvy_m.C8pQ"/>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qtl34CQI1xt0YDnQ.0v6eQ"/>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7CRM6Jo2Go.GVDN7dpjMWw"/>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wbXDaYrL3xlJgyEDqZGv_w"/>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2Nku9Gfou6AqKZr.xDEAz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eMNsYmukMAfZlstq3tJgw"/>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9zeHb02cCYl8aiJLT7iR9Q"/>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O8NSthajV_bF4I7P26GzmQ"/>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qN2TBEnBEPfGIJGP8JYPHQ"/>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qN2TBEnBEPfGIJGP8JYPHQ"/>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qN2TBEnBEPfGIJGP8JYPHQ"/>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YUR.roYM2C3KrVJxO8eKDQ"/>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vBDsThBqRCpsde.phd_3g"/>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3AgpD6VRS0foy07QGITVEA"/>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2SCfJMfjl1q.HZTnIlkU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FZC716IZNPCTPPpM.k.Ncg"/>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olERby19JBkzewOGnNU78Q"/>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99ghNTTSiC5mYkpCt2ph9w"/>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BB4XYPn8IWplbZiKoDZK1g"/>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fQX87Py_oL9IOZjOVi7pOQ"/>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SAvwbBIjAkdV.7cW1U3SGg"/>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i33vF6kufOcL7gwzS4k9.w"/>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PJ40XjbILIMk9t07MORtIQ"/>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67xIHBrG0p.nQpofsNCS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SLVMYJW08_gtKkTzTp0G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2SCfJMfjl1q.HZTnIlkUGA"/>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S0CxjmQryzBmpvy_m.C8pQ"/>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qtl34CQI1xt0YDnQ.0v6eQ"/>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olls-Royce_Power_Systems_AG_en">
  <a:themeElements>
    <a:clrScheme name="Benutzerdefiniert 146">
      <a:dk1>
        <a:srgbClr val="000000"/>
      </a:dk1>
      <a:lt1>
        <a:sysClr val="window" lastClr="FFFFFF"/>
      </a:lt1>
      <a:dk2>
        <a:srgbClr val="819C00"/>
      </a:dk2>
      <a:lt2>
        <a:srgbClr val="E60003"/>
      </a:lt2>
      <a:accent1>
        <a:srgbClr val="10069F"/>
      </a:accent1>
      <a:accent2>
        <a:srgbClr val="006DFF"/>
      </a:accent2>
      <a:accent3>
        <a:srgbClr val="007588"/>
      </a:accent3>
      <a:accent4>
        <a:srgbClr val="00BFBD"/>
      </a:accent4>
      <a:accent5>
        <a:srgbClr val="8C2ACE"/>
      </a:accent5>
      <a:accent6>
        <a:srgbClr val="7F7F7F"/>
      </a:accent6>
      <a:hlink>
        <a:srgbClr val="10069F"/>
      </a:hlink>
      <a:folHlink>
        <a:srgbClr val="10069F"/>
      </a:folHlink>
    </a:clrScheme>
    <a:fontScheme name="Custom 1">
      <a:majorFont>
        <a:latin typeface="RR Pioneer Bold"/>
        <a:ea typeface=""/>
        <a:cs typeface=""/>
      </a:majorFont>
      <a:minorFont>
        <a:latin typeface="RR Pione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80000" tIns="180000" rIns="180000" bIns="180000" rtlCol="0" anchor="t"/>
      <a:lstStyle>
        <a:defPPr algn="l">
          <a:lnSpc>
            <a:spcPct val="90000"/>
          </a:lnSpc>
          <a:spcBef>
            <a:spcPts val="750"/>
          </a:spcBef>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chor="t" anchorCtr="0">
        <a:spAutoFit/>
      </a:bodyPr>
      <a:lstStyle>
        <a:defPPr algn="l">
          <a:lnSpc>
            <a:spcPct val="90000"/>
          </a:lnSpc>
          <a:spcBef>
            <a:spcPts val="750"/>
          </a:spcBef>
          <a:defRPr sz="1400" dirty="0" err="1" smtClean="0">
            <a:latin typeface="+mn-lt"/>
          </a:defRPr>
        </a:defPPr>
      </a:lstStyle>
    </a:txDef>
  </a:objectDefaults>
  <a:extraClrSchemeLst/>
  <a:extLst>
    <a:ext uri="{05A4C25C-085E-4340-85A3-A5531E510DB2}">
      <thm15:themeFamily xmlns:thm15="http://schemas.microsoft.com/office/thememl/2012/main" name="Deutsch_Rolls-Royce_Power_Systems_AG.potx" id="{2880B9A6-2179-4E45-99AF-DC7F05F2018C}" vid="{1D1497CA-4913-441C-AACC-9DDEBD025749}"/>
    </a:ext>
  </a:extLst>
</a:theme>
</file>

<file path=ppt/theme/theme2.xml><?xml version="1.0" encoding="utf-8"?>
<a:theme xmlns:a="http://schemas.openxmlformats.org/drawingml/2006/main" name="1_Rolls-Royce_Power_Systems_AG_en">
  <a:themeElements>
    <a:clrScheme name="Benutzerdefiniert 146">
      <a:dk1>
        <a:srgbClr val="000000"/>
      </a:dk1>
      <a:lt1>
        <a:sysClr val="window" lastClr="FFFFFF"/>
      </a:lt1>
      <a:dk2>
        <a:srgbClr val="819C00"/>
      </a:dk2>
      <a:lt2>
        <a:srgbClr val="E60003"/>
      </a:lt2>
      <a:accent1>
        <a:srgbClr val="10069F"/>
      </a:accent1>
      <a:accent2>
        <a:srgbClr val="006DFF"/>
      </a:accent2>
      <a:accent3>
        <a:srgbClr val="007588"/>
      </a:accent3>
      <a:accent4>
        <a:srgbClr val="00BFBD"/>
      </a:accent4>
      <a:accent5>
        <a:srgbClr val="8C2ACE"/>
      </a:accent5>
      <a:accent6>
        <a:srgbClr val="7F7F7F"/>
      </a:accent6>
      <a:hlink>
        <a:srgbClr val="10069F"/>
      </a:hlink>
      <a:folHlink>
        <a:srgbClr val="10069F"/>
      </a:folHlink>
    </a:clrScheme>
    <a:fontScheme name="Custom 1">
      <a:majorFont>
        <a:latin typeface="RR Pioneer Bold"/>
        <a:ea typeface=""/>
        <a:cs typeface=""/>
      </a:majorFont>
      <a:minorFont>
        <a:latin typeface="RR Pione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80000" tIns="180000" rIns="180000" bIns="180000" rtlCol="0" anchor="t"/>
      <a:lstStyle>
        <a:defPPr algn="l">
          <a:lnSpc>
            <a:spcPct val="90000"/>
          </a:lnSpc>
          <a:spcBef>
            <a:spcPts val="750"/>
          </a:spcBef>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square" lIns="0" tIns="0" rIns="0" bIns="0" rtlCol="0" anchor="t" anchorCtr="0">
        <a:spAutoFit/>
      </a:bodyPr>
      <a:lstStyle>
        <a:defPPr algn="l">
          <a:lnSpc>
            <a:spcPct val="90000"/>
          </a:lnSpc>
          <a:spcBef>
            <a:spcPts val="750"/>
          </a:spcBef>
          <a:defRPr sz="1400" dirty="0" err="1" smtClean="0">
            <a:latin typeface="+mn-lt"/>
          </a:defRPr>
        </a:defPPr>
      </a:lstStyle>
    </a:txDef>
  </a:objectDefaults>
  <a:extraClrSchemeLst/>
  <a:extLst>
    <a:ext uri="{05A4C25C-085E-4340-85A3-A5531E510DB2}">
      <thm15:themeFamily xmlns:thm15="http://schemas.microsoft.com/office/thememl/2012/main" name="Deutsch_Rolls-Royce_Power_Systems_AG.potx" id="{2880B9A6-2179-4E45-99AF-DC7F05F2018C}" vid="{1D1497CA-4913-441C-AACC-9DDEBD025749}"/>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Text" Revision="1" Stencil="System.Storyboarding.Common" StencilVersion="0.1"/>
</Control>
</file>

<file path=customXml/item2.xml><?xml version="1.0" encoding="utf-8"?>
<Control xmlns="http://schemas.microsoft.com/VisualStudio/2011/storyboarding/control">
  <Id Name="System.Storyboarding.Common.TextInput" Revision="1" Stencil="System.Storyboarding.Common" StencilVersion="0.1"/>
</Control>
</file>

<file path=customXml/item3.xml><?xml version="1.0" encoding="utf-8"?>
<Control xmlns="http://schemas.microsoft.com/VisualStudio/2011/storyboarding/control">
  <Id Name="bf310f5d-2d12-4a1b-bc8d-48a99d135488" Revision="1" Stencil="System.MyShapes" StencilVersion="1.0"/>
</Control>
</file>

<file path=customXml/itemProps1.xml><?xml version="1.0" encoding="utf-8"?>
<ds:datastoreItem xmlns:ds="http://schemas.openxmlformats.org/officeDocument/2006/customXml" ds:itemID="{C9E06CDF-1C03-4E33-8DA1-251FE2AA8336}">
  <ds:schemaRefs>
    <ds:schemaRef ds:uri="http://schemas.microsoft.com/VisualStudio/2011/storyboarding/control"/>
  </ds:schemaRefs>
</ds:datastoreItem>
</file>

<file path=customXml/itemProps2.xml><?xml version="1.0" encoding="utf-8"?>
<ds:datastoreItem xmlns:ds="http://schemas.openxmlformats.org/officeDocument/2006/customXml" ds:itemID="{EAF45B6F-3C87-42D6-9F04-30E8D3DA8D61}">
  <ds:schemaRefs>
    <ds:schemaRef ds:uri="http://schemas.microsoft.com/VisualStudio/2011/storyboarding/control"/>
  </ds:schemaRefs>
</ds:datastoreItem>
</file>

<file path=customXml/itemProps3.xml><?xml version="1.0" encoding="utf-8"?>
<ds:datastoreItem xmlns:ds="http://schemas.openxmlformats.org/officeDocument/2006/customXml" ds:itemID="{934B4590-B06F-42EC-9313-7DC7ADCAEDD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HSC1</Template>
  <TotalTime>0</TotalTime>
  <Words>1765</Words>
  <Application>Microsoft Office PowerPoint</Application>
  <PresentationFormat>Bildschirmpräsentation (16:9)</PresentationFormat>
  <Paragraphs>773</Paragraphs>
  <Slides>24</Slides>
  <Notes>0</Notes>
  <HiddenSlides>2</HiddenSlides>
  <MMClips>0</MMClips>
  <ScaleCrop>false</ScaleCrop>
  <HeadingPairs>
    <vt:vector size="8" baseType="variant">
      <vt:variant>
        <vt:lpstr>Verwendete Schriftarten</vt:lpstr>
      </vt:variant>
      <vt:variant>
        <vt:i4>15</vt:i4>
      </vt:variant>
      <vt:variant>
        <vt:lpstr>Design</vt:lpstr>
      </vt:variant>
      <vt:variant>
        <vt:i4>2</vt:i4>
      </vt:variant>
      <vt:variant>
        <vt:lpstr>Eingebettete OLE-Server</vt:lpstr>
      </vt:variant>
      <vt:variant>
        <vt:i4>1</vt:i4>
      </vt:variant>
      <vt:variant>
        <vt:lpstr>Folientitel</vt:lpstr>
      </vt:variant>
      <vt:variant>
        <vt:i4>24</vt:i4>
      </vt:variant>
    </vt:vector>
  </HeadingPairs>
  <TitlesOfParts>
    <vt:vector size="42" baseType="lpstr">
      <vt:lpstr>Arial</vt:lpstr>
      <vt:lpstr>Calibri</vt:lpstr>
      <vt:lpstr>Cambria Math</vt:lpstr>
      <vt:lpstr>Designball-Buildings-01</vt:lpstr>
      <vt:lpstr>Designball-Charts-01</vt:lpstr>
      <vt:lpstr>Designball-Edu-01</vt:lpstr>
      <vt:lpstr>Open Sans Light</vt:lpstr>
      <vt:lpstr>RR Pioneer</vt:lpstr>
      <vt:lpstr>RR Pioneer Bold</vt:lpstr>
      <vt:lpstr>RR Pioneer condensed</vt:lpstr>
      <vt:lpstr>RR Pioneer Light Condensed</vt:lpstr>
      <vt:lpstr>RR Pioneer Medium</vt:lpstr>
      <vt:lpstr>RR Pioneer UltraLight Condensed</vt:lpstr>
      <vt:lpstr>Times New Roman</vt:lpstr>
      <vt:lpstr>Wingdings</vt:lpstr>
      <vt:lpstr>Rolls-Royce_Power_Systems_AG_en</vt:lpstr>
      <vt:lpstr>1_Rolls-Royce_Power_Systems_AG_en</vt:lpstr>
      <vt:lpstr>think-cell Folie</vt:lpstr>
      <vt:lpstr>PowerPoint-Präsentation</vt:lpstr>
      <vt:lpstr>Background Teil 1</vt:lpstr>
      <vt:lpstr>Background Teil 2</vt:lpstr>
      <vt:lpstr>Project Description </vt:lpstr>
      <vt:lpstr>Project Description </vt:lpstr>
      <vt:lpstr>Requirement </vt:lpstr>
      <vt:lpstr>Project Description </vt:lpstr>
      <vt:lpstr>Convolution Layer</vt:lpstr>
      <vt:lpstr>Beispiel</vt:lpstr>
      <vt:lpstr>Faltung/Convolution </vt:lpstr>
      <vt:lpstr>Convolution </vt:lpstr>
      <vt:lpstr>Convolution</vt:lpstr>
      <vt:lpstr>Convolution</vt:lpstr>
      <vt:lpstr>Convolution</vt:lpstr>
      <vt:lpstr>Convolution</vt:lpstr>
      <vt:lpstr>Convolution</vt:lpstr>
      <vt:lpstr>Convolution</vt:lpstr>
      <vt:lpstr>Convolution</vt:lpstr>
      <vt:lpstr>Convolution</vt:lpstr>
      <vt:lpstr>Convolution</vt:lpstr>
      <vt:lpstr>Ausgabe von der Faltungsschicht</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Tunca Mustafa</dc:creator>
  <dc:description/>
  <cp:lastModifiedBy>Tunca, Mustafa (TDNN)</cp:lastModifiedBy>
  <cp:revision>4</cp:revision>
  <cp:lastPrinted>2020-10-19T16:26:37Z</cp:lastPrinted>
  <dcterms:created xsi:type="dcterms:W3CDTF">2023-11-26T21:52:55Z</dcterms:created>
  <dcterms:modified xsi:type="dcterms:W3CDTF">2023-11-27T11:03:00Z</dcterms:modified>
  <cp:contentStatus>Font Embedded Version</cp:contentStatus>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61C94789-3572-4EBC-A09D-7CAFCFFB28F1</vt:lpwstr>
  </property>
  <property fmtid="{D5CDD505-2E9C-101B-9397-08002B2CF9AE}" pid="3" name="ArticulatePath">
    <vt:lpwstr>RR PPT Standard template_v09</vt:lpwstr>
  </property>
  <property fmtid="{D5CDD505-2E9C-101B-9397-08002B2CF9AE}" pid="4" name="ContentTypeId">
    <vt:lpwstr>0x010100B9D73918CF6289438F496587C1888A3C</vt:lpwstr>
  </property>
  <property fmtid="{D5CDD505-2E9C-101B-9397-08002B2CF9AE}" pid="5" name="HiddenSlides">
    <vt:r8>1</vt:r8>
  </property>
  <property fmtid="{D5CDD505-2E9C-101B-9397-08002B2CF9AE}" pid="6" name="PresentationFormat">
    <vt:lpwstr>Bildschirmpräsentation (16:9)</vt:lpwstr>
  </property>
  <property fmtid="{D5CDD505-2E9C-101B-9397-08002B2CF9AE}" pid="7" name="Slides">
    <vt:r8>7</vt:r8>
  </property>
  <property fmtid="{D5CDD505-2E9C-101B-9397-08002B2CF9AE}" pid="8" name="Tfs.IsStoryboard">
    <vt:bool>true</vt:bool>
  </property>
</Properties>
</file>