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82D0-6DDB-42F1-AEFF-09245759A2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59570-39D8-409F-85C0-D5C475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638C-B117-734F-FD63-779E5E52D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5388-D105-7FEB-5616-5BCAC6C1D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9AB1-A848-A79F-445B-AE4CBAB6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3A31-D211-4D1C-8866-F6C93D7B59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107E7-E700-4E49-5758-08BC0979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AD32-F24C-E437-4950-D76484AC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6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BF3-6A89-69D0-A8CF-26F4B0C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B097B-B1DE-AE98-6C2C-0F75F2856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0B36-059F-B3F9-4B6C-9B96EBDD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BF0-FB6E-442A-B47D-D134B3E33698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7E41-B9C7-392C-E300-57F621B2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8EED-CE32-8352-6CA7-0AF2384A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9DBE1-4F4E-9F23-8D60-C0EA80459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6D269-65A8-9F4F-AAC0-6F86E97CB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2E61-97BB-5EA5-B41B-61A38D4D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3278-FD6D-4551-A182-429E64F9E2B5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83F2-94A2-2C58-9144-5DB58C02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BD7A-70BC-2F74-33C9-6F8CADD3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8C7F-C62E-DA5A-C3EC-4859E66B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F72E-0CCF-2DDD-ED35-429813DE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A8A7-33E5-8DD0-6C28-A632DA7D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AE1E-AEA9-4947-BCF9-DE60D11D1016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0E43-CDE7-5CA7-12C0-A1E3F7E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339DE-1C20-1768-1FDD-61FD7ADB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4187-C76E-637C-619C-CD85FCBA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C3F5D-920C-7AE6-D634-50270C68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BECC-3EC5-6071-9200-9DA6C27C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F6FA-D4E7-4BFC-A890-88E8119FF381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994DB-9897-7DA4-051E-C5E4FBC7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CBB8-E0C0-D67A-C48E-39ED5928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B424-04CE-182A-18DB-97C7D8D1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61B7-5CB7-65CA-AE83-FABBA100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ADB81-61CE-9E7F-AB5B-DE4BD0E1B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3A4F-F208-0018-6873-55438996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DFA-904E-4C1C-887D-C7E799BD8F32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0D536-6C4B-26F0-D92B-52FB7C7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47821-D63C-D2E0-4126-E7373027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BC76-BBAA-5776-6BD5-9B01CD48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A96C2-B02B-5C55-56B1-4E92BA70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6B26C-5A39-7FA6-9B4B-21738C499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F4BD8-37D6-F957-7AB1-F1E803E62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2B753-E084-A0AC-2AD8-62FA415EA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7700B-9B83-A8AE-8506-DBC12F2A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5622-76C7-4C1B-A27B-E35725F36275}" type="datetime1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FBA37-D6CC-8732-8498-ED53D71F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86126-0FD1-3E6A-A97E-BCE71D0D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E3FE-FB53-330B-3686-AE14E893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D246B-27FC-8EAE-F4C4-01686511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E79C-1581-4A52-BF7E-2F7228867E55}" type="datetime1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9C10-6E16-A7E5-DEA8-3CF4B8B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9D125-D3BA-3766-9CAF-17553AED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8D266-F268-509E-6FB9-FCF1D929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E9D1-4102-4F8B-A782-8711C1CFCFC5}" type="datetime1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52C5B-140D-F2F6-727A-27AA9125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9B6D2-B295-82B3-7970-06666B0C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41BF-D438-B36B-94A6-C43CE266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ED0B-9E9D-D7D2-DAD2-37D37EC4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FADD2-8B34-AAD9-A3EE-9DCF04A8B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B797-FE24-08B7-6955-EE51EC4D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B813-22D4-4173-B726-C09A7DA4335B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4D02-4C0B-034C-65CC-2312A32D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4FB93-F0E9-3E9A-774C-2B124C49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5075-9900-E6BF-BFD6-FD886D9D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15125-E49E-2668-08C2-C068091CB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72E0-52E5-A9A9-4E99-26E6EC990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496B0-72EB-C768-0CB1-649FB4C2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5895-53F8-443C-8A21-F5803B909E13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CAE99-C784-F0F9-5847-ECB8CDB0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A9B0A-F9B7-B8A3-7BC4-8104BB57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390C6-2535-0314-593F-600D9309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561-2130-D4D4-6883-21AA7F92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B0E3-51F7-3BDD-2C43-8A9768BDE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6A1A-5034-4B99-B89A-6F6AA124D3AD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B86F-9366-9597-0357-2CB024EA1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Industry Oriented MiniProject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CBC7-A023-21FF-2C1B-AF2A430E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010A-B04C-429D-93F2-D8E5662B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2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96AD-1915-547A-B55D-3B9A68495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26283"/>
            <a:ext cx="11404600" cy="1493836"/>
          </a:xfrm>
        </p:spPr>
        <p:txBody>
          <a:bodyPr>
            <a:noAutofit/>
          </a:bodyPr>
          <a:lstStyle/>
          <a:p>
            <a:r>
              <a:rPr lang="en-US" sz="4400" dirty="0">
                <a:latin typeface="Product Sans" panose="020B0403030502040203" pitchFamily="34" charset="0"/>
              </a:rPr>
              <a:t>Tittle : An Approach for malware detection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3C47-294A-90FD-BA6F-6FB4543F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56932"/>
            <a:ext cx="4605867" cy="2413001"/>
          </a:xfrm>
        </p:spPr>
        <p:txBody>
          <a:bodyPr/>
          <a:lstStyle/>
          <a:p>
            <a:pPr algn="l"/>
            <a:r>
              <a:rPr lang="en-US" u="sng" dirty="0"/>
              <a:t>Team Members:</a:t>
            </a:r>
          </a:p>
          <a:p>
            <a:pPr algn="l"/>
            <a:r>
              <a:rPr lang="en-US" dirty="0" err="1"/>
              <a:t>Patelkhana</a:t>
            </a:r>
            <a:r>
              <a:rPr lang="en-US" dirty="0"/>
              <a:t> Nandini (19B81A05E9)</a:t>
            </a:r>
          </a:p>
          <a:p>
            <a:pPr algn="l"/>
            <a:r>
              <a:rPr lang="en-US" dirty="0"/>
              <a:t>Nikith Sai Veluvolu (19B81A05F1)</a:t>
            </a:r>
          </a:p>
          <a:p>
            <a:pPr algn="l"/>
            <a:r>
              <a:rPr lang="en-US" dirty="0" err="1"/>
              <a:t>Gampa</a:t>
            </a:r>
            <a:r>
              <a:rPr lang="en-US" dirty="0"/>
              <a:t> </a:t>
            </a:r>
            <a:r>
              <a:rPr lang="en-US" dirty="0" err="1"/>
              <a:t>Ruthvik</a:t>
            </a:r>
            <a:r>
              <a:rPr lang="en-US" dirty="0"/>
              <a:t> (19B81A05J0)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F865E-A4F5-3D61-A214-A2233C18A544}"/>
              </a:ext>
            </a:extLst>
          </p:cNvPr>
          <p:cNvSpPr txBox="1"/>
          <p:nvPr/>
        </p:nvSpPr>
        <p:spPr>
          <a:xfrm>
            <a:off x="6256866" y="2556931"/>
            <a:ext cx="502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Project Guide:</a:t>
            </a:r>
          </a:p>
          <a:p>
            <a:r>
              <a:rPr lang="en-US" sz="2400" dirty="0"/>
              <a:t>K. Srinivasa Reddy ,</a:t>
            </a:r>
            <a:br>
              <a:rPr lang="en-US" sz="2400" dirty="0"/>
            </a:br>
            <a:r>
              <a:rPr lang="en-US" sz="2400" dirty="0"/>
              <a:t>Associate Professor CSE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25F17-041C-457A-3694-F6E9D8D35DD5}"/>
              </a:ext>
            </a:extLst>
          </p:cNvPr>
          <p:cNvSpPr txBox="1"/>
          <p:nvPr/>
        </p:nvSpPr>
        <p:spPr>
          <a:xfrm>
            <a:off x="575733" y="5080000"/>
            <a:ext cx="374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Of Presentation : 17</a:t>
            </a:r>
            <a:r>
              <a:rPr lang="en-US" baseline="30000" dirty="0"/>
              <a:t>th</a:t>
            </a:r>
            <a:r>
              <a:rPr lang="en-US" dirty="0"/>
              <a:t> June 2022</a:t>
            </a:r>
          </a:p>
        </p:txBody>
      </p:sp>
    </p:spTree>
    <p:extLst>
      <p:ext uri="{BB962C8B-B14F-4D97-AF65-F5344CB8AC3E}">
        <p14:creationId xmlns:p14="http://schemas.microsoft.com/office/powerpoint/2010/main" val="96568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F60E-D33C-C962-C491-936F846C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ACC9-6E4B-E53C-A024-3B659963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recent years, the malware industry has become a well-organized market involving large amounts of money. Well-funded, multi-player syndicates invest heavily in technologies and capabilities built to evade traditional protection, requiring anti-malware vendors to develop counter mechanisms for finding and deactivating them. 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meantime, they inflict real financial loss and breakdown critical infrastructure of the affected business systems.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F0553-F55A-FFAF-A1B5-06148D9A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Industry Oriented MiniProject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204AB-997F-D793-FAE9-120231DD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10A-B04C-429D-93F2-D8E5662BD7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Product Sans</vt:lpstr>
      <vt:lpstr>Office Theme</vt:lpstr>
      <vt:lpstr>Tittle : An Approach for malware detection using Deep Learning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 : An Approach for malware detection using Deep Learning</dc:title>
  <dc:creator>VELUVOLU NIKITH SAI</dc:creator>
  <cp:lastModifiedBy>VELUVOLU NIKITH SAI</cp:lastModifiedBy>
  <cp:revision>2</cp:revision>
  <dcterms:created xsi:type="dcterms:W3CDTF">2022-06-12T10:42:32Z</dcterms:created>
  <dcterms:modified xsi:type="dcterms:W3CDTF">2022-06-12T11:04:30Z</dcterms:modified>
</cp:coreProperties>
</file>