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482D0-6DDB-42F1-AEFF-09245759A257}"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9570-39D8-409F-85C0-D5C475CB5D20}" type="slidenum">
              <a:rPr lang="en-US" smtClean="0"/>
              <a:t>‹#›</a:t>
            </a:fld>
            <a:endParaRPr lang="en-US"/>
          </a:p>
        </p:txBody>
      </p:sp>
    </p:spTree>
    <p:extLst>
      <p:ext uri="{BB962C8B-B14F-4D97-AF65-F5344CB8AC3E}">
        <p14:creationId xmlns:p14="http://schemas.microsoft.com/office/powerpoint/2010/main" val="207241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638C-B117-734F-FD63-779E5E52D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9C5388-D105-7FEB-5616-5BCAC6C1D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A39AB1-A848-A79F-445B-AE4CBAB63A7A}"/>
              </a:ext>
            </a:extLst>
          </p:cNvPr>
          <p:cNvSpPr>
            <a:spLocks noGrp="1"/>
          </p:cNvSpPr>
          <p:nvPr>
            <p:ph type="dt" sz="half" idx="10"/>
          </p:nvPr>
        </p:nvSpPr>
        <p:spPr/>
        <p:txBody>
          <a:bodyPr/>
          <a:lstStyle/>
          <a:p>
            <a:fld id="{A41C3A31-D211-4D1C-8866-F6C93D7B596E}" type="datetime1">
              <a:rPr lang="en-US" smtClean="0"/>
              <a:t>6/12/2022</a:t>
            </a:fld>
            <a:endParaRPr lang="en-US"/>
          </a:p>
        </p:txBody>
      </p:sp>
      <p:sp>
        <p:nvSpPr>
          <p:cNvPr id="5" name="Footer Placeholder 4">
            <a:extLst>
              <a:ext uri="{FF2B5EF4-FFF2-40B4-BE49-F238E27FC236}">
                <a16:creationId xmlns:a16="http://schemas.microsoft.com/office/drawing/2014/main" id="{295107E7-E700-4E49-5758-08BC09795E62}"/>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DC38AD32-F24C-E437-4950-D76484ACCC2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73896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6BF3-6A89-69D0-A8CF-26F4B0C4D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B097B-B1DE-AE98-6C2C-0F75F2856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50B36-059F-B3F9-4B6C-9B96EBDDAF26}"/>
              </a:ext>
            </a:extLst>
          </p:cNvPr>
          <p:cNvSpPr>
            <a:spLocks noGrp="1"/>
          </p:cNvSpPr>
          <p:nvPr>
            <p:ph type="dt" sz="half" idx="10"/>
          </p:nvPr>
        </p:nvSpPr>
        <p:spPr/>
        <p:txBody>
          <a:bodyPr/>
          <a:lstStyle/>
          <a:p>
            <a:fld id="{9766EBF0-FB6E-442A-B47D-D134B3E33698}" type="datetime1">
              <a:rPr lang="en-US" smtClean="0"/>
              <a:t>6/12/2022</a:t>
            </a:fld>
            <a:endParaRPr lang="en-US"/>
          </a:p>
        </p:txBody>
      </p:sp>
      <p:sp>
        <p:nvSpPr>
          <p:cNvPr id="5" name="Footer Placeholder 4">
            <a:extLst>
              <a:ext uri="{FF2B5EF4-FFF2-40B4-BE49-F238E27FC236}">
                <a16:creationId xmlns:a16="http://schemas.microsoft.com/office/drawing/2014/main" id="{94B17E41-B9C7-392C-E300-57F621B2D0FE}"/>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4AE58EED-CE32-8352-6CA7-0AF2384A3EA0}"/>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71412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9DBE1-4F4E-9F23-8D60-C0EA80459D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46D269-65A8-9F4F-AAC0-6F86E97CB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02E61-97BB-5EA5-B41B-61A38D4D4401}"/>
              </a:ext>
            </a:extLst>
          </p:cNvPr>
          <p:cNvSpPr>
            <a:spLocks noGrp="1"/>
          </p:cNvSpPr>
          <p:nvPr>
            <p:ph type="dt" sz="half" idx="10"/>
          </p:nvPr>
        </p:nvSpPr>
        <p:spPr/>
        <p:txBody>
          <a:bodyPr/>
          <a:lstStyle/>
          <a:p>
            <a:fld id="{588F3278-FD6D-4551-A182-429E64F9E2B5}" type="datetime1">
              <a:rPr lang="en-US" smtClean="0"/>
              <a:t>6/12/2022</a:t>
            </a:fld>
            <a:endParaRPr lang="en-US"/>
          </a:p>
        </p:txBody>
      </p:sp>
      <p:sp>
        <p:nvSpPr>
          <p:cNvPr id="5" name="Footer Placeholder 4">
            <a:extLst>
              <a:ext uri="{FF2B5EF4-FFF2-40B4-BE49-F238E27FC236}">
                <a16:creationId xmlns:a16="http://schemas.microsoft.com/office/drawing/2014/main" id="{965383F2-94A2-2C58-9144-5DB58C0273E7}"/>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240BBD7A-70BC-2F74-33C9-6F8CADD30FCB}"/>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7431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8C7F-C62E-DA5A-C3EC-4859E66B0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EF72E-0CCF-2DDD-ED35-429813DE9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9A8A7-33E5-8DD0-6C28-A632DA7D1140}"/>
              </a:ext>
            </a:extLst>
          </p:cNvPr>
          <p:cNvSpPr>
            <a:spLocks noGrp="1"/>
          </p:cNvSpPr>
          <p:nvPr>
            <p:ph type="dt" sz="half" idx="10"/>
          </p:nvPr>
        </p:nvSpPr>
        <p:spPr/>
        <p:txBody>
          <a:bodyPr/>
          <a:lstStyle/>
          <a:p>
            <a:fld id="{DDFBAE1E-AEA9-4947-BCF9-DE60D11D1016}" type="datetime1">
              <a:rPr lang="en-US" smtClean="0"/>
              <a:t>6/12/2022</a:t>
            </a:fld>
            <a:endParaRPr lang="en-US"/>
          </a:p>
        </p:txBody>
      </p:sp>
      <p:sp>
        <p:nvSpPr>
          <p:cNvPr id="5" name="Footer Placeholder 4">
            <a:extLst>
              <a:ext uri="{FF2B5EF4-FFF2-40B4-BE49-F238E27FC236}">
                <a16:creationId xmlns:a16="http://schemas.microsoft.com/office/drawing/2014/main" id="{27360E43-CDE7-5CA7-12C0-A1E3F7E7F2AE}"/>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9E9339DE-1C20-1768-1FDD-61FD7ADB08BF}"/>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55149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4187-C76E-637C-619C-CD85FCBAE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3F5D-920C-7AE6-D634-50270C68B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2BECC-3EC5-6071-9200-9DA6C27CA14B}"/>
              </a:ext>
            </a:extLst>
          </p:cNvPr>
          <p:cNvSpPr>
            <a:spLocks noGrp="1"/>
          </p:cNvSpPr>
          <p:nvPr>
            <p:ph type="dt" sz="half" idx="10"/>
          </p:nvPr>
        </p:nvSpPr>
        <p:spPr/>
        <p:txBody>
          <a:bodyPr/>
          <a:lstStyle/>
          <a:p>
            <a:fld id="{A64CF6FA-D4E7-4BFC-A890-88E8119FF381}" type="datetime1">
              <a:rPr lang="en-US" smtClean="0"/>
              <a:t>6/12/2022</a:t>
            </a:fld>
            <a:endParaRPr lang="en-US"/>
          </a:p>
        </p:txBody>
      </p:sp>
      <p:sp>
        <p:nvSpPr>
          <p:cNvPr id="5" name="Footer Placeholder 4">
            <a:extLst>
              <a:ext uri="{FF2B5EF4-FFF2-40B4-BE49-F238E27FC236}">
                <a16:creationId xmlns:a16="http://schemas.microsoft.com/office/drawing/2014/main" id="{A9E994DB-9897-7DA4-051E-C5E4FBC7344D}"/>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2ABDCBB8-E0C0-D67A-C48E-39ED592863DB}"/>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54496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B424-04CE-182A-18DB-97C7D8D16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861B7-5CB7-65CA-AE83-FABBA100D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ADB81-61CE-9E7F-AB5B-DE4BD0E1B0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693A4F-F208-0018-6873-554389968EAF}"/>
              </a:ext>
            </a:extLst>
          </p:cNvPr>
          <p:cNvSpPr>
            <a:spLocks noGrp="1"/>
          </p:cNvSpPr>
          <p:nvPr>
            <p:ph type="dt" sz="half" idx="10"/>
          </p:nvPr>
        </p:nvSpPr>
        <p:spPr/>
        <p:txBody>
          <a:bodyPr/>
          <a:lstStyle/>
          <a:p>
            <a:fld id="{3F6C8DFA-904E-4C1C-887D-C7E799BD8F32}" type="datetime1">
              <a:rPr lang="en-US" smtClean="0"/>
              <a:t>6/12/2022</a:t>
            </a:fld>
            <a:endParaRPr lang="en-US"/>
          </a:p>
        </p:txBody>
      </p:sp>
      <p:sp>
        <p:nvSpPr>
          <p:cNvPr id="6" name="Footer Placeholder 5">
            <a:extLst>
              <a:ext uri="{FF2B5EF4-FFF2-40B4-BE49-F238E27FC236}">
                <a16:creationId xmlns:a16="http://schemas.microsoft.com/office/drawing/2014/main" id="{A950D536-6C4B-26F0-D92B-52FB7C73BDEE}"/>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id="{94947821-D63C-D2E0-4126-E73730276508}"/>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1510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BC76-BBAA-5776-6BD5-9B01CD48F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0A96C2-B02B-5C55-56B1-4E92BA70B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6B26C-5A39-7FA6-9B4B-21738C499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FF4BD8-37D6-F957-7AB1-F1E803E62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2B753-E084-A0AC-2AD8-62FA415EA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C7700B-9B83-A8AE-8506-DBC12F2A2396}"/>
              </a:ext>
            </a:extLst>
          </p:cNvPr>
          <p:cNvSpPr>
            <a:spLocks noGrp="1"/>
          </p:cNvSpPr>
          <p:nvPr>
            <p:ph type="dt" sz="half" idx="10"/>
          </p:nvPr>
        </p:nvSpPr>
        <p:spPr/>
        <p:txBody>
          <a:bodyPr/>
          <a:lstStyle/>
          <a:p>
            <a:fld id="{C5D75622-76C7-4C1B-A27B-E35725F36275}" type="datetime1">
              <a:rPr lang="en-US" smtClean="0"/>
              <a:t>6/12/2022</a:t>
            </a:fld>
            <a:endParaRPr lang="en-US"/>
          </a:p>
        </p:txBody>
      </p:sp>
      <p:sp>
        <p:nvSpPr>
          <p:cNvPr id="8" name="Footer Placeholder 7">
            <a:extLst>
              <a:ext uri="{FF2B5EF4-FFF2-40B4-BE49-F238E27FC236}">
                <a16:creationId xmlns:a16="http://schemas.microsoft.com/office/drawing/2014/main" id="{A27FBA37-D6CC-8732-8498-ED53D71F02C4}"/>
              </a:ext>
            </a:extLst>
          </p:cNvPr>
          <p:cNvSpPr>
            <a:spLocks noGrp="1"/>
          </p:cNvSpPr>
          <p:nvPr>
            <p:ph type="ftr" sz="quarter" idx="11"/>
          </p:nvPr>
        </p:nvSpPr>
        <p:spPr/>
        <p:txBody>
          <a:bodyPr/>
          <a:lstStyle/>
          <a:p>
            <a:r>
              <a:rPr lang="en-US"/>
              <a:t>Industry Oriented MiniProject</a:t>
            </a:r>
          </a:p>
        </p:txBody>
      </p:sp>
      <p:sp>
        <p:nvSpPr>
          <p:cNvPr id="9" name="Slide Number Placeholder 8">
            <a:extLst>
              <a:ext uri="{FF2B5EF4-FFF2-40B4-BE49-F238E27FC236}">
                <a16:creationId xmlns:a16="http://schemas.microsoft.com/office/drawing/2014/main" id="{57286126-0FD1-3E6A-A97E-BCE71D0D13CC}"/>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24456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E3FE-FB53-330B-3686-AE14E8933A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CD246B-27FC-8EAE-F4C4-01686511D797}"/>
              </a:ext>
            </a:extLst>
          </p:cNvPr>
          <p:cNvSpPr>
            <a:spLocks noGrp="1"/>
          </p:cNvSpPr>
          <p:nvPr>
            <p:ph type="dt" sz="half" idx="10"/>
          </p:nvPr>
        </p:nvSpPr>
        <p:spPr/>
        <p:txBody>
          <a:bodyPr/>
          <a:lstStyle/>
          <a:p>
            <a:fld id="{EFF9E79C-1581-4A52-BF7E-2F7228867E55}" type="datetime1">
              <a:rPr lang="en-US" smtClean="0"/>
              <a:t>6/12/2022</a:t>
            </a:fld>
            <a:endParaRPr lang="en-US"/>
          </a:p>
        </p:txBody>
      </p:sp>
      <p:sp>
        <p:nvSpPr>
          <p:cNvPr id="4" name="Footer Placeholder 3">
            <a:extLst>
              <a:ext uri="{FF2B5EF4-FFF2-40B4-BE49-F238E27FC236}">
                <a16:creationId xmlns:a16="http://schemas.microsoft.com/office/drawing/2014/main" id="{66869C10-6E16-A7E5-DEA8-3CF4B8B2605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60D9D125-D3BA-3766-9CAF-17553AEDE35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79872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8D266-F268-509E-6FB9-FCF1D9292CE2}"/>
              </a:ext>
            </a:extLst>
          </p:cNvPr>
          <p:cNvSpPr>
            <a:spLocks noGrp="1"/>
          </p:cNvSpPr>
          <p:nvPr>
            <p:ph type="dt" sz="half" idx="10"/>
          </p:nvPr>
        </p:nvSpPr>
        <p:spPr/>
        <p:txBody>
          <a:bodyPr/>
          <a:lstStyle/>
          <a:p>
            <a:fld id="{3F79E9D1-4102-4F8B-A782-8711C1CFCFC5}" type="datetime1">
              <a:rPr lang="en-US" smtClean="0"/>
              <a:t>6/12/2022</a:t>
            </a:fld>
            <a:endParaRPr lang="en-US"/>
          </a:p>
        </p:txBody>
      </p:sp>
      <p:sp>
        <p:nvSpPr>
          <p:cNvPr id="3" name="Footer Placeholder 2">
            <a:extLst>
              <a:ext uri="{FF2B5EF4-FFF2-40B4-BE49-F238E27FC236}">
                <a16:creationId xmlns:a16="http://schemas.microsoft.com/office/drawing/2014/main" id="{85852C5B-140D-F2F6-727A-27AA9125804D}"/>
              </a:ext>
            </a:extLst>
          </p:cNvPr>
          <p:cNvSpPr>
            <a:spLocks noGrp="1"/>
          </p:cNvSpPr>
          <p:nvPr>
            <p:ph type="ftr" sz="quarter" idx="11"/>
          </p:nvPr>
        </p:nvSpPr>
        <p:spPr/>
        <p:txBody>
          <a:bodyPr/>
          <a:lstStyle/>
          <a:p>
            <a:r>
              <a:rPr lang="en-US"/>
              <a:t>Industry Oriented MiniProject</a:t>
            </a:r>
          </a:p>
        </p:txBody>
      </p:sp>
      <p:sp>
        <p:nvSpPr>
          <p:cNvPr id="4" name="Slide Number Placeholder 3">
            <a:extLst>
              <a:ext uri="{FF2B5EF4-FFF2-40B4-BE49-F238E27FC236}">
                <a16:creationId xmlns:a16="http://schemas.microsoft.com/office/drawing/2014/main" id="{3959B6D2-B295-82B3-7970-06666B0CED35}"/>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41379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41BF-D438-B36B-94A6-C43CE2662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D4ED0B-9E9D-D7D2-DAD2-37D37EC4F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0FADD2-8B34-AAD9-A3EE-9DCF04A8B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1B797-FE24-08B7-6955-EE51EC4D4866}"/>
              </a:ext>
            </a:extLst>
          </p:cNvPr>
          <p:cNvSpPr>
            <a:spLocks noGrp="1"/>
          </p:cNvSpPr>
          <p:nvPr>
            <p:ph type="dt" sz="half" idx="10"/>
          </p:nvPr>
        </p:nvSpPr>
        <p:spPr/>
        <p:txBody>
          <a:bodyPr/>
          <a:lstStyle/>
          <a:p>
            <a:fld id="{89D8B813-22D4-4173-B726-C09A7DA4335B}" type="datetime1">
              <a:rPr lang="en-US" smtClean="0"/>
              <a:t>6/12/2022</a:t>
            </a:fld>
            <a:endParaRPr lang="en-US"/>
          </a:p>
        </p:txBody>
      </p:sp>
      <p:sp>
        <p:nvSpPr>
          <p:cNvPr id="6" name="Footer Placeholder 5">
            <a:extLst>
              <a:ext uri="{FF2B5EF4-FFF2-40B4-BE49-F238E27FC236}">
                <a16:creationId xmlns:a16="http://schemas.microsoft.com/office/drawing/2014/main" id="{4C984D02-4C0B-034C-65CC-2312A32DECA2}"/>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id="{2D44FB93-F0E9-3E9A-774C-2B124C49DF9D}"/>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96238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5075-9900-E6BF-BFD6-FD886D9D0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15125-E49E-2668-08C2-C068091CB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572E0-52E5-A9A9-4E99-26E6EC990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496B0-72EB-C768-0CB1-649FB4C235FA}"/>
              </a:ext>
            </a:extLst>
          </p:cNvPr>
          <p:cNvSpPr>
            <a:spLocks noGrp="1"/>
          </p:cNvSpPr>
          <p:nvPr>
            <p:ph type="dt" sz="half" idx="10"/>
          </p:nvPr>
        </p:nvSpPr>
        <p:spPr/>
        <p:txBody>
          <a:bodyPr/>
          <a:lstStyle/>
          <a:p>
            <a:fld id="{8BFB5895-53F8-443C-8A21-F5803B909E13}" type="datetime1">
              <a:rPr lang="en-US" smtClean="0"/>
              <a:t>6/12/2022</a:t>
            </a:fld>
            <a:endParaRPr lang="en-US"/>
          </a:p>
        </p:txBody>
      </p:sp>
      <p:sp>
        <p:nvSpPr>
          <p:cNvPr id="6" name="Footer Placeholder 5">
            <a:extLst>
              <a:ext uri="{FF2B5EF4-FFF2-40B4-BE49-F238E27FC236}">
                <a16:creationId xmlns:a16="http://schemas.microsoft.com/office/drawing/2014/main" id="{25CCAE99-C784-F0F9-5847-ECB8CDB05919}"/>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id="{E66A9B0A-F9B7-B8A3-7BC4-8104BB57AAE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43827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390C6-2535-0314-593F-600D93093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2FB561-2130-D4D4-6883-21AA7F925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EB0E3-51F7-3BDD-2C43-8A9768BDE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B6A1A-5034-4B99-B89A-6F6AA124D3AD}" type="datetime1">
              <a:rPr lang="en-US" smtClean="0"/>
              <a:t>6/12/2022</a:t>
            </a:fld>
            <a:endParaRPr lang="en-US"/>
          </a:p>
        </p:txBody>
      </p:sp>
      <p:sp>
        <p:nvSpPr>
          <p:cNvPr id="5" name="Footer Placeholder 4">
            <a:extLst>
              <a:ext uri="{FF2B5EF4-FFF2-40B4-BE49-F238E27FC236}">
                <a16:creationId xmlns:a16="http://schemas.microsoft.com/office/drawing/2014/main" id="{FD0CB86F-9366-9597-0357-2CB024EA1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Industry Oriented MiniProject</a:t>
            </a:r>
          </a:p>
        </p:txBody>
      </p:sp>
      <p:sp>
        <p:nvSpPr>
          <p:cNvPr id="6" name="Slide Number Placeholder 5">
            <a:extLst>
              <a:ext uri="{FF2B5EF4-FFF2-40B4-BE49-F238E27FC236}">
                <a16:creationId xmlns:a16="http://schemas.microsoft.com/office/drawing/2014/main" id="{99F8CBC7-A023-21FF-2C1B-AF2A430EC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D010A-B04C-429D-93F2-D8E5662BD722}" type="slidenum">
              <a:rPr lang="en-US" smtClean="0"/>
              <a:t>‹#›</a:t>
            </a:fld>
            <a:endParaRPr lang="en-US"/>
          </a:p>
        </p:txBody>
      </p:sp>
    </p:spTree>
    <p:extLst>
      <p:ext uri="{BB962C8B-B14F-4D97-AF65-F5344CB8AC3E}">
        <p14:creationId xmlns:p14="http://schemas.microsoft.com/office/powerpoint/2010/main" val="4123328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96AD-1915-547A-B55D-3B9A6849597F}"/>
              </a:ext>
            </a:extLst>
          </p:cNvPr>
          <p:cNvSpPr>
            <a:spLocks noGrp="1"/>
          </p:cNvSpPr>
          <p:nvPr>
            <p:ph type="ctrTitle"/>
          </p:nvPr>
        </p:nvSpPr>
        <p:spPr>
          <a:xfrm>
            <a:off x="457200" y="526283"/>
            <a:ext cx="11404600" cy="1493836"/>
          </a:xfrm>
        </p:spPr>
        <p:txBody>
          <a:bodyPr>
            <a:noAutofit/>
          </a:bodyPr>
          <a:lstStyle/>
          <a:p>
            <a:r>
              <a:rPr lang="en-US" sz="4400" dirty="0">
                <a:latin typeface="Product Sans" panose="020B0403030502040203" pitchFamily="34" charset="0"/>
              </a:rPr>
              <a:t>Tittle : An Approach for malware detection using Deep Learning</a:t>
            </a:r>
          </a:p>
        </p:txBody>
      </p:sp>
      <p:sp>
        <p:nvSpPr>
          <p:cNvPr id="3" name="Subtitle 2">
            <a:extLst>
              <a:ext uri="{FF2B5EF4-FFF2-40B4-BE49-F238E27FC236}">
                <a16:creationId xmlns:a16="http://schemas.microsoft.com/office/drawing/2014/main" id="{14783C47-294A-90FD-BA6F-6FB4543F21AB}"/>
              </a:ext>
            </a:extLst>
          </p:cNvPr>
          <p:cNvSpPr>
            <a:spLocks noGrp="1"/>
          </p:cNvSpPr>
          <p:nvPr>
            <p:ph type="subTitle" idx="1"/>
          </p:nvPr>
        </p:nvSpPr>
        <p:spPr>
          <a:xfrm>
            <a:off x="457200" y="2556932"/>
            <a:ext cx="4605867" cy="2413001"/>
          </a:xfrm>
        </p:spPr>
        <p:txBody>
          <a:bodyPr/>
          <a:lstStyle/>
          <a:p>
            <a:pPr algn="l"/>
            <a:r>
              <a:rPr lang="en-US" u="sng" dirty="0"/>
              <a:t>Team Members:</a:t>
            </a:r>
          </a:p>
          <a:p>
            <a:pPr algn="l"/>
            <a:r>
              <a:rPr lang="en-US" dirty="0" err="1"/>
              <a:t>Patelkhana</a:t>
            </a:r>
            <a:r>
              <a:rPr lang="en-US" dirty="0"/>
              <a:t> Nandini (19B81A05E9)</a:t>
            </a:r>
          </a:p>
          <a:p>
            <a:pPr algn="l"/>
            <a:r>
              <a:rPr lang="en-US" dirty="0"/>
              <a:t>Nikith Sai Veluvolu (19B81A05F1)</a:t>
            </a:r>
          </a:p>
          <a:p>
            <a:pPr algn="l"/>
            <a:r>
              <a:rPr lang="en-US" dirty="0" err="1"/>
              <a:t>Gampa</a:t>
            </a:r>
            <a:r>
              <a:rPr lang="en-US" dirty="0"/>
              <a:t> </a:t>
            </a:r>
            <a:r>
              <a:rPr lang="en-US" dirty="0" err="1"/>
              <a:t>Ruthvik</a:t>
            </a:r>
            <a:r>
              <a:rPr lang="en-US" dirty="0"/>
              <a:t> (19B81A05J0)</a:t>
            </a:r>
          </a:p>
          <a:p>
            <a:pPr algn="l"/>
            <a:endParaRPr lang="en-US" dirty="0"/>
          </a:p>
        </p:txBody>
      </p:sp>
      <p:sp>
        <p:nvSpPr>
          <p:cNvPr id="4" name="TextBox 3">
            <a:extLst>
              <a:ext uri="{FF2B5EF4-FFF2-40B4-BE49-F238E27FC236}">
                <a16:creationId xmlns:a16="http://schemas.microsoft.com/office/drawing/2014/main" id="{B60F865E-A4F5-3D61-A214-A2233C18A544}"/>
              </a:ext>
            </a:extLst>
          </p:cNvPr>
          <p:cNvSpPr txBox="1"/>
          <p:nvPr/>
        </p:nvSpPr>
        <p:spPr>
          <a:xfrm>
            <a:off x="6256866" y="2556931"/>
            <a:ext cx="5029201" cy="1200329"/>
          </a:xfrm>
          <a:prstGeom prst="rect">
            <a:avLst/>
          </a:prstGeom>
          <a:noFill/>
        </p:spPr>
        <p:txBody>
          <a:bodyPr wrap="square" rtlCol="0">
            <a:spAutoFit/>
          </a:bodyPr>
          <a:lstStyle/>
          <a:p>
            <a:r>
              <a:rPr lang="en-US" sz="2400" u="sng" dirty="0"/>
              <a:t>Project Guide:</a:t>
            </a:r>
          </a:p>
          <a:p>
            <a:r>
              <a:rPr lang="en-US" sz="2400" dirty="0"/>
              <a:t>K. Srinivasa Reddy ,</a:t>
            </a:r>
            <a:br>
              <a:rPr lang="en-US" sz="2400" dirty="0"/>
            </a:br>
            <a:r>
              <a:rPr lang="en-US" sz="2400" dirty="0"/>
              <a:t>Associate Professor CSE</a:t>
            </a:r>
          </a:p>
        </p:txBody>
      </p:sp>
      <p:sp>
        <p:nvSpPr>
          <p:cNvPr id="7" name="TextBox 6">
            <a:extLst>
              <a:ext uri="{FF2B5EF4-FFF2-40B4-BE49-F238E27FC236}">
                <a16:creationId xmlns:a16="http://schemas.microsoft.com/office/drawing/2014/main" id="{4FD25F17-041C-457A-3694-F6E9D8D35DD5}"/>
              </a:ext>
            </a:extLst>
          </p:cNvPr>
          <p:cNvSpPr txBox="1"/>
          <p:nvPr/>
        </p:nvSpPr>
        <p:spPr>
          <a:xfrm>
            <a:off x="575733" y="5080000"/>
            <a:ext cx="3744679" cy="369332"/>
          </a:xfrm>
          <a:prstGeom prst="rect">
            <a:avLst/>
          </a:prstGeom>
          <a:noFill/>
        </p:spPr>
        <p:txBody>
          <a:bodyPr wrap="none" rtlCol="0">
            <a:spAutoFit/>
          </a:bodyPr>
          <a:lstStyle/>
          <a:p>
            <a:r>
              <a:rPr lang="en-US" dirty="0"/>
              <a:t>Date Of Presentation : 17</a:t>
            </a:r>
            <a:r>
              <a:rPr lang="en-US" baseline="30000" dirty="0"/>
              <a:t>th</a:t>
            </a:r>
            <a:r>
              <a:rPr lang="en-US" dirty="0"/>
              <a:t> June 2022</a:t>
            </a:r>
          </a:p>
        </p:txBody>
      </p:sp>
    </p:spTree>
    <p:extLst>
      <p:ext uri="{BB962C8B-B14F-4D97-AF65-F5344CB8AC3E}">
        <p14:creationId xmlns:p14="http://schemas.microsoft.com/office/powerpoint/2010/main" val="96568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F60E-D33C-C962-C491-936F846C7507}"/>
              </a:ext>
            </a:extLst>
          </p:cNvPr>
          <p:cNvSpPr>
            <a:spLocks noGrp="1"/>
          </p:cNvSpPr>
          <p:nvPr>
            <p:ph type="title"/>
          </p:nvPr>
        </p:nvSpPr>
        <p:spPr/>
        <p:txBody>
          <a:bodyPr/>
          <a:lstStyle/>
          <a:p>
            <a:r>
              <a:rPr lang="en-US" dirty="0">
                <a:latin typeface="Product Sans" panose="020B0403030502040203" pitchFamily="34" charset="0"/>
              </a:rPr>
              <a:t>Abstract</a:t>
            </a:r>
          </a:p>
        </p:txBody>
      </p:sp>
      <p:sp>
        <p:nvSpPr>
          <p:cNvPr id="3" name="Content Placeholder 2">
            <a:extLst>
              <a:ext uri="{FF2B5EF4-FFF2-40B4-BE49-F238E27FC236}">
                <a16:creationId xmlns:a16="http://schemas.microsoft.com/office/drawing/2014/main" id="{7C67ACC9-6E4B-E53C-A024-3B659963FA85}"/>
              </a:ext>
            </a:extLst>
          </p:cNvPr>
          <p:cNvSpPr>
            <a:spLocks noGrp="1"/>
          </p:cNvSpPr>
          <p:nvPr>
            <p:ph idx="1"/>
          </p:nvPr>
        </p:nvSpPr>
        <p:spPr/>
        <p:txBody>
          <a:bodyPr/>
          <a:lstStyle/>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recent years, the malware industry has become a well-organized market involving large amounts of money.</a:t>
            </a:r>
          </a:p>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Well-funded, multi-player syndicates invest heavily in technologies and capabilities built to evade traditional protection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major challenges that anti-malware faces today is the vast amounts of data and files which need to be evaluated for potential malicious intent, but in recent events it has been seen that the viruses are constantly modified and/or obfuscated using various tactics, such that they look like many different 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SzPct val="100000"/>
              <a:buFont typeface="Calibri" panose="020F0502020204030204" pitchFamily="34" charset="0"/>
              <a:buChar char="•"/>
            </a:pPr>
            <a:r>
              <a:rPr lang="en-IN" sz="1800" dirty="0">
                <a:solidFill>
                  <a:srgbClr val="333333"/>
                </a:solidFill>
                <a:effectLst/>
                <a:highlight>
                  <a:srgbClr val="FFFFFF"/>
                </a:highlight>
                <a:latin typeface="Calibri" panose="020F0502020204030204" pitchFamily="34" charset="0"/>
                <a:ea typeface="Calibri" panose="020F0502020204030204" pitchFamily="34" charset="0"/>
              </a:rPr>
              <a:t>To address this issue, we will use deep learning algorithms to identify typical traits shown in malware binaries such as in PE headers (DOS executable) and patterns in the opcodes.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057F0553-F55A-FFAF-A1B5-06148D9A22F7}"/>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23F204AB-997F-D793-FAE9-120231DDD894}"/>
              </a:ext>
            </a:extLst>
          </p:cNvPr>
          <p:cNvSpPr>
            <a:spLocks noGrp="1"/>
          </p:cNvSpPr>
          <p:nvPr>
            <p:ph type="sldNum" sz="quarter" idx="12"/>
          </p:nvPr>
        </p:nvSpPr>
        <p:spPr/>
        <p:txBody>
          <a:bodyPr/>
          <a:lstStyle/>
          <a:p>
            <a:fld id="{7FFD010A-B04C-429D-93F2-D8E5662BD722}" type="slidenum">
              <a:rPr lang="en-US" smtClean="0"/>
              <a:t>2</a:t>
            </a:fld>
            <a:endParaRPr lang="en-US"/>
          </a:p>
        </p:txBody>
      </p:sp>
    </p:spTree>
    <p:extLst>
      <p:ext uri="{BB962C8B-B14F-4D97-AF65-F5344CB8AC3E}">
        <p14:creationId xmlns:p14="http://schemas.microsoft.com/office/powerpoint/2010/main" val="190656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Introduction</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3</a:t>
            </a:fld>
            <a:endParaRPr lang="en-US"/>
          </a:p>
        </p:txBody>
      </p:sp>
    </p:spTree>
    <p:extLst>
      <p:ext uri="{BB962C8B-B14F-4D97-AF65-F5344CB8AC3E}">
        <p14:creationId xmlns:p14="http://schemas.microsoft.com/office/powerpoint/2010/main" val="327913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Requirements</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4</a:t>
            </a:fld>
            <a:endParaRPr lang="en-US"/>
          </a:p>
        </p:txBody>
      </p:sp>
    </p:spTree>
    <p:extLst>
      <p:ext uri="{BB962C8B-B14F-4D97-AF65-F5344CB8AC3E}">
        <p14:creationId xmlns:p14="http://schemas.microsoft.com/office/powerpoint/2010/main" val="246212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Tools (Software)</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p:txBody>
          <a:bodyPr/>
          <a:lstStyle/>
          <a:p>
            <a:r>
              <a:rPr lang="en-US" dirty="0"/>
              <a:t>Python</a:t>
            </a:r>
          </a:p>
          <a:p>
            <a:r>
              <a:rPr lang="en-US" dirty="0" err="1"/>
              <a:t>Numpy</a:t>
            </a:r>
            <a:endParaRPr lang="en-US" dirty="0"/>
          </a:p>
          <a:p>
            <a:r>
              <a:rPr lang="en-US" dirty="0"/>
              <a:t>Pandas</a:t>
            </a:r>
          </a:p>
          <a:p>
            <a:r>
              <a:rPr lang="en-US" dirty="0"/>
              <a:t>seaborn , </a:t>
            </a:r>
            <a:r>
              <a:rPr lang="en-US" dirty="0" err="1"/>
              <a:t>matplot.pyplot</a:t>
            </a:r>
            <a:endParaRPr lang="en-US" dirty="0"/>
          </a:p>
          <a:p>
            <a:r>
              <a:rPr lang="en-US" dirty="0"/>
              <a:t>scikit-learn</a:t>
            </a:r>
          </a:p>
          <a:p>
            <a:endParaRPr lang="en-US" dirty="0"/>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5</a:t>
            </a:fld>
            <a:endParaRPr lang="en-US"/>
          </a:p>
        </p:txBody>
      </p:sp>
    </p:spTree>
    <p:extLst>
      <p:ext uri="{BB962C8B-B14F-4D97-AF65-F5344CB8AC3E}">
        <p14:creationId xmlns:p14="http://schemas.microsoft.com/office/powerpoint/2010/main" val="5313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Tools (Hardware)</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p:txBody>
          <a:bodyPr/>
          <a:lstStyle/>
          <a:p>
            <a:r>
              <a:rPr lang="en-US" dirty="0"/>
              <a:t>A suitable system with good CPU performance</a:t>
            </a:r>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6</a:t>
            </a:fld>
            <a:endParaRPr lang="en-US"/>
          </a:p>
        </p:txBody>
      </p:sp>
    </p:spTree>
    <p:extLst>
      <p:ext uri="{BB962C8B-B14F-4D97-AF65-F5344CB8AC3E}">
        <p14:creationId xmlns:p14="http://schemas.microsoft.com/office/powerpoint/2010/main" val="5042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Plan of Action</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p:txBody>
          <a:bodyPr/>
          <a:lstStyle/>
          <a:p>
            <a:r>
              <a:rPr lang="en-US" dirty="0"/>
              <a:t>A suitable system with good CPU performance</a:t>
            </a:r>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7</a:t>
            </a:fld>
            <a:endParaRPr lang="en-US"/>
          </a:p>
        </p:txBody>
      </p:sp>
    </p:spTree>
    <p:extLst>
      <p:ext uri="{BB962C8B-B14F-4D97-AF65-F5344CB8AC3E}">
        <p14:creationId xmlns:p14="http://schemas.microsoft.com/office/powerpoint/2010/main" val="35370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232</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Product Sans</vt:lpstr>
      <vt:lpstr>Office Theme</vt:lpstr>
      <vt:lpstr>Tittle : An Approach for malware detection using Deep Learning</vt:lpstr>
      <vt:lpstr>Abstract</vt:lpstr>
      <vt:lpstr>Introduction</vt:lpstr>
      <vt:lpstr>Requirements</vt:lpstr>
      <vt:lpstr>Tools (Software)</vt:lpstr>
      <vt:lpstr>Tools (Hardware)</vt:lpstr>
      <vt:lpstr>Plan of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 : An Approach for malware detection using Deep Learning</dc:title>
  <dc:creator>VELUVOLU NIKITH SAI</dc:creator>
  <cp:lastModifiedBy>VELUVOLU NIKITH SAI</cp:lastModifiedBy>
  <cp:revision>3</cp:revision>
  <dcterms:created xsi:type="dcterms:W3CDTF">2022-06-12T10:42:32Z</dcterms:created>
  <dcterms:modified xsi:type="dcterms:W3CDTF">2022-06-12T12:14:26Z</dcterms:modified>
</cp:coreProperties>
</file>