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2"/>
  </p:notesMasterIdLst>
  <p:handoutMasterIdLst>
    <p:handoutMasterId r:id="rId13"/>
  </p:handoutMasterIdLst>
  <p:sldIdLst>
    <p:sldId id="289" r:id="rId5"/>
    <p:sldId id="261" r:id="rId6"/>
    <p:sldId id="280" r:id="rId7"/>
    <p:sldId id="292" r:id="rId8"/>
    <p:sldId id="290" r:id="rId9"/>
    <p:sldId id="278" r:id="rId10"/>
    <p:sldId id="271"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94650" autoAdjust="0"/>
  </p:normalViewPr>
  <p:slideViewPr>
    <p:cSldViewPr snapToGrid="0" showGuides="1">
      <p:cViewPr varScale="1">
        <p:scale>
          <a:sx n="120" d="100"/>
          <a:sy n="120" d="100"/>
        </p:scale>
        <p:origin x="232" y="18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6/4/22</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9:17:13.943"/>
    </inkml:context>
    <inkml:brush xml:id="br0">
      <inkml:brushProperty name="width" value="0.05" units="cm"/>
      <inkml:brushProperty name="height" value="0.05" units="cm"/>
      <inkml:brushProperty name="color" value="#FFFFFF"/>
    </inkml:brush>
  </inkml:definitions>
  <inkml:trace contextRef="#ctx0" brushRef="#br0">1 89 24575,'42'0'0,"17"0"0,17 0 0,-6 0 0,-5 0 0,5 0-1291,-1 0 1,15 0 0,7 0 0,2 0 0,-1 0 1290,1 0 0,0 0 0,2 0 0,4 0 0,8 0-525,-21 0 0,3 1 1,4-1-1,4 0 0,2 0 1,2 0-1,2 0 1,1 0-1,0-1 525,-11 1 0,2-1 0,2 0 0,1 1 0,1-1 0,1 0 0,2-1 0,0 1 0,0 0 0,2 0 0,-1 0 0,1-1-124,-9 1 1,2 0 0,1-1-1,0 1 1,1-1 0,0 0 0,1 1-1,0-1 1,0 0 0,0 1-1,1-1 1,-1 0 0,0 1 0,-1-1 123,-5 1 0,0-1 0,0 0 0,0 1 0,1-1 0,-1 1 0,1-1 0,-1 0 0,0 1 0,0-1 0,0 0 0,-1 1 0,-1-1 0,0 1 0,-1-1-194,7 0 1,0 1 0,0-1 0,0 0 0,-1 0 0,0 1-1,-1-1 1,-1 0 0,-1 1 0,0-1 0,-1 1 0,-2-1 0,-1 1 193,13 0 0,-1 0 0,-1 0 0,-1 0 0,-1 1 0,-2-1 0,-2 0 0,-1 1 0,-2 0 0,-3-1 32,14 1 1,-3 0 0,-2 0 0,-2 0-1,-4 0 1,-2 0 0,-4 0-33,7 0 0,-3 0 0,-4 0 0,-6 0 0,-7 0 874,2-1 1,-8 0 0,-7 1-875,39 4 0,-71-4 0,-19 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9:17:16.039"/>
    </inkml:context>
    <inkml:brush xml:id="br0">
      <inkml:brushProperty name="width" value="0.05" units="cm"/>
      <inkml:brushProperty name="height" value="0.05" units="cm"/>
      <inkml:brushProperty name="color" value="#FFFFFF"/>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9:17:19.861"/>
    </inkml:context>
    <inkml:brush xml:id="br0">
      <inkml:brushProperty name="width" value="0.05" units="cm"/>
      <inkml:brushProperty name="height" value="0.05" units="cm"/>
      <inkml:brushProperty name="color" value="#FFFFFF"/>
    </inkml:brush>
  </inkml:definitions>
  <inkml:trace contextRef="#ctx0" brushRef="#br0">1 44 24575,'6'-4'0,"5"1"0,5 3 0,6 0 0,-9 0 0,-1 0 0,-9 0 0,0 0 0,0 2 0,-3 0 0,-1 0 0,-2-1 0,-2-1 0,0 0 0,-4 0 0,2-1 0,-5-1 0,4 0 0,0-4 0,2 4 0,2-2 0,2 3 0,0-1 0,2-1 0,0 0 0,0 0 0,0-1 0,0 1 0,0-1 0,0 2 0,0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9:17:49.226"/>
    </inkml:context>
    <inkml:brush xml:id="br0">
      <inkml:brushProperty name="width" value="0.08571" units="cm"/>
      <inkml:brushProperty name="height" value="0.08571" units="cm"/>
      <inkml:brushProperty name="color" value="#FFFFFF"/>
    </inkml:brush>
  </inkml:definitions>
  <inkml:trace contextRef="#ctx0" brushRef="#br0">0 0 8027,'0'0'0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9:17:50.598"/>
    </inkml:context>
    <inkml:brush xml:id="br0">
      <inkml:brushProperty name="width" value="0.08571" units="cm"/>
      <inkml:brushProperty name="height" value="0.08571" units="cm"/>
      <inkml:brushProperty name="color" value="#FFFFFF"/>
    </inkml:brush>
  </inkml:definitions>
  <inkml:trace contextRef="#ctx0" brushRef="#br0">989 1449 8027,'35'-41'0,"-6"-3"0,-6-6 0,-3-10 0,0-7 0,-3-6 0,-3 0 0,-2-1 0,-2-1 0,-4-5 0,1-5 0,-3 2 0,-2 12 0,-1-1 0,-1 18 0,-8 1 0,-4 3 0,-8 8 0,-4 7 0,-2 4 0,-1 6 0,-5 0 0,-1 7 0,-6 0 0,0 9 0,-6 1 0,0 3 0,-1 3 0,-4 1 0,-5 1 0,-4 5 0,-3 4 0,-1 7 0,-1 5 0,2 1 0,-1 1 0,11-7 0,4-2 0,6-5 0,-1 0 0,6-4 0,8-3 0,6-6 0,5-5 0,6-9 0,5-9 0,4-3 0,3-2 0,1 0 0,4 4 0,4 0 0,3 2 0,10 9 0,5 4 0,6 5 0,4 5 0,9 3 0,7 10 0,6 9 0,7 15 0,7 17 0,0 5 0,-32-23 0,1 1 0,-1-1 0,1 0 0,-1 0 0,1 1 0,3-2 0,1 0 0,-1-1 0,2-2 0,1-2 0,2-3 0,0-2 0,2-3 0,-1-1 0,1-3 0,45 6 0,-46-12 0,-1-2 0,44-3 0,3-2 0,-10-3 0,-24-3 0,11-5 0,-9-3 0,-2 1 0,-6-2 0,-15 4 0,1-2 0,-3 4 0,-7-1 0,-8 3 0,-3 2 0,-8 1 0,-2 1 0,-5 1 0,-1 1 0,-1 1 0,-2 8 0,-8 8 0,-5 8 0,-7 3 0,-9 3 0,-7 2 0,4-2 0,-1-2 0,3 1 0,-3 1 0,6 0 0,3 0 0,2 5 0,5 2 0,5 3 0,7-2 0,3 4 0,6 5 0,11 0 0,15 4 0,7 0 0,13 3 0,10 4 0,6-9 0,17 0 0,-10-17 0,4-7 0,1-9 0,9-2 0,-3-5 0,-2-7 0,-6-2 0,-7-9 0,-9-9 0,-10-8 0,-13-23 0,-8-10 0,-13-14 0,-12-19 0,-15 38 0,-4-2 0,-4-1 0,-3 0 0,-7-8 0,-5 2 0,-3 6 0,-3 2 0,-6-4 0,-3 2 0,-3-2 0,-3 3 0,-2 4 0,-2 3 0,-4 3 0,-2 3 0,-6 3 0,-3 5 0,1 7 0,-2 4 0,5 6 0,-1 4 0,1 6 0,0 2 0,-3 3 0,0 2 0,3 6 0,0 4 0,3 3 0,2 4 0,10 1 0,4 2 0,3 5 0,2 3 0,-31 31 0,37-26 0,2 3 0,-20 37 0,16 4 0,16 2 0,11 3 0,9 5 0,10 7 0,12-17 0,16 3 0,6-12 0,10 0 0,-6-19 0,4-9 0,-7-9 0,3 0 0,-4-8 0,-7-9 0,-7-6 0,-2-4 0,2-14 0,1-7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6/4/22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A3E28D41-6B7A-4CAB-9A39-D6B245E5A8F1}"/>
              </a:ext>
            </a:extLst>
          </p:cNvPr>
          <p:cNvSpPr>
            <a:spLocks noGrp="1"/>
          </p:cNvSpPr>
          <p:nvPr>
            <p:ph type="pic" sz="quarter" idx="14"/>
          </p:nvPr>
        </p:nvSpPr>
        <p:spPr>
          <a:xfrm>
            <a:off x="0" y="0"/>
            <a:ext cx="12192000" cy="4416425"/>
          </a:xfrm>
        </p:spPr>
        <p:txBody>
          <a:bodyPr/>
          <a:lstStyle/>
          <a:p>
            <a:endParaRPr lang="en-US"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chemeClr val="accent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dirty="0"/>
              <a:t>Click icon to add picture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dirty="0"/>
              <a:t>Click icon to add table</a:t>
            </a:r>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dirty="0"/>
              <a:t>Click icon to add picture</a:t>
            </a:r>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dirty="0"/>
              <a:t>PITCH</a:t>
            </a:r>
            <a:br>
              <a:rPr lang="en-US" noProof="0" dirty="0"/>
            </a:br>
            <a:r>
              <a:rPr lang="en-US" noProof="0" dirty="0"/>
              <a:t>DECK</a:t>
            </a:r>
            <a:br>
              <a:rPr lang="en-US" noProof="0" dirty="0"/>
            </a:br>
            <a:r>
              <a:rPr lang="en-US" noProof="0" dirty="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dirty="0"/>
              <a:t>Click icon to add picture</a:t>
            </a:r>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dirty="0"/>
              <a:t>Click icon to add chart</a:t>
            </a:r>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dirty="0"/>
              <a:t>Click icon to add picture</a:t>
            </a:r>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dirty="0"/>
              <a:t>Click icon to add picture</a:t>
            </a:r>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dirty="0"/>
              <a:t>Click icon to add picture</a:t>
            </a:r>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dirty="0"/>
              <a:t>Click icon to add picture</a:t>
            </a:r>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dirty="0"/>
              <a:t>Click icon to add picture</a:t>
            </a:r>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4033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dirty="0"/>
              <a:t>Click icon to add picture</a:t>
            </a:r>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dirty="0"/>
              <a:t>Click icon to add picture</a:t>
            </a:r>
          </a:p>
        </p:txBody>
      </p:sp>
      <p:sp>
        <p:nvSpPr>
          <p:cNvPr id="22" name="Text Placeholder 2">
            <a:extLst>
              <a:ext uri="{FF2B5EF4-FFF2-40B4-BE49-F238E27FC236}">
                <a16:creationId xmlns:a16="http://schemas.microsoft.com/office/drawing/2014/main" id="{D25C4036-2954-4AB4-BF92-443DCB981702}"/>
              </a:ext>
            </a:extLst>
          </p:cNvPr>
          <p:cNvSpPr>
            <a:spLocks noGrp="1"/>
          </p:cNvSpPr>
          <p:nvPr>
            <p:ph type="body" idx="14" hasCustomPrompt="1"/>
          </p:nvPr>
        </p:nvSpPr>
        <p:spPr>
          <a:xfrm>
            <a:off x="777216" y="3392351"/>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dirty="0"/>
              <a:t>Click icon to add picture</a:t>
            </a:r>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 id="2147483693" r:id="rId38"/>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0.xml"/><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38.xml"/><Relationship Id="rId6" Type="http://schemas.openxmlformats.org/officeDocument/2006/relationships/customXml" Target="../ink/ink3.xml"/><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3.xml"/><Relationship Id="rId5" Type="http://schemas.openxmlformats.org/officeDocument/2006/relationships/image" Target="../media/image29.sv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6">
            <a:extLst>
              <a:ext uri="{FF2B5EF4-FFF2-40B4-BE49-F238E27FC236}">
                <a16:creationId xmlns:a16="http://schemas.microsoft.com/office/drawing/2014/main" id="{4B5305C2-AC09-4342-BD78-4F79AA0C052F}"/>
              </a:ext>
            </a:extLst>
          </p:cNvPr>
          <p:cNvSpPr txBox="1">
            <a:spLocks/>
          </p:cNvSpPr>
          <p:nvPr/>
        </p:nvSpPr>
        <p:spPr>
          <a:xfrm>
            <a:off x="378037" y="2130132"/>
            <a:ext cx="4786423" cy="212820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b="1" kern="1200">
                <a:solidFill>
                  <a:schemeClr val="bg2"/>
                </a:solidFill>
                <a:latin typeface="+mj-lt"/>
                <a:ea typeface="+mj-ea"/>
                <a:cs typeface="+mj-cs"/>
              </a:defRPr>
            </a:lvl1pPr>
          </a:lstStyle>
          <a:p>
            <a:pPr algn="l">
              <a:spcAft>
                <a:spcPts val="600"/>
              </a:spcAft>
            </a:pPr>
            <a:r>
              <a:rPr lang="en-US" sz="5400" b="1" kern="1200" dirty="0">
                <a:latin typeface="+mj-lt"/>
                <a:ea typeface="+mj-ea"/>
                <a:cs typeface="+mj-cs"/>
              </a:rPr>
              <a:t>Paperless Bill Generation</a:t>
            </a:r>
          </a:p>
        </p:txBody>
      </p:sp>
      <p:sp>
        <p:nvSpPr>
          <p:cNvPr id="9" name="Date Placeholder 2">
            <a:extLst>
              <a:ext uri="{FF2B5EF4-FFF2-40B4-BE49-F238E27FC236}">
                <a16:creationId xmlns:a16="http://schemas.microsoft.com/office/drawing/2014/main" id="{23F1A5B6-D869-0598-DD35-DD8AD5D26ED3}"/>
              </a:ext>
            </a:extLst>
          </p:cNvPr>
          <p:cNvSpPr>
            <a:spLocks noGrp="1"/>
          </p:cNvSpPr>
          <p:nvPr>
            <p:ph type="dt" sz="half" idx="10"/>
          </p:nvPr>
        </p:nvSpPr>
        <p:spPr>
          <a:xfrm>
            <a:off x="10016836" y="5878720"/>
            <a:ext cx="1336964" cy="298800"/>
          </a:xfrm>
        </p:spPr>
        <p:txBody>
          <a:bodyPr/>
          <a:lstStyle/>
          <a:p>
            <a:pPr>
              <a:spcAft>
                <a:spcPts val="600"/>
              </a:spcAft>
            </a:pPr>
            <a:r>
              <a:rPr lang="en-US" noProof="0"/>
              <a:t>MM.DD.20XX</a:t>
            </a:r>
          </a:p>
        </p:txBody>
      </p:sp>
      <p:sp>
        <p:nvSpPr>
          <p:cNvPr id="11" name="Footer Placeholder 3">
            <a:extLst>
              <a:ext uri="{FF2B5EF4-FFF2-40B4-BE49-F238E27FC236}">
                <a16:creationId xmlns:a16="http://schemas.microsoft.com/office/drawing/2014/main" id="{07E05479-9609-50CD-0C97-3655C31D1A6C}"/>
              </a:ext>
            </a:extLst>
          </p:cNvPr>
          <p:cNvSpPr>
            <a:spLocks noGrp="1"/>
          </p:cNvSpPr>
          <p:nvPr>
            <p:ph type="ftr" sz="quarter" idx="11"/>
          </p:nvPr>
        </p:nvSpPr>
        <p:spPr>
          <a:xfrm>
            <a:off x="1169960" y="5878720"/>
            <a:ext cx="2915733" cy="298800"/>
          </a:xfrm>
        </p:spPr>
        <p:txBody>
          <a:bodyPr/>
          <a:lstStyle/>
          <a:p>
            <a:pPr>
              <a:spcAft>
                <a:spcPts val="600"/>
              </a:spcAft>
            </a:pPr>
            <a:r>
              <a:rPr lang="en-US" noProof="0"/>
              <a:t>ADD A FOOTER</a:t>
            </a:r>
          </a:p>
        </p:txBody>
      </p:sp>
      <p:sp>
        <p:nvSpPr>
          <p:cNvPr id="13" name="Slide Number Placeholder 4">
            <a:extLst>
              <a:ext uri="{FF2B5EF4-FFF2-40B4-BE49-F238E27FC236}">
                <a16:creationId xmlns:a16="http://schemas.microsoft.com/office/drawing/2014/main" id="{AE3F4466-9FCE-673A-C584-693380DB055C}"/>
              </a:ext>
            </a:extLst>
          </p:cNvPr>
          <p:cNvSpPr>
            <a:spLocks noGrp="1"/>
          </p:cNvSpPr>
          <p:nvPr>
            <p:ph type="sldNum" sz="quarter" idx="12"/>
          </p:nvPr>
        </p:nvSpPr>
        <p:spPr>
          <a:xfrm>
            <a:off x="778643" y="5879656"/>
            <a:ext cx="354492" cy="297307"/>
          </a:xfrm>
        </p:spPr>
        <p:txBody>
          <a:bodyPr/>
          <a:lstStyle/>
          <a:p>
            <a:pPr>
              <a:spcAft>
                <a:spcPts val="600"/>
              </a:spcAft>
            </a:pPr>
            <a:fld id="{8D581BC7-E183-40DB-AC97-C19EA4EB8894}" type="slidenum">
              <a:rPr lang="en-US" noProof="0" smtClean="0"/>
              <a:pPr>
                <a:spcAft>
                  <a:spcPts val="600"/>
                </a:spcAft>
              </a:pPr>
              <a:t>1</a:t>
            </a:fld>
            <a:endParaRPr lang="en-US" noProof="0"/>
          </a:p>
        </p:txBody>
      </p:sp>
      <p:pic>
        <p:nvPicPr>
          <p:cNvPr id="4" name="Graphic 3">
            <a:extLst>
              <a:ext uri="{FF2B5EF4-FFF2-40B4-BE49-F238E27FC236}">
                <a16:creationId xmlns:a16="http://schemas.microsoft.com/office/drawing/2014/main" id="{BA7B9C99-5DAC-A045-8A0D-214E560682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3398" y="568768"/>
            <a:ext cx="7090282" cy="5336534"/>
          </a:xfrm>
          <a:prstGeom prst="rect">
            <a:avLst/>
          </a:prstGeom>
        </p:spPr>
      </p:pic>
      <p:pic>
        <p:nvPicPr>
          <p:cNvPr id="7" name="Graphic 28" descr="Document with solid fill">
            <a:extLst>
              <a:ext uri="{FF2B5EF4-FFF2-40B4-BE49-F238E27FC236}">
                <a16:creationId xmlns:a16="http://schemas.microsoft.com/office/drawing/2014/main" id="{E6AE4F3E-3E35-ED4E-BD9A-5AB186A13508}"/>
              </a:ext>
            </a:extLst>
          </p:cNvPr>
          <p:cNvPicPr>
            <a:picLocks noChangeAspect="1"/>
          </p:cNvPicPr>
          <p:nvPr/>
        </p:nvPicPr>
        <p:blipFill>
          <a:blip r:embed="rId4">
            <a:extLst>
              <a:ext uri="{96DAC541-7B7A-43D3-8B79-37D633B846F1}">
                <asvg:svgBlip xmlns:asvg="http://schemas.microsoft.com/office/drawing/2016/SVG/main" r:embed="rId5"/>
              </a:ext>
            </a:extLst>
          </a:blip>
          <a:srcRect l="258" r="258"/>
          <a:stretch/>
        </p:blipFill>
        <p:spPr>
          <a:xfrm>
            <a:off x="378037" y="301532"/>
            <a:ext cx="755098" cy="759009"/>
          </a:xfrm>
          <a:prstGeom prst="rect">
            <a:avLst/>
          </a:prstGeom>
        </p:spPr>
      </p:pic>
      <p:sp>
        <p:nvSpPr>
          <p:cNvPr id="8" name="Text Placeholder 5">
            <a:extLst>
              <a:ext uri="{FF2B5EF4-FFF2-40B4-BE49-F238E27FC236}">
                <a16:creationId xmlns:a16="http://schemas.microsoft.com/office/drawing/2014/main" id="{25F9049B-19DE-F74C-A588-1236B3CBF4EA}"/>
              </a:ext>
            </a:extLst>
          </p:cNvPr>
          <p:cNvSpPr txBox="1">
            <a:spLocks/>
          </p:cNvSpPr>
          <p:nvPr/>
        </p:nvSpPr>
        <p:spPr>
          <a:xfrm>
            <a:off x="527505" y="5613571"/>
            <a:ext cx="4487485" cy="583462"/>
          </a:xfrm>
          <a:prstGeom prst="rect">
            <a:avLst/>
          </a:prstGeom>
        </p:spPr>
        <p:txBody>
          <a:bodyPr vert="horz" lIns="0" tIns="0" rIns="0" bIns="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tx1"/>
                </a:solidFill>
                <a:latin typeface="Segoe UI" panose="020B0502040204020203" pitchFamily="34" charset="0"/>
                <a:cs typeface="Segoe UI" panose="020B0502040204020203" pitchFamily="34" charset="0"/>
              </a:rPr>
              <a:t>Team – Club Penguin Gang</a:t>
            </a:r>
          </a:p>
        </p:txBody>
      </p:sp>
    </p:spTree>
    <p:extLst>
      <p:ext uri="{BB962C8B-B14F-4D97-AF65-F5344CB8AC3E}">
        <p14:creationId xmlns:p14="http://schemas.microsoft.com/office/powerpoint/2010/main" val="20406013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p>
        </p:txBody>
      </p:sp>
      <p:sp>
        <p:nvSpPr>
          <p:cNvPr id="26" name="Title 66">
            <a:extLst>
              <a:ext uri="{FF2B5EF4-FFF2-40B4-BE49-F238E27FC236}">
                <a16:creationId xmlns:a16="http://schemas.microsoft.com/office/drawing/2014/main" id="{28065DC9-AB64-BF4A-8CD4-57336D741F3B}"/>
              </a:ext>
            </a:extLst>
          </p:cNvPr>
          <p:cNvSpPr txBox="1">
            <a:spLocks/>
          </p:cNvSpPr>
          <p:nvPr/>
        </p:nvSpPr>
        <p:spPr>
          <a:xfrm>
            <a:off x="0" y="353122"/>
            <a:ext cx="8823230" cy="6893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bg2"/>
                </a:solidFill>
                <a:latin typeface="+mj-lt"/>
                <a:ea typeface="+mj-ea"/>
                <a:cs typeface="+mj-cs"/>
              </a:defRPr>
            </a:lvl1pPr>
          </a:lstStyle>
          <a:p>
            <a:r>
              <a:rPr lang="en-US" sz="4400" dirty="0"/>
              <a:t>Sustainable Development Goals</a:t>
            </a:r>
          </a:p>
        </p:txBody>
      </p:sp>
      <p:pic>
        <p:nvPicPr>
          <p:cNvPr id="51" name="Picture 50">
            <a:extLst>
              <a:ext uri="{FF2B5EF4-FFF2-40B4-BE49-F238E27FC236}">
                <a16:creationId xmlns:a16="http://schemas.microsoft.com/office/drawing/2014/main" id="{85396050-D409-D244-8A93-CA5B9FEE8E5C}"/>
              </a:ext>
            </a:extLst>
          </p:cNvPr>
          <p:cNvPicPr>
            <a:picLocks noChangeAspect="1"/>
          </p:cNvPicPr>
          <p:nvPr/>
        </p:nvPicPr>
        <p:blipFill>
          <a:blip r:embed="rId2"/>
          <a:stretch>
            <a:fillRect/>
          </a:stretch>
        </p:blipFill>
        <p:spPr>
          <a:xfrm>
            <a:off x="3513351" y="2839225"/>
            <a:ext cx="2100262" cy="2100262"/>
          </a:xfrm>
          <a:prstGeom prst="rect">
            <a:avLst/>
          </a:prstGeom>
        </p:spPr>
      </p:pic>
      <p:pic>
        <p:nvPicPr>
          <p:cNvPr id="52" name="Picture 51">
            <a:extLst>
              <a:ext uri="{FF2B5EF4-FFF2-40B4-BE49-F238E27FC236}">
                <a16:creationId xmlns:a16="http://schemas.microsoft.com/office/drawing/2014/main" id="{325BAECC-79FC-4648-8837-65081A344497}"/>
              </a:ext>
            </a:extLst>
          </p:cNvPr>
          <p:cNvPicPr>
            <a:picLocks noChangeAspect="1"/>
          </p:cNvPicPr>
          <p:nvPr/>
        </p:nvPicPr>
        <p:blipFill>
          <a:blip r:embed="rId3"/>
          <a:stretch>
            <a:fillRect/>
          </a:stretch>
        </p:blipFill>
        <p:spPr>
          <a:xfrm>
            <a:off x="6533091" y="2839226"/>
            <a:ext cx="2132746" cy="2132746"/>
          </a:xfrm>
          <a:prstGeom prst="rect">
            <a:avLst/>
          </a:prstGeom>
        </p:spPr>
      </p:pic>
      <p:pic>
        <p:nvPicPr>
          <p:cNvPr id="53" name="Picture 52">
            <a:extLst>
              <a:ext uri="{FF2B5EF4-FFF2-40B4-BE49-F238E27FC236}">
                <a16:creationId xmlns:a16="http://schemas.microsoft.com/office/drawing/2014/main" id="{68C77DF4-C4BC-8B41-8AD3-266FB7F56AA8}"/>
              </a:ext>
            </a:extLst>
          </p:cNvPr>
          <p:cNvPicPr>
            <a:picLocks noChangeAspect="1"/>
          </p:cNvPicPr>
          <p:nvPr/>
        </p:nvPicPr>
        <p:blipFill>
          <a:blip r:embed="rId4"/>
          <a:stretch>
            <a:fillRect/>
          </a:stretch>
        </p:blipFill>
        <p:spPr>
          <a:xfrm>
            <a:off x="9618945" y="2839226"/>
            <a:ext cx="2132746" cy="2132746"/>
          </a:xfrm>
          <a:prstGeom prst="rect">
            <a:avLst/>
          </a:prstGeom>
        </p:spPr>
      </p:pic>
      <p:pic>
        <p:nvPicPr>
          <p:cNvPr id="54" name="Picture 53">
            <a:extLst>
              <a:ext uri="{FF2B5EF4-FFF2-40B4-BE49-F238E27FC236}">
                <a16:creationId xmlns:a16="http://schemas.microsoft.com/office/drawing/2014/main" id="{8C49E716-939B-D141-BC23-F72D8D4E2530}"/>
              </a:ext>
            </a:extLst>
          </p:cNvPr>
          <p:cNvPicPr>
            <a:picLocks noChangeAspect="1"/>
          </p:cNvPicPr>
          <p:nvPr/>
        </p:nvPicPr>
        <p:blipFill>
          <a:blip r:embed="rId5"/>
          <a:stretch>
            <a:fillRect/>
          </a:stretch>
        </p:blipFill>
        <p:spPr>
          <a:xfrm>
            <a:off x="493613" y="2839226"/>
            <a:ext cx="2100261" cy="2100261"/>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a:xfrm>
            <a:off x="4003539" y="503761"/>
            <a:ext cx="7906423" cy="5850478"/>
          </a:xfrm>
        </p:spPr>
        <p:txBody>
          <a:bodyPr vert="horz" lIns="0" tIns="0" rIns="0" bIns="0" rtlCol="0" anchor="t">
            <a:noAutofit/>
          </a:bodyPr>
          <a:lstStyle/>
          <a:p>
            <a:pPr marL="285750" indent="-285750">
              <a:lnSpc>
                <a:spcPct val="150000"/>
              </a:lnSpc>
              <a:buFont typeface="Arial" panose="020B0604020202020204" pitchFamily="34" charset="0"/>
              <a:buChar char="•"/>
            </a:pPr>
            <a:r>
              <a:rPr lang="en-US" sz="2000" dirty="0"/>
              <a:t>Our project aims to generate electronic bills that can be managed and previewed by the customer before paying, these digital receipts will serve as a replacement for traditional paper bills.</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r>
              <a:rPr lang="en-US" sz="2000" dirty="0"/>
              <a:t>Electronic bill statements can save businesses time, money, and other resources. It often requires a whole staff to fulfil paper bill statements month after month. </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r>
              <a:rPr lang="en-US" sz="2000" dirty="0"/>
              <a:t>Workflows could span weeks, with little time for other tasks between billing cycles. For some businesses, especially large ones with heavy billing operations, paperless billing can help significantly reduce operational costs.</a:t>
            </a:r>
          </a:p>
          <a:p>
            <a:pPr marL="285750" indent="-285750">
              <a:lnSpc>
                <a:spcPct val="150000"/>
              </a:lnSpc>
              <a:buFont typeface="Arial" panose="020B0604020202020204" pitchFamily="34" charset="0"/>
              <a:buChar char="•"/>
            </a:pPr>
            <a:endParaRPr lang="en-IN" sz="2000" dirty="0"/>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en-US" smtClean="0"/>
              <a:t>3</a:t>
            </a:fld>
            <a:endParaRPr lang="en-US"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76359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206" y="152261"/>
            <a:ext cx="10515600" cy="1325563"/>
          </a:xfrm>
        </p:spPr>
        <p:txBody>
          <a:bodyPr/>
          <a:lstStyle/>
          <a:p>
            <a:r>
              <a:rPr lang="en-IN" sz="4400" dirty="0"/>
              <a:t>App Flow</a:t>
            </a:r>
          </a:p>
        </p:txBody>
      </p:sp>
      <p:sp>
        <p:nvSpPr>
          <p:cNvPr id="3" name="Freeform: Shape 2">
            <a:extLst>
              <a:ext uri="{FF2B5EF4-FFF2-40B4-BE49-F238E27FC236}">
                <a16:creationId xmlns:a16="http://schemas.microsoft.com/office/drawing/2014/main" id="{944E3D96-D64E-4CB6-8E9D-AABC10545C03}"/>
              </a:ext>
            </a:extLst>
          </p:cNvPr>
          <p:cNvSpPr/>
          <p:nvPr/>
        </p:nvSpPr>
        <p:spPr>
          <a:xfrm>
            <a:off x="1030087" y="2293393"/>
            <a:ext cx="10131826" cy="2722104"/>
          </a:xfrm>
          <a:custGeom>
            <a:avLst/>
            <a:gdLst>
              <a:gd name="connsiteX0" fmla="*/ 0 w 7744408"/>
              <a:gd name="connsiteY0" fmla="*/ 2472612 h 2472612"/>
              <a:gd name="connsiteX1" fmla="*/ 1819469 w 7744408"/>
              <a:gd name="connsiteY1" fmla="*/ 774441 h 2472612"/>
              <a:gd name="connsiteX2" fmla="*/ 5047861 w 7744408"/>
              <a:gd name="connsiteY2" fmla="*/ 1819469 h 2472612"/>
              <a:gd name="connsiteX3" fmla="*/ 7744408 w 7744408"/>
              <a:gd name="connsiteY3" fmla="*/ 0 h 2472612"/>
              <a:gd name="connsiteX0" fmla="*/ 0 w 7744408"/>
              <a:gd name="connsiteY0" fmla="*/ 2472612 h 2472612"/>
              <a:gd name="connsiteX1" fmla="*/ 1841605 w 7744408"/>
              <a:gd name="connsiteY1" fmla="*/ 1017037 h 2472612"/>
              <a:gd name="connsiteX2" fmla="*/ 5047861 w 7744408"/>
              <a:gd name="connsiteY2" fmla="*/ 1819469 h 2472612"/>
              <a:gd name="connsiteX3" fmla="*/ 7744408 w 7744408"/>
              <a:gd name="connsiteY3" fmla="*/ 0 h 2472612"/>
              <a:gd name="connsiteX0" fmla="*/ 0 w 7552562"/>
              <a:gd name="connsiteY0" fmla="*/ 2565918 h 2565918"/>
              <a:gd name="connsiteX1" fmla="*/ 1841605 w 7552562"/>
              <a:gd name="connsiteY1" fmla="*/ 1110343 h 2565918"/>
              <a:gd name="connsiteX2" fmla="*/ 5047861 w 7552562"/>
              <a:gd name="connsiteY2" fmla="*/ 1912775 h 2565918"/>
              <a:gd name="connsiteX3" fmla="*/ 7552562 w 7552562"/>
              <a:gd name="connsiteY3" fmla="*/ 0 h 2565918"/>
              <a:gd name="connsiteX0" fmla="*/ 0 w 7552562"/>
              <a:gd name="connsiteY0" fmla="*/ 2565918 h 2565918"/>
              <a:gd name="connsiteX1" fmla="*/ 1841605 w 7552562"/>
              <a:gd name="connsiteY1" fmla="*/ 1110343 h 2565918"/>
              <a:gd name="connsiteX2" fmla="*/ 5047861 w 7552562"/>
              <a:gd name="connsiteY2" fmla="*/ 1912775 h 2565918"/>
              <a:gd name="connsiteX3" fmla="*/ 7552562 w 7552562"/>
              <a:gd name="connsiteY3" fmla="*/ 0 h 2565918"/>
            </a:gdLst>
            <a:ahLst/>
            <a:cxnLst>
              <a:cxn ang="0">
                <a:pos x="connsiteX0" y="connsiteY0"/>
              </a:cxn>
              <a:cxn ang="0">
                <a:pos x="connsiteX1" y="connsiteY1"/>
              </a:cxn>
              <a:cxn ang="0">
                <a:pos x="connsiteX2" y="connsiteY2"/>
              </a:cxn>
              <a:cxn ang="0">
                <a:pos x="connsiteX3" y="connsiteY3"/>
              </a:cxn>
            </a:cxnLst>
            <a:rect l="l" t="t" r="r" b="b"/>
            <a:pathLst>
              <a:path w="7552562" h="2565918">
                <a:moveTo>
                  <a:pt x="0" y="2565918"/>
                </a:moveTo>
                <a:cubicBezTo>
                  <a:pt x="489079" y="1771261"/>
                  <a:pt x="1000295" y="1219200"/>
                  <a:pt x="1841605" y="1110343"/>
                </a:cubicBezTo>
                <a:cubicBezTo>
                  <a:pt x="2682915" y="1001486"/>
                  <a:pt x="4096035" y="2097832"/>
                  <a:pt x="5047861" y="1912775"/>
                </a:cubicBezTo>
                <a:cubicBezTo>
                  <a:pt x="5999687" y="1727718"/>
                  <a:pt x="6860364" y="1041141"/>
                  <a:pt x="7552562" y="0"/>
                </a:cubicBezTo>
              </a:path>
            </a:pathLst>
          </a:custGeom>
          <a:noFill/>
          <a:ln w="76200">
            <a:gradFill flip="none" rotWithShape="1">
              <a:gsLst>
                <a:gs pos="0">
                  <a:schemeClr val="tx1">
                    <a:lumMod val="60000"/>
                    <a:lumOff val="40000"/>
                  </a:schemeClr>
                </a:gs>
                <a:gs pos="100000">
                  <a:schemeClr val="tx1">
                    <a:lumMod val="60000"/>
                    <a:lumOff val="40000"/>
                  </a:schemeClr>
                </a:gs>
                <a:gs pos="100000">
                  <a:schemeClr val="accent2"/>
                </a:gs>
              </a:gsLst>
              <a:lin ang="0" scaled="1"/>
              <a:tileRect/>
            </a:gradFill>
          </a:ln>
          <a:effectLst>
            <a:outerShdw blurRad="50800" dist="203200" dir="2700000" algn="tl"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60000"/>
                  <a:lumOff val="40000"/>
                </a:schemeClr>
              </a:solidFill>
            </a:endParaRPr>
          </a:p>
        </p:txBody>
      </p:sp>
      <p:grpSp>
        <p:nvGrpSpPr>
          <p:cNvPr id="14" name="Group 13">
            <a:extLst>
              <a:ext uri="{FF2B5EF4-FFF2-40B4-BE49-F238E27FC236}">
                <a16:creationId xmlns:a16="http://schemas.microsoft.com/office/drawing/2014/main" id="{FB2A1263-634B-4038-B3BA-4B5E2F809878}"/>
              </a:ext>
            </a:extLst>
          </p:cNvPr>
          <p:cNvGrpSpPr/>
          <p:nvPr/>
        </p:nvGrpSpPr>
        <p:grpSpPr>
          <a:xfrm>
            <a:off x="2323424" y="3429000"/>
            <a:ext cx="482708" cy="482708"/>
            <a:chOff x="2961988" y="3325174"/>
            <a:chExt cx="482708" cy="482708"/>
          </a:xfrm>
          <a:solidFill>
            <a:schemeClr val="tx1"/>
          </a:solidFill>
          <a:effectLst>
            <a:outerShdw blurRad="50800" dist="203200" dir="2700000" algn="tl" rotWithShape="0">
              <a:prstClr val="black">
                <a:alpha val="16000"/>
              </a:prstClr>
            </a:outerShdw>
          </a:effectLst>
        </p:grpSpPr>
        <p:sp>
          <p:nvSpPr>
            <p:cNvPr id="6" name="Oval 5">
              <a:extLst>
                <a:ext uri="{FF2B5EF4-FFF2-40B4-BE49-F238E27FC236}">
                  <a16:creationId xmlns:a16="http://schemas.microsoft.com/office/drawing/2014/main" id="{BB3066E6-62E0-4FB1-8C32-789375978739}"/>
                </a:ext>
              </a:extLst>
            </p:cNvPr>
            <p:cNvSpPr/>
            <p:nvPr/>
          </p:nvSpPr>
          <p:spPr>
            <a:xfrm>
              <a:off x="2961988" y="3325174"/>
              <a:ext cx="482708" cy="482708"/>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5">
              <a:extLst>
                <a:ext uri="{FF2B5EF4-FFF2-40B4-BE49-F238E27FC236}">
                  <a16:creationId xmlns:a16="http://schemas.microsoft.com/office/drawing/2014/main" id="{F01B922C-C24B-494C-89E8-FF3C4B492A2F}"/>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87DB7E17-75E4-4019-AB0E-FF2906EAA2C3}"/>
              </a:ext>
            </a:extLst>
          </p:cNvPr>
          <p:cNvGrpSpPr/>
          <p:nvPr/>
        </p:nvGrpSpPr>
        <p:grpSpPr>
          <a:xfrm>
            <a:off x="788733" y="4774143"/>
            <a:ext cx="482708" cy="482708"/>
            <a:chOff x="2961988" y="3325174"/>
            <a:chExt cx="482708" cy="482708"/>
          </a:xfrm>
          <a:solidFill>
            <a:schemeClr val="tx1"/>
          </a:solidFill>
          <a:effectLst>
            <a:outerShdw blurRad="50800" dist="203200" dir="2700000" algn="tl" rotWithShape="0">
              <a:prstClr val="black">
                <a:alpha val="16000"/>
              </a:prstClr>
            </a:outerShdw>
          </a:effectLst>
        </p:grpSpPr>
        <p:sp>
          <p:nvSpPr>
            <p:cNvPr id="16" name="Oval 15">
              <a:extLst>
                <a:ext uri="{FF2B5EF4-FFF2-40B4-BE49-F238E27FC236}">
                  <a16:creationId xmlns:a16="http://schemas.microsoft.com/office/drawing/2014/main" id="{3FC6E87F-1AD4-47FA-8F95-20186C8B35A9}"/>
                </a:ext>
              </a:extLst>
            </p:cNvPr>
            <p:cNvSpPr/>
            <p:nvPr/>
          </p:nvSpPr>
          <p:spPr>
            <a:xfrm>
              <a:off x="2961988" y="3325174"/>
              <a:ext cx="482708" cy="482708"/>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Freeform 5">
              <a:extLst>
                <a:ext uri="{FF2B5EF4-FFF2-40B4-BE49-F238E27FC236}">
                  <a16:creationId xmlns:a16="http://schemas.microsoft.com/office/drawing/2014/main" id="{08E3C4EF-7E78-46E0-9A42-27A5A4893503}"/>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F6CC6029-B928-4EC2-A067-535954D529F7}"/>
              </a:ext>
            </a:extLst>
          </p:cNvPr>
          <p:cNvGrpSpPr/>
          <p:nvPr/>
        </p:nvGrpSpPr>
        <p:grpSpPr>
          <a:xfrm>
            <a:off x="6704877" y="3993211"/>
            <a:ext cx="482708" cy="482708"/>
            <a:chOff x="2961988" y="3325174"/>
            <a:chExt cx="482708" cy="482708"/>
          </a:xfrm>
          <a:solidFill>
            <a:schemeClr val="tx1"/>
          </a:solidFill>
          <a:effectLst>
            <a:outerShdw blurRad="50800" dist="203200" dir="2700000" algn="tl" rotWithShape="0">
              <a:prstClr val="black">
                <a:alpha val="16000"/>
              </a:prstClr>
            </a:outerShdw>
          </a:effectLst>
        </p:grpSpPr>
        <p:sp>
          <p:nvSpPr>
            <p:cNvPr id="19" name="Oval 18">
              <a:extLst>
                <a:ext uri="{FF2B5EF4-FFF2-40B4-BE49-F238E27FC236}">
                  <a16:creationId xmlns:a16="http://schemas.microsoft.com/office/drawing/2014/main" id="{3E7E7B90-0391-469C-924F-77C9AD18FB75}"/>
                </a:ext>
              </a:extLst>
            </p:cNvPr>
            <p:cNvSpPr/>
            <p:nvPr/>
          </p:nvSpPr>
          <p:spPr>
            <a:xfrm>
              <a:off x="2961988" y="3325174"/>
              <a:ext cx="482708" cy="482708"/>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5">
              <a:extLst>
                <a:ext uri="{FF2B5EF4-FFF2-40B4-BE49-F238E27FC236}">
                  <a16:creationId xmlns:a16="http://schemas.microsoft.com/office/drawing/2014/main" id="{110F7ED1-EFB2-4368-AD42-E5CDAC2F4906}"/>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42830FAC-C91E-48D4-8B5D-63F8BECBC564}"/>
              </a:ext>
            </a:extLst>
          </p:cNvPr>
          <p:cNvGrpSpPr/>
          <p:nvPr/>
        </p:nvGrpSpPr>
        <p:grpSpPr>
          <a:xfrm>
            <a:off x="8922559" y="3575071"/>
            <a:ext cx="482708" cy="482708"/>
            <a:chOff x="2961988" y="3325174"/>
            <a:chExt cx="482708" cy="482708"/>
          </a:xfrm>
          <a:solidFill>
            <a:schemeClr val="tx1"/>
          </a:solidFill>
          <a:effectLst>
            <a:outerShdw blurRad="50800" dist="203200" dir="2700000" algn="tl" rotWithShape="0">
              <a:prstClr val="black">
                <a:alpha val="16000"/>
              </a:prstClr>
            </a:outerShdw>
          </a:effectLst>
        </p:grpSpPr>
        <p:sp>
          <p:nvSpPr>
            <p:cNvPr id="22" name="Oval 21">
              <a:extLst>
                <a:ext uri="{FF2B5EF4-FFF2-40B4-BE49-F238E27FC236}">
                  <a16:creationId xmlns:a16="http://schemas.microsoft.com/office/drawing/2014/main" id="{CD238842-0C52-4B79-9647-5156540C2398}"/>
                </a:ext>
              </a:extLst>
            </p:cNvPr>
            <p:cNvSpPr/>
            <p:nvPr/>
          </p:nvSpPr>
          <p:spPr>
            <a:xfrm>
              <a:off x="2961988" y="3325174"/>
              <a:ext cx="482708" cy="482708"/>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5">
              <a:extLst>
                <a:ext uri="{FF2B5EF4-FFF2-40B4-BE49-F238E27FC236}">
                  <a16:creationId xmlns:a16="http://schemas.microsoft.com/office/drawing/2014/main" id="{76FDF973-D563-4A7F-8731-50E43A9835A3}"/>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1BA973C5-5806-4DFE-BB11-E3FC203A5D6A}"/>
              </a:ext>
            </a:extLst>
          </p:cNvPr>
          <p:cNvGrpSpPr/>
          <p:nvPr/>
        </p:nvGrpSpPr>
        <p:grpSpPr>
          <a:xfrm>
            <a:off x="10898887" y="2082018"/>
            <a:ext cx="482708" cy="482708"/>
            <a:chOff x="2961988" y="3325174"/>
            <a:chExt cx="482708" cy="482708"/>
          </a:xfrm>
          <a:solidFill>
            <a:schemeClr val="tx1"/>
          </a:solidFill>
          <a:effectLst>
            <a:outerShdw blurRad="50800" dist="203200" dir="2700000" algn="tl" rotWithShape="0">
              <a:prstClr val="black">
                <a:alpha val="16000"/>
              </a:prstClr>
            </a:outerShdw>
          </a:effectLst>
        </p:grpSpPr>
        <p:sp>
          <p:nvSpPr>
            <p:cNvPr id="25" name="Oval 24">
              <a:extLst>
                <a:ext uri="{FF2B5EF4-FFF2-40B4-BE49-F238E27FC236}">
                  <a16:creationId xmlns:a16="http://schemas.microsoft.com/office/drawing/2014/main" id="{84CD1E08-B577-4C4F-BFE4-C806CF83646D}"/>
                </a:ext>
              </a:extLst>
            </p:cNvPr>
            <p:cNvSpPr/>
            <p:nvPr/>
          </p:nvSpPr>
          <p:spPr>
            <a:xfrm>
              <a:off x="2961988" y="3325174"/>
              <a:ext cx="482708" cy="482708"/>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reeform 5">
              <a:extLst>
                <a:ext uri="{FF2B5EF4-FFF2-40B4-BE49-F238E27FC236}">
                  <a16:creationId xmlns:a16="http://schemas.microsoft.com/office/drawing/2014/main" id="{384169EC-876A-4707-B641-9556697DE729}"/>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0" name="Group 29">
            <a:extLst>
              <a:ext uri="{FF2B5EF4-FFF2-40B4-BE49-F238E27FC236}">
                <a16:creationId xmlns:a16="http://schemas.microsoft.com/office/drawing/2014/main" id="{EA30959D-A041-4D3F-A17C-AF116E33E9CA}"/>
              </a:ext>
            </a:extLst>
          </p:cNvPr>
          <p:cNvGrpSpPr/>
          <p:nvPr/>
        </p:nvGrpSpPr>
        <p:grpSpPr>
          <a:xfrm>
            <a:off x="946655" y="2224137"/>
            <a:ext cx="1925074" cy="1143416"/>
            <a:chOff x="1485900" y="5232990"/>
            <a:chExt cx="2358882" cy="1143416"/>
          </a:xfrm>
        </p:grpSpPr>
        <p:sp>
          <p:nvSpPr>
            <p:cNvPr id="31" name="TextBox 30">
              <a:extLst>
                <a:ext uri="{FF2B5EF4-FFF2-40B4-BE49-F238E27FC236}">
                  <a16:creationId xmlns:a16="http://schemas.microsoft.com/office/drawing/2014/main" id="{24A6D74A-E274-4082-9988-6488BF2F84F0}"/>
                </a:ext>
              </a:extLst>
            </p:cNvPr>
            <p:cNvSpPr txBox="1"/>
            <p:nvPr/>
          </p:nvSpPr>
          <p:spPr>
            <a:xfrm>
              <a:off x="1485900" y="5637742"/>
              <a:ext cx="2358882" cy="738664"/>
            </a:xfrm>
            <a:prstGeom prst="rect">
              <a:avLst/>
            </a:prstGeom>
            <a:noFill/>
          </p:spPr>
          <p:txBody>
            <a:bodyPr wrap="square" lIns="0" rIns="0" rtlCol="0" anchor="t">
              <a:spAutoFit/>
            </a:bodyPr>
            <a:lstStyle/>
            <a:p>
              <a:pPr algn="r">
                <a:defRPr/>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Invoice page QR Code is generated for the  user to scan  &amp; pay </a:t>
              </a:r>
            </a:p>
          </p:txBody>
        </p:sp>
        <p:sp>
          <p:nvSpPr>
            <p:cNvPr id="32" name="TextBox 31">
              <a:extLst>
                <a:ext uri="{FF2B5EF4-FFF2-40B4-BE49-F238E27FC236}">
                  <a16:creationId xmlns:a16="http://schemas.microsoft.com/office/drawing/2014/main" id="{9E06DD97-878A-4A5A-814B-41CABBBB0216}"/>
                </a:ext>
              </a:extLst>
            </p:cNvPr>
            <p:cNvSpPr txBox="1"/>
            <p:nvPr/>
          </p:nvSpPr>
          <p:spPr>
            <a:xfrm>
              <a:off x="1485900" y="5232990"/>
              <a:ext cx="2358882" cy="400110"/>
            </a:xfrm>
            <a:prstGeom prst="rect">
              <a:avLst/>
            </a:prstGeom>
            <a:noFill/>
          </p:spPr>
          <p:txBody>
            <a:bodyPr wrap="square" lIns="0" rIns="0" rtlCol="0" anchor="ctr">
              <a:spAutoFit/>
            </a:bodyPr>
            <a:lstStyle/>
            <a:p>
              <a:pPr algn="r">
                <a:defRPr/>
              </a:pPr>
              <a:r>
                <a:rPr lang="en-US" sz="2000" b="1" kern="0" dirty="0">
                  <a:solidFill>
                    <a:schemeClr val="bg2"/>
                  </a:solidFill>
                  <a:latin typeface="Open Sans" panose="020B0606030504020204" pitchFamily="34" charset="0"/>
                  <a:ea typeface="Open Sans" panose="020B0606030504020204" pitchFamily="34" charset="0"/>
                  <a:cs typeface="Open Sans" panose="020B0606030504020204" pitchFamily="34" charset="0"/>
                </a:rPr>
                <a:t>QR Generation</a:t>
              </a:r>
            </a:p>
          </p:txBody>
        </p:sp>
      </p:grpSp>
      <p:grpSp>
        <p:nvGrpSpPr>
          <p:cNvPr id="33" name="Group 32">
            <a:extLst>
              <a:ext uri="{FF2B5EF4-FFF2-40B4-BE49-F238E27FC236}">
                <a16:creationId xmlns:a16="http://schemas.microsoft.com/office/drawing/2014/main" id="{81A049A7-F116-416F-A508-BB5A7A39157C}"/>
              </a:ext>
            </a:extLst>
          </p:cNvPr>
          <p:cNvGrpSpPr/>
          <p:nvPr/>
        </p:nvGrpSpPr>
        <p:grpSpPr>
          <a:xfrm>
            <a:off x="3372230" y="3979799"/>
            <a:ext cx="2358882" cy="927972"/>
            <a:chOff x="1485900" y="5232990"/>
            <a:chExt cx="2358882" cy="927972"/>
          </a:xfrm>
        </p:grpSpPr>
        <p:sp>
          <p:nvSpPr>
            <p:cNvPr id="34" name="TextBox 33">
              <a:extLst>
                <a:ext uri="{FF2B5EF4-FFF2-40B4-BE49-F238E27FC236}">
                  <a16:creationId xmlns:a16="http://schemas.microsoft.com/office/drawing/2014/main" id="{4DD93E53-7865-4A8C-AC7C-807894B3F288}"/>
                </a:ext>
              </a:extLst>
            </p:cNvPr>
            <p:cNvSpPr txBox="1"/>
            <p:nvPr/>
          </p:nvSpPr>
          <p:spPr>
            <a:xfrm>
              <a:off x="1485900" y="5637742"/>
              <a:ext cx="2358882" cy="523220"/>
            </a:xfrm>
            <a:prstGeom prst="rect">
              <a:avLst/>
            </a:prstGeom>
            <a:noFill/>
          </p:spPr>
          <p:txBody>
            <a:bodyPr wrap="square" lIns="0" rIns="0" rtlCol="0" anchor="t">
              <a:spAutoFit/>
            </a:bodyPr>
            <a:lstStyle/>
            <a:p>
              <a:pPr>
                <a:defRPr/>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The transaction button is enabled in the invoice</a:t>
              </a:r>
            </a:p>
          </p:txBody>
        </p:sp>
        <p:sp>
          <p:nvSpPr>
            <p:cNvPr id="35" name="TextBox 34">
              <a:extLst>
                <a:ext uri="{FF2B5EF4-FFF2-40B4-BE49-F238E27FC236}">
                  <a16:creationId xmlns:a16="http://schemas.microsoft.com/office/drawing/2014/main" id="{BD5A3F6A-D88E-4F9F-8904-D353F55D26A4}"/>
                </a:ext>
              </a:extLst>
            </p:cNvPr>
            <p:cNvSpPr txBox="1"/>
            <p:nvPr/>
          </p:nvSpPr>
          <p:spPr>
            <a:xfrm>
              <a:off x="1485900" y="5232990"/>
              <a:ext cx="2358882" cy="400110"/>
            </a:xfrm>
            <a:prstGeom prst="rect">
              <a:avLst/>
            </a:prstGeom>
            <a:noFill/>
          </p:spPr>
          <p:txBody>
            <a:bodyPr wrap="square" lIns="0" rIns="0" rtlCol="0" anchor="ctr">
              <a:spAutoFit/>
            </a:bodyPr>
            <a:lstStyle/>
            <a:p>
              <a:pPr>
                <a:defRPr/>
              </a:pPr>
              <a:r>
                <a:rPr lang="en-US" sz="2000" b="1" kern="0" dirty="0">
                  <a:solidFill>
                    <a:schemeClr val="bg2"/>
                  </a:solidFill>
                  <a:latin typeface="Open Sans" panose="020B0606030504020204" pitchFamily="34" charset="0"/>
                  <a:ea typeface="Open Sans" panose="020B0606030504020204" pitchFamily="34" charset="0"/>
                  <a:cs typeface="Open Sans" panose="020B0606030504020204" pitchFamily="34" charset="0"/>
                </a:rPr>
                <a:t>Payment Link</a:t>
              </a:r>
            </a:p>
          </p:txBody>
        </p:sp>
      </p:grpSp>
      <p:grpSp>
        <p:nvGrpSpPr>
          <p:cNvPr id="36" name="Group 35">
            <a:extLst>
              <a:ext uri="{FF2B5EF4-FFF2-40B4-BE49-F238E27FC236}">
                <a16:creationId xmlns:a16="http://schemas.microsoft.com/office/drawing/2014/main" id="{C7C1C820-F958-4F7D-9725-69E0ED4D4426}"/>
              </a:ext>
            </a:extLst>
          </p:cNvPr>
          <p:cNvGrpSpPr/>
          <p:nvPr/>
        </p:nvGrpSpPr>
        <p:grpSpPr>
          <a:xfrm>
            <a:off x="5599223" y="3014111"/>
            <a:ext cx="2358877" cy="712529"/>
            <a:chOff x="1485900" y="5232990"/>
            <a:chExt cx="2358882" cy="712529"/>
          </a:xfrm>
        </p:grpSpPr>
        <p:sp>
          <p:nvSpPr>
            <p:cNvPr id="37" name="TextBox 36">
              <a:extLst>
                <a:ext uri="{FF2B5EF4-FFF2-40B4-BE49-F238E27FC236}">
                  <a16:creationId xmlns:a16="http://schemas.microsoft.com/office/drawing/2014/main" id="{936554C5-C5D6-4E9E-91A0-CE30A0059D58}"/>
                </a:ext>
              </a:extLst>
            </p:cNvPr>
            <p:cNvSpPr txBox="1"/>
            <p:nvPr/>
          </p:nvSpPr>
          <p:spPr>
            <a:xfrm>
              <a:off x="1485900" y="5637742"/>
              <a:ext cx="2358882" cy="307777"/>
            </a:xfrm>
            <a:prstGeom prst="rect">
              <a:avLst/>
            </a:prstGeom>
            <a:noFill/>
          </p:spPr>
          <p:txBody>
            <a:bodyPr wrap="square" lIns="0" rIns="0" rtlCol="0" anchor="t">
              <a:spAutoFit/>
            </a:bodyPr>
            <a:lstStyle/>
            <a:p>
              <a:pPr algn="r">
                <a:defRPr/>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Secure transaction</a:t>
              </a:r>
            </a:p>
          </p:txBody>
        </p:sp>
        <p:sp>
          <p:nvSpPr>
            <p:cNvPr id="38" name="TextBox 37">
              <a:extLst>
                <a:ext uri="{FF2B5EF4-FFF2-40B4-BE49-F238E27FC236}">
                  <a16:creationId xmlns:a16="http://schemas.microsoft.com/office/drawing/2014/main" id="{93C67836-DB62-43AA-83A8-F01AB5E38EBC}"/>
                </a:ext>
              </a:extLst>
            </p:cNvPr>
            <p:cNvSpPr txBox="1"/>
            <p:nvPr/>
          </p:nvSpPr>
          <p:spPr>
            <a:xfrm>
              <a:off x="1485900" y="5232990"/>
              <a:ext cx="2358882" cy="400110"/>
            </a:xfrm>
            <a:prstGeom prst="rect">
              <a:avLst/>
            </a:prstGeom>
            <a:noFill/>
          </p:spPr>
          <p:txBody>
            <a:bodyPr wrap="square" lIns="0" rIns="0" rtlCol="0" anchor="ctr">
              <a:spAutoFit/>
            </a:bodyPr>
            <a:lstStyle/>
            <a:p>
              <a:pPr algn="r">
                <a:defRPr/>
              </a:pPr>
              <a:r>
                <a:rPr lang="en-US" sz="2000" b="1" kern="0" dirty="0">
                  <a:solidFill>
                    <a:schemeClr val="bg2"/>
                  </a:solidFill>
                  <a:latin typeface="Open Sans" panose="020B0606030504020204" pitchFamily="34" charset="0"/>
                  <a:ea typeface="Open Sans" panose="020B0606030504020204" pitchFamily="34" charset="0"/>
                  <a:cs typeface="Open Sans" panose="020B0606030504020204" pitchFamily="34" charset="0"/>
                </a:rPr>
                <a:t>Payment Gateway</a:t>
              </a:r>
            </a:p>
          </p:txBody>
        </p:sp>
      </p:grpSp>
      <p:grpSp>
        <p:nvGrpSpPr>
          <p:cNvPr id="39" name="Group 38">
            <a:extLst>
              <a:ext uri="{FF2B5EF4-FFF2-40B4-BE49-F238E27FC236}">
                <a16:creationId xmlns:a16="http://schemas.microsoft.com/office/drawing/2014/main" id="{262BA743-CF46-42FE-8D6E-EBBA421B5A17}"/>
              </a:ext>
            </a:extLst>
          </p:cNvPr>
          <p:cNvGrpSpPr/>
          <p:nvPr/>
        </p:nvGrpSpPr>
        <p:grpSpPr>
          <a:xfrm>
            <a:off x="8560138" y="4157553"/>
            <a:ext cx="2358882" cy="712529"/>
            <a:chOff x="1485900" y="5232990"/>
            <a:chExt cx="2358882" cy="712529"/>
          </a:xfrm>
        </p:grpSpPr>
        <p:sp>
          <p:nvSpPr>
            <p:cNvPr id="40" name="TextBox 39">
              <a:extLst>
                <a:ext uri="{FF2B5EF4-FFF2-40B4-BE49-F238E27FC236}">
                  <a16:creationId xmlns:a16="http://schemas.microsoft.com/office/drawing/2014/main" id="{C6C5F5DD-DF20-46DF-BDFA-003467043601}"/>
                </a:ext>
              </a:extLst>
            </p:cNvPr>
            <p:cNvSpPr txBox="1"/>
            <p:nvPr/>
          </p:nvSpPr>
          <p:spPr>
            <a:xfrm>
              <a:off x="1485900" y="5637742"/>
              <a:ext cx="2358882" cy="307777"/>
            </a:xfrm>
            <a:prstGeom prst="rect">
              <a:avLst/>
            </a:prstGeom>
            <a:noFill/>
          </p:spPr>
          <p:txBody>
            <a:bodyPr wrap="square" lIns="0" rIns="0" rtlCol="0" anchor="t">
              <a:spAutoFit/>
            </a:bodyPr>
            <a:lstStyle/>
            <a:p>
              <a:pPr>
                <a:defRPr/>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Payment is done</a:t>
              </a:r>
            </a:p>
          </p:txBody>
        </p:sp>
        <p:sp>
          <p:nvSpPr>
            <p:cNvPr id="41" name="TextBox 40">
              <a:extLst>
                <a:ext uri="{FF2B5EF4-FFF2-40B4-BE49-F238E27FC236}">
                  <a16:creationId xmlns:a16="http://schemas.microsoft.com/office/drawing/2014/main" id="{F17D45FB-67C9-4AED-8446-69F922771832}"/>
                </a:ext>
              </a:extLst>
            </p:cNvPr>
            <p:cNvSpPr txBox="1"/>
            <p:nvPr/>
          </p:nvSpPr>
          <p:spPr>
            <a:xfrm>
              <a:off x="1485900" y="5232990"/>
              <a:ext cx="2358882" cy="400110"/>
            </a:xfrm>
            <a:prstGeom prst="rect">
              <a:avLst/>
            </a:prstGeom>
            <a:noFill/>
          </p:spPr>
          <p:txBody>
            <a:bodyPr wrap="square" lIns="0" rIns="0" rtlCol="0" anchor="ctr">
              <a:spAutoFit/>
            </a:bodyPr>
            <a:lstStyle/>
            <a:p>
              <a:pPr>
                <a:defRPr/>
              </a:pPr>
              <a:r>
                <a:rPr lang="en-US" sz="2000" b="1" kern="0" dirty="0">
                  <a:solidFill>
                    <a:schemeClr val="bg2"/>
                  </a:solidFill>
                  <a:latin typeface="Open Sans" panose="020B0606030504020204" pitchFamily="34" charset="0"/>
                  <a:ea typeface="Open Sans" panose="020B0606030504020204" pitchFamily="34" charset="0"/>
                  <a:cs typeface="Open Sans" panose="020B0606030504020204" pitchFamily="34" charset="0"/>
                </a:rPr>
                <a:t>Payment </a:t>
              </a:r>
            </a:p>
          </p:txBody>
        </p:sp>
      </p:grpSp>
      <p:cxnSp>
        <p:nvCxnSpPr>
          <p:cNvPr id="44" name="Straight Connector 43">
            <a:extLst>
              <a:ext uri="{FF2B5EF4-FFF2-40B4-BE49-F238E27FC236}">
                <a16:creationId xmlns:a16="http://schemas.microsoft.com/office/drawing/2014/main" id="{99BAF3C5-6B93-4AFA-9FCD-0B7E34DA2D9F}"/>
              </a:ext>
            </a:extLst>
          </p:cNvPr>
          <p:cNvCxnSpPr>
            <a:cxnSpLocks/>
          </p:cNvCxnSpPr>
          <p:nvPr/>
        </p:nvCxnSpPr>
        <p:spPr>
          <a:xfrm>
            <a:off x="6975027" y="2920840"/>
            <a:ext cx="0" cy="6882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8B20CD-CB14-436D-BC3D-22B3D88AEFE4}"/>
              </a:ext>
            </a:extLst>
          </p:cNvPr>
          <p:cNvCxnSpPr>
            <a:cxnSpLocks/>
          </p:cNvCxnSpPr>
          <p:nvPr/>
        </p:nvCxnSpPr>
        <p:spPr>
          <a:xfrm>
            <a:off x="4742667" y="4057779"/>
            <a:ext cx="0" cy="71636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62B18F3-C4DE-4F52-9922-865FF48B8801}"/>
              </a:ext>
            </a:extLst>
          </p:cNvPr>
          <p:cNvCxnSpPr>
            <a:cxnSpLocks/>
          </p:cNvCxnSpPr>
          <p:nvPr/>
        </p:nvCxnSpPr>
        <p:spPr>
          <a:xfrm>
            <a:off x="2604754" y="2729754"/>
            <a:ext cx="0" cy="4596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9CE485E-B039-4A37-8158-DB776BEDE3A2}"/>
              </a:ext>
            </a:extLst>
          </p:cNvPr>
          <p:cNvSpPr txBox="1"/>
          <p:nvPr/>
        </p:nvSpPr>
        <p:spPr>
          <a:xfrm>
            <a:off x="496991" y="5287431"/>
            <a:ext cx="814647" cy="646331"/>
          </a:xfrm>
          <a:prstGeom prst="rect">
            <a:avLst/>
          </a:prstGeom>
          <a:noFill/>
        </p:spPr>
        <p:txBody>
          <a:bodyPr wrap="none" rtlCol="0">
            <a:spAutoFit/>
          </a:bodyPr>
          <a:lstStyle/>
          <a:p>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rPr>
              <a:t>Cart</a:t>
            </a:r>
          </a:p>
          <a:p>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rPr>
              <a:t>value</a:t>
            </a:r>
            <a:endParaRPr lang="en-IN"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9" name="Straight Connector 48">
            <a:extLst>
              <a:ext uri="{FF2B5EF4-FFF2-40B4-BE49-F238E27FC236}">
                <a16:creationId xmlns:a16="http://schemas.microsoft.com/office/drawing/2014/main" id="{4486B0C9-A18B-44CE-8BEC-A0A26D27DBF4}"/>
              </a:ext>
            </a:extLst>
          </p:cNvPr>
          <p:cNvCxnSpPr>
            <a:cxnSpLocks/>
          </p:cNvCxnSpPr>
          <p:nvPr/>
        </p:nvCxnSpPr>
        <p:spPr>
          <a:xfrm>
            <a:off x="1542342" y="5108556"/>
            <a:ext cx="4002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F1E4FF9B-97B6-44B1-945A-957FA01BE371}"/>
              </a:ext>
            </a:extLst>
          </p:cNvPr>
          <p:cNvGrpSpPr/>
          <p:nvPr/>
        </p:nvGrpSpPr>
        <p:grpSpPr>
          <a:xfrm>
            <a:off x="4542806" y="3389366"/>
            <a:ext cx="482708" cy="482708"/>
            <a:chOff x="2961988" y="3325174"/>
            <a:chExt cx="482708" cy="482708"/>
          </a:xfrm>
          <a:solidFill>
            <a:schemeClr val="tx1"/>
          </a:solidFill>
          <a:effectLst>
            <a:outerShdw blurRad="50800" dist="203200" dir="2700000" algn="tl" rotWithShape="0">
              <a:prstClr val="black">
                <a:alpha val="16000"/>
              </a:prstClr>
            </a:outerShdw>
          </a:effectLst>
        </p:grpSpPr>
        <p:sp>
          <p:nvSpPr>
            <p:cNvPr id="53" name="Oval 52">
              <a:extLst>
                <a:ext uri="{FF2B5EF4-FFF2-40B4-BE49-F238E27FC236}">
                  <a16:creationId xmlns:a16="http://schemas.microsoft.com/office/drawing/2014/main" id="{2909D1C9-D073-49B2-9F97-DF03DFF39575}"/>
                </a:ext>
              </a:extLst>
            </p:cNvPr>
            <p:cNvSpPr/>
            <p:nvPr/>
          </p:nvSpPr>
          <p:spPr>
            <a:xfrm>
              <a:off x="2961988" y="3325174"/>
              <a:ext cx="482708" cy="482708"/>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Freeform 5">
              <a:extLst>
                <a:ext uri="{FF2B5EF4-FFF2-40B4-BE49-F238E27FC236}">
                  <a16:creationId xmlns:a16="http://schemas.microsoft.com/office/drawing/2014/main" id="{FA8E2A35-E0F7-40F4-B32F-5A0BAAF68847}"/>
                </a:ext>
              </a:extLst>
            </p:cNvPr>
            <p:cNvSpPr>
              <a:spLocks/>
            </p:cNvSpPr>
            <p:nvPr/>
          </p:nvSpPr>
          <p:spPr bwMode="auto">
            <a:xfrm>
              <a:off x="3116907" y="3496636"/>
              <a:ext cx="172870" cy="139784"/>
            </a:xfrm>
            <a:custGeom>
              <a:avLst/>
              <a:gdLst>
                <a:gd name="T0" fmla="*/ 2384 w 8130"/>
                <a:gd name="T1" fmla="*/ 4874 h 6574"/>
                <a:gd name="T2" fmla="*/ 846 w 8130"/>
                <a:gd name="T3" fmla="*/ 3340 h 6574"/>
                <a:gd name="T4" fmla="*/ 0 w 8130"/>
                <a:gd name="T5" fmla="*/ 4183 h 6574"/>
                <a:gd name="T6" fmla="*/ 2029 w 8130"/>
                <a:gd name="T7" fmla="*/ 6206 h 6574"/>
                <a:gd name="T8" fmla="*/ 2032 w 8130"/>
                <a:gd name="T9" fmla="*/ 6204 h 6574"/>
                <a:gd name="T10" fmla="*/ 2403 w 8130"/>
                <a:gd name="T11" fmla="*/ 6574 h 6574"/>
                <a:gd name="T12" fmla="*/ 8130 w 8130"/>
                <a:gd name="T13" fmla="*/ 859 h 6574"/>
                <a:gd name="T14" fmla="*/ 7269 w 8130"/>
                <a:gd name="T15" fmla="*/ 0 h 6574"/>
                <a:gd name="T16" fmla="*/ 2384 w 8130"/>
                <a:gd name="T17" fmla="*/ 4874 h 6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30" h="6574">
                  <a:moveTo>
                    <a:pt x="2384" y="4874"/>
                  </a:moveTo>
                  <a:lnTo>
                    <a:pt x="846" y="3340"/>
                  </a:lnTo>
                  <a:lnTo>
                    <a:pt x="0" y="4183"/>
                  </a:lnTo>
                  <a:lnTo>
                    <a:pt x="2029" y="6206"/>
                  </a:lnTo>
                  <a:lnTo>
                    <a:pt x="2032" y="6204"/>
                  </a:lnTo>
                  <a:lnTo>
                    <a:pt x="2403" y="6574"/>
                  </a:lnTo>
                  <a:lnTo>
                    <a:pt x="8130" y="859"/>
                  </a:lnTo>
                  <a:lnTo>
                    <a:pt x="7269" y="0"/>
                  </a:lnTo>
                  <a:lnTo>
                    <a:pt x="2384" y="48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cxnSp>
        <p:nvCxnSpPr>
          <p:cNvPr id="55" name="Straight Connector 54">
            <a:extLst>
              <a:ext uri="{FF2B5EF4-FFF2-40B4-BE49-F238E27FC236}">
                <a16:creationId xmlns:a16="http://schemas.microsoft.com/office/drawing/2014/main" id="{D7DCB92D-7FA1-4D84-8624-D02F800CFBAA}"/>
              </a:ext>
            </a:extLst>
          </p:cNvPr>
          <p:cNvCxnSpPr>
            <a:cxnSpLocks/>
          </p:cNvCxnSpPr>
          <p:nvPr/>
        </p:nvCxnSpPr>
        <p:spPr>
          <a:xfrm>
            <a:off x="9188543" y="4351283"/>
            <a:ext cx="0" cy="4228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85380B25-61F8-48C8-A6B1-40CBA7C5A910}"/>
              </a:ext>
            </a:extLst>
          </p:cNvPr>
          <p:cNvGrpSpPr/>
          <p:nvPr/>
        </p:nvGrpSpPr>
        <p:grpSpPr>
          <a:xfrm>
            <a:off x="10172153" y="755107"/>
            <a:ext cx="1936176" cy="1168147"/>
            <a:chOff x="1485900" y="5079102"/>
            <a:chExt cx="2358882" cy="1168147"/>
          </a:xfrm>
        </p:grpSpPr>
        <p:sp>
          <p:nvSpPr>
            <p:cNvPr id="57" name="TextBox 56">
              <a:extLst>
                <a:ext uri="{FF2B5EF4-FFF2-40B4-BE49-F238E27FC236}">
                  <a16:creationId xmlns:a16="http://schemas.microsoft.com/office/drawing/2014/main" id="{AD8B6881-27BD-47C9-AEA3-F1391DFCD09F}"/>
                </a:ext>
              </a:extLst>
            </p:cNvPr>
            <p:cNvSpPr txBox="1"/>
            <p:nvPr/>
          </p:nvSpPr>
          <p:spPr>
            <a:xfrm>
              <a:off x="1485900" y="5724029"/>
              <a:ext cx="2358882" cy="523220"/>
            </a:xfrm>
            <a:prstGeom prst="rect">
              <a:avLst/>
            </a:prstGeom>
            <a:noFill/>
          </p:spPr>
          <p:txBody>
            <a:bodyPr wrap="square" lIns="0" rIns="0" rtlCol="0" anchor="t">
              <a:spAutoFit/>
            </a:bodyPr>
            <a:lstStyle/>
            <a:p>
              <a:pPr>
                <a:defRPr/>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Invoice is generated &amp; can download</a:t>
              </a:r>
            </a:p>
          </p:txBody>
        </p:sp>
        <p:sp>
          <p:nvSpPr>
            <p:cNvPr id="58" name="TextBox 57">
              <a:extLst>
                <a:ext uri="{FF2B5EF4-FFF2-40B4-BE49-F238E27FC236}">
                  <a16:creationId xmlns:a16="http://schemas.microsoft.com/office/drawing/2014/main" id="{B68580D6-8B39-4D8F-AD99-805E54767BF2}"/>
                </a:ext>
              </a:extLst>
            </p:cNvPr>
            <p:cNvSpPr txBox="1"/>
            <p:nvPr/>
          </p:nvSpPr>
          <p:spPr>
            <a:xfrm>
              <a:off x="1485900" y="5079102"/>
              <a:ext cx="2358882" cy="707886"/>
            </a:xfrm>
            <a:prstGeom prst="rect">
              <a:avLst/>
            </a:prstGeom>
            <a:noFill/>
          </p:spPr>
          <p:txBody>
            <a:bodyPr wrap="square" lIns="0" rIns="0" rtlCol="0" anchor="ctr">
              <a:spAutoFit/>
            </a:bodyPr>
            <a:lstStyle/>
            <a:p>
              <a:pPr>
                <a:defRPr/>
              </a:pPr>
              <a:r>
                <a:rPr lang="en-US" sz="2000" b="1" kern="0" dirty="0">
                  <a:solidFill>
                    <a:schemeClr val="bg2"/>
                  </a:solidFill>
                  <a:latin typeface="Open Sans" panose="020B0606030504020204" pitchFamily="34" charset="0"/>
                  <a:ea typeface="Open Sans" panose="020B0606030504020204" pitchFamily="34" charset="0"/>
                  <a:cs typeface="Open Sans" panose="020B0606030504020204" pitchFamily="34" charset="0"/>
                </a:rPr>
                <a:t>Invoice Generation</a:t>
              </a:r>
            </a:p>
          </p:txBody>
        </p:sp>
      </p:grpSp>
      <p:cxnSp>
        <p:nvCxnSpPr>
          <p:cNvPr id="59" name="Straight Connector 58">
            <a:extLst>
              <a:ext uri="{FF2B5EF4-FFF2-40B4-BE49-F238E27FC236}">
                <a16:creationId xmlns:a16="http://schemas.microsoft.com/office/drawing/2014/main" id="{089C4417-EA38-4D37-8992-EEC6CD897356}"/>
              </a:ext>
            </a:extLst>
          </p:cNvPr>
          <p:cNvCxnSpPr>
            <a:cxnSpLocks/>
          </p:cNvCxnSpPr>
          <p:nvPr/>
        </p:nvCxnSpPr>
        <p:spPr>
          <a:xfrm>
            <a:off x="10286949" y="2302294"/>
            <a:ext cx="4002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45F023C2-B718-AF4A-8316-658601CF48E7}"/>
                  </a:ext>
                </a:extLst>
              </p14:cNvPr>
              <p14:cNvContentPartPr/>
              <p14:nvPr/>
            </p14:nvContentPartPr>
            <p14:xfrm>
              <a:off x="602096" y="1230371"/>
              <a:ext cx="3528000" cy="32400"/>
            </p14:xfrm>
          </p:contentPart>
        </mc:Choice>
        <mc:Fallback>
          <p:pic>
            <p:nvPicPr>
              <p:cNvPr id="10" name="Ink 9">
                <a:extLst>
                  <a:ext uri="{FF2B5EF4-FFF2-40B4-BE49-F238E27FC236}">
                    <a16:creationId xmlns:a16="http://schemas.microsoft.com/office/drawing/2014/main" id="{45F023C2-B718-AF4A-8316-658601CF48E7}"/>
                  </a:ext>
                </a:extLst>
              </p:cNvPr>
              <p:cNvPicPr/>
              <p:nvPr/>
            </p:nvPicPr>
            <p:blipFill>
              <a:blip r:embed="rId3"/>
              <a:stretch>
                <a:fillRect/>
              </a:stretch>
            </p:blipFill>
            <p:spPr>
              <a:xfrm>
                <a:off x="593456" y="1221731"/>
                <a:ext cx="35456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92AA3F25-ED4D-7A44-B48E-904B598ED88F}"/>
                  </a:ext>
                </a:extLst>
              </p14:cNvPr>
              <p14:cNvContentPartPr/>
              <p14:nvPr/>
            </p14:nvContentPartPr>
            <p14:xfrm>
              <a:off x="4322336" y="1240091"/>
              <a:ext cx="360" cy="360"/>
            </p14:xfrm>
          </p:contentPart>
        </mc:Choice>
        <mc:Fallback>
          <p:pic>
            <p:nvPicPr>
              <p:cNvPr id="11" name="Ink 10">
                <a:extLst>
                  <a:ext uri="{FF2B5EF4-FFF2-40B4-BE49-F238E27FC236}">
                    <a16:creationId xmlns:a16="http://schemas.microsoft.com/office/drawing/2014/main" id="{92AA3F25-ED4D-7A44-B48E-904B598ED88F}"/>
                  </a:ext>
                </a:extLst>
              </p:cNvPr>
              <p:cNvPicPr/>
              <p:nvPr/>
            </p:nvPicPr>
            <p:blipFill>
              <a:blip r:embed="rId5"/>
              <a:stretch>
                <a:fillRect/>
              </a:stretch>
            </p:blipFill>
            <p:spPr>
              <a:xfrm>
                <a:off x="4313696" y="123109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3B5B51B1-22A6-D24B-A040-FC42E620790F}"/>
                  </a:ext>
                </a:extLst>
              </p14:cNvPr>
              <p14:cNvContentPartPr/>
              <p14:nvPr/>
            </p14:nvContentPartPr>
            <p14:xfrm>
              <a:off x="4295696" y="1237571"/>
              <a:ext cx="32400" cy="15840"/>
            </p14:xfrm>
          </p:contentPart>
        </mc:Choice>
        <mc:Fallback>
          <p:pic>
            <p:nvPicPr>
              <p:cNvPr id="12" name="Ink 11">
                <a:extLst>
                  <a:ext uri="{FF2B5EF4-FFF2-40B4-BE49-F238E27FC236}">
                    <a16:creationId xmlns:a16="http://schemas.microsoft.com/office/drawing/2014/main" id="{3B5B51B1-22A6-D24B-A040-FC42E620790F}"/>
                  </a:ext>
                </a:extLst>
              </p:cNvPr>
              <p:cNvPicPr/>
              <p:nvPr/>
            </p:nvPicPr>
            <p:blipFill>
              <a:blip r:embed="rId7"/>
              <a:stretch>
                <a:fillRect/>
              </a:stretch>
            </p:blipFill>
            <p:spPr>
              <a:xfrm>
                <a:off x="4287056" y="1228931"/>
                <a:ext cx="500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1" name="Ink 60">
                <a:extLst>
                  <a:ext uri="{FF2B5EF4-FFF2-40B4-BE49-F238E27FC236}">
                    <a16:creationId xmlns:a16="http://schemas.microsoft.com/office/drawing/2014/main" id="{FB545F0A-EC8D-144F-9E9B-BA6D1FEEBCCB}"/>
                  </a:ext>
                </a:extLst>
              </p14:cNvPr>
              <p14:cNvContentPartPr/>
              <p14:nvPr/>
            </p14:nvContentPartPr>
            <p14:xfrm>
              <a:off x="4125056" y="-1514629"/>
              <a:ext cx="360" cy="360"/>
            </p14:xfrm>
          </p:contentPart>
        </mc:Choice>
        <mc:Fallback>
          <p:pic>
            <p:nvPicPr>
              <p:cNvPr id="61" name="Ink 60">
                <a:extLst>
                  <a:ext uri="{FF2B5EF4-FFF2-40B4-BE49-F238E27FC236}">
                    <a16:creationId xmlns:a16="http://schemas.microsoft.com/office/drawing/2014/main" id="{FB545F0A-EC8D-144F-9E9B-BA6D1FEEBCCB}"/>
                  </a:ext>
                </a:extLst>
              </p:cNvPr>
              <p:cNvPicPr/>
              <p:nvPr/>
            </p:nvPicPr>
            <p:blipFill>
              <a:blip r:embed="rId9"/>
              <a:stretch>
                <a:fillRect/>
              </a:stretch>
            </p:blipFill>
            <p:spPr>
              <a:xfrm>
                <a:off x="4109576" y="-1530109"/>
                <a:ext cx="30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2" name="Ink 61">
                <a:extLst>
                  <a:ext uri="{FF2B5EF4-FFF2-40B4-BE49-F238E27FC236}">
                    <a16:creationId xmlns:a16="http://schemas.microsoft.com/office/drawing/2014/main" id="{C281E9ED-3FC7-2343-9388-6390E1FF1A78}"/>
                  </a:ext>
                </a:extLst>
              </p14:cNvPr>
              <p14:cNvContentPartPr/>
              <p14:nvPr/>
            </p14:nvContentPartPr>
            <p14:xfrm>
              <a:off x="2490296" y="-656029"/>
              <a:ext cx="1166400" cy="591840"/>
            </p14:xfrm>
          </p:contentPart>
        </mc:Choice>
        <mc:Fallback>
          <p:pic>
            <p:nvPicPr>
              <p:cNvPr id="62" name="Ink 61">
                <a:extLst>
                  <a:ext uri="{FF2B5EF4-FFF2-40B4-BE49-F238E27FC236}">
                    <a16:creationId xmlns:a16="http://schemas.microsoft.com/office/drawing/2014/main" id="{C281E9ED-3FC7-2343-9388-6390E1FF1A78}"/>
                  </a:ext>
                </a:extLst>
              </p:cNvPr>
              <p:cNvPicPr/>
              <p:nvPr/>
            </p:nvPicPr>
            <p:blipFill>
              <a:blip r:embed="rId11"/>
              <a:stretch>
                <a:fillRect/>
              </a:stretch>
            </p:blipFill>
            <p:spPr>
              <a:xfrm>
                <a:off x="2475176" y="-671149"/>
                <a:ext cx="1197000" cy="622440"/>
              </a:xfrm>
              <a:prstGeom prst="rect">
                <a:avLst/>
              </a:prstGeom>
            </p:spPr>
          </p:pic>
        </mc:Fallback>
      </mc:AlternateContent>
    </p:spTree>
    <p:extLst>
      <p:ext uri="{BB962C8B-B14F-4D97-AF65-F5344CB8AC3E}">
        <p14:creationId xmlns:p14="http://schemas.microsoft.com/office/powerpoint/2010/main" val="253710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477492"/>
            <a:ext cx="5213000" cy="799123"/>
          </a:xfrm>
        </p:spPr>
        <p:txBody>
          <a:bodyPr>
            <a:noAutofit/>
          </a:bodyPr>
          <a:lstStyle/>
          <a:p>
            <a:r>
              <a:rPr lang="en-US" sz="5400" dirty="0"/>
              <a:t>Tech Stack</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a:xfrm>
            <a:off x="2862960" y="2371689"/>
            <a:ext cx="2670048" cy="640080"/>
          </a:xfrm>
        </p:spPr>
        <p:txBody>
          <a:bodyPr vert="horz" lIns="0" tIns="0" rIns="0" bIns="0" rtlCol="0" anchor="t">
            <a:normAutofit/>
          </a:bodyPr>
          <a:lstStyle/>
          <a:p>
            <a:r>
              <a:rPr lang="en-US" sz="2400" dirty="0">
                <a:solidFill>
                  <a:schemeClr val="bg2"/>
                </a:solidFill>
              </a:rPr>
              <a:t>Node JS</a:t>
            </a:r>
            <a:endParaRPr lang="en-US" sz="2400" dirty="0">
              <a:solidFill>
                <a:schemeClr val="bg2"/>
              </a:solidFill>
              <a:cs typeface="Segoe UI Light"/>
            </a:endParaRPr>
          </a:p>
        </p:txBody>
      </p:sp>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a:xfrm>
            <a:off x="8417629" y="2333976"/>
            <a:ext cx="2670048" cy="640080"/>
          </a:xfrm>
        </p:spPr>
        <p:txBody>
          <a:bodyPr vert="horz" lIns="0" tIns="0" rIns="0" bIns="0" rtlCol="0" anchor="t">
            <a:normAutofit/>
          </a:bodyPr>
          <a:lstStyle/>
          <a:p>
            <a:r>
              <a:rPr lang="en-US" sz="2400" dirty="0">
                <a:solidFill>
                  <a:schemeClr val="bg2"/>
                </a:solidFill>
                <a:cs typeface="Segoe UI Light"/>
              </a:rPr>
              <a:t>JavaScript</a:t>
            </a:r>
          </a:p>
        </p:txBody>
      </p:sp>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a:xfrm>
            <a:off x="2918743" y="3657077"/>
            <a:ext cx="2670048" cy="698238"/>
          </a:xfrm>
        </p:spPr>
        <p:txBody>
          <a:bodyPr vert="horz" lIns="0" tIns="0" rIns="0" bIns="0" rtlCol="0" anchor="t">
            <a:normAutofit/>
          </a:bodyPr>
          <a:lstStyle/>
          <a:p>
            <a:r>
              <a:rPr lang="en-US" sz="2000" dirty="0">
                <a:solidFill>
                  <a:schemeClr val="bg2"/>
                </a:solidFill>
              </a:rPr>
              <a:t>Redis</a:t>
            </a:r>
            <a:endParaRPr lang="en-US" sz="2000" dirty="0">
              <a:solidFill>
                <a:schemeClr val="bg2"/>
              </a:solidFill>
              <a:cs typeface="Segoe UI Light"/>
            </a:endParaRPr>
          </a:p>
        </p:txBody>
      </p:sp>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a:xfrm>
            <a:off x="8506294" y="3780627"/>
            <a:ext cx="2670048" cy="640080"/>
          </a:xfrm>
        </p:spPr>
        <p:txBody>
          <a:bodyPr vert="horz" lIns="0" tIns="0" rIns="0" bIns="0" rtlCol="0" anchor="t">
            <a:normAutofit/>
          </a:bodyPr>
          <a:lstStyle/>
          <a:p>
            <a:r>
              <a:rPr lang="en-US" sz="2400" dirty="0">
                <a:solidFill>
                  <a:schemeClr val="bg2"/>
                </a:solidFill>
              </a:rPr>
              <a:t>HTML 5</a:t>
            </a:r>
            <a:endParaRPr lang="en-US" sz="2400" dirty="0">
              <a:solidFill>
                <a:schemeClr val="bg2"/>
              </a:solidFill>
              <a:cs typeface="Segoe UI Light"/>
            </a:endParaRP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p>
        </p:txBody>
      </p:sp>
      <p:sp>
        <p:nvSpPr>
          <p:cNvPr id="40" name="Text Placeholder 16">
            <a:extLst>
              <a:ext uri="{FF2B5EF4-FFF2-40B4-BE49-F238E27FC236}">
                <a16:creationId xmlns:a16="http://schemas.microsoft.com/office/drawing/2014/main" id="{64025799-534D-45A4-BFDF-5FB4A785BA0B}"/>
              </a:ext>
            </a:extLst>
          </p:cNvPr>
          <p:cNvSpPr txBox="1">
            <a:spLocks/>
          </p:cNvSpPr>
          <p:nvPr/>
        </p:nvSpPr>
        <p:spPr>
          <a:xfrm>
            <a:off x="2884481" y="4919981"/>
            <a:ext cx="2670048" cy="884495"/>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dirty="0">
                <a:solidFill>
                  <a:schemeClr val="bg2"/>
                </a:solidFill>
              </a:rPr>
              <a:t>Express JS</a:t>
            </a:r>
            <a:endParaRPr lang="en-US" dirty="0"/>
          </a:p>
        </p:txBody>
      </p:sp>
      <p:sp>
        <p:nvSpPr>
          <p:cNvPr id="47" name="Text Placeholder 16">
            <a:extLst>
              <a:ext uri="{FF2B5EF4-FFF2-40B4-BE49-F238E27FC236}">
                <a16:creationId xmlns:a16="http://schemas.microsoft.com/office/drawing/2014/main" id="{FB8BF4C1-A14E-41F9-A833-D1AC03CB0294}"/>
              </a:ext>
            </a:extLst>
          </p:cNvPr>
          <p:cNvSpPr txBox="1">
            <a:spLocks/>
          </p:cNvSpPr>
          <p:nvPr/>
        </p:nvSpPr>
        <p:spPr>
          <a:xfrm>
            <a:off x="8513482" y="4925064"/>
            <a:ext cx="2655671" cy="1272683"/>
          </a:xfrm>
          <a:prstGeom prst="rect">
            <a:avLst/>
          </a:prstGeom>
        </p:spPr>
        <p:txBody>
          <a:bodyPr vert="horz" lIns="0" tIns="0" rIns="0" bIns="0" rtlCol="0" anchor="t">
            <a:no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dirty="0">
                <a:solidFill>
                  <a:schemeClr val="bg2"/>
                </a:solidFill>
                <a:ea typeface="+mn-lt"/>
                <a:cs typeface="+mn-lt"/>
              </a:rPr>
              <a:t>CSS</a:t>
            </a:r>
            <a:endParaRPr lang="en-US" sz="2400" dirty="0">
              <a:solidFill>
                <a:schemeClr val="bg2"/>
              </a:solidFill>
              <a:cs typeface="Segoe UI Light"/>
            </a:endParaRPr>
          </a:p>
        </p:txBody>
      </p:sp>
      <p:pic>
        <p:nvPicPr>
          <p:cNvPr id="25" name="Picture 24" descr="A picture containing text, sign&#10;&#10;Description automatically generated">
            <a:extLst>
              <a:ext uri="{FF2B5EF4-FFF2-40B4-BE49-F238E27FC236}">
                <a16:creationId xmlns:a16="http://schemas.microsoft.com/office/drawing/2014/main" id="{1ACF57B9-2E2D-F949-8B24-CDB42E3EA87E}"/>
              </a:ext>
            </a:extLst>
          </p:cNvPr>
          <p:cNvPicPr>
            <a:picLocks noChangeAspect="1"/>
          </p:cNvPicPr>
          <p:nvPr/>
        </p:nvPicPr>
        <p:blipFill>
          <a:blip r:embed="rId2"/>
          <a:stretch>
            <a:fillRect/>
          </a:stretch>
        </p:blipFill>
        <p:spPr>
          <a:xfrm>
            <a:off x="6656883" y="1960720"/>
            <a:ext cx="1307127" cy="1307127"/>
          </a:xfrm>
          <a:prstGeom prst="rect">
            <a:avLst/>
          </a:prstGeom>
        </p:spPr>
      </p:pic>
      <p:pic>
        <p:nvPicPr>
          <p:cNvPr id="27" name="Picture 26" descr="Icon&#10;&#10;Description automatically generated">
            <a:extLst>
              <a:ext uri="{FF2B5EF4-FFF2-40B4-BE49-F238E27FC236}">
                <a16:creationId xmlns:a16="http://schemas.microsoft.com/office/drawing/2014/main" id="{FA34EF3D-CA23-274A-BD62-9716FAE4D2D1}"/>
              </a:ext>
            </a:extLst>
          </p:cNvPr>
          <p:cNvPicPr>
            <a:picLocks noChangeAspect="1"/>
          </p:cNvPicPr>
          <p:nvPr/>
        </p:nvPicPr>
        <p:blipFill>
          <a:blip r:embed="rId3"/>
          <a:stretch>
            <a:fillRect/>
          </a:stretch>
        </p:blipFill>
        <p:spPr>
          <a:xfrm>
            <a:off x="6905448" y="4564624"/>
            <a:ext cx="931983" cy="1314096"/>
          </a:xfrm>
          <a:prstGeom prst="rect">
            <a:avLst/>
          </a:prstGeom>
        </p:spPr>
      </p:pic>
      <p:pic>
        <p:nvPicPr>
          <p:cNvPr id="30" name="Picture 29" descr="A picture containing text, first-aid kit, sign&#10;&#10;Description automatically generated">
            <a:extLst>
              <a:ext uri="{FF2B5EF4-FFF2-40B4-BE49-F238E27FC236}">
                <a16:creationId xmlns:a16="http://schemas.microsoft.com/office/drawing/2014/main" id="{3C76CDE8-2564-D94A-83EA-FAEA9718C7F7}"/>
              </a:ext>
            </a:extLst>
          </p:cNvPr>
          <p:cNvPicPr>
            <a:picLocks noChangeAspect="1"/>
          </p:cNvPicPr>
          <p:nvPr/>
        </p:nvPicPr>
        <p:blipFill>
          <a:blip r:embed="rId4"/>
          <a:stretch>
            <a:fillRect/>
          </a:stretch>
        </p:blipFill>
        <p:spPr>
          <a:xfrm>
            <a:off x="6714392" y="3163869"/>
            <a:ext cx="1314096" cy="1314096"/>
          </a:xfrm>
          <a:prstGeom prst="rect">
            <a:avLst/>
          </a:prstGeom>
        </p:spPr>
      </p:pic>
      <p:pic>
        <p:nvPicPr>
          <p:cNvPr id="34" name="Graphic 33">
            <a:extLst>
              <a:ext uri="{FF2B5EF4-FFF2-40B4-BE49-F238E27FC236}">
                <a16:creationId xmlns:a16="http://schemas.microsoft.com/office/drawing/2014/main" id="{8100395C-D9D0-CA46-A919-F2A2E65A58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973" y="3484616"/>
            <a:ext cx="1013382" cy="870698"/>
          </a:xfrm>
          <a:prstGeom prst="rect">
            <a:avLst/>
          </a:prstGeom>
        </p:spPr>
      </p:pic>
      <p:pic>
        <p:nvPicPr>
          <p:cNvPr id="36" name="Picture 35">
            <a:extLst>
              <a:ext uri="{FF2B5EF4-FFF2-40B4-BE49-F238E27FC236}">
                <a16:creationId xmlns:a16="http://schemas.microsoft.com/office/drawing/2014/main" id="{083CBF77-6A3A-A243-B8C4-4DF1FD541E5D}"/>
              </a:ext>
            </a:extLst>
          </p:cNvPr>
          <p:cNvPicPr>
            <a:picLocks noChangeAspect="1"/>
          </p:cNvPicPr>
          <p:nvPr/>
        </p:nvPicPr>
        <p:blipFill>
          <a:blip r:embed="rId7"/>
          <a:stretch>
            <a:fillRect/>
          </a:stretch>
        </p:blipFill>
        <p:spPr>
          <a:xfrm>
            <a:off x="1101371" y="1958243"/>
            <a:ext cx="1013381" cy="1128301"/>
          </a:xfrm>
          <a:prstGeom prst="rect">
            <a:avLst/>
          </a:prstGeom>
        </p:spPr>
      </p:pic>
      <p:pic>
        <p:nvPicPr>
          <p:cNvPr id="39" name="Picture 38">
            <a:extLst>
              <a:ext uri="{FF2B5EF4-FFF2-40B4-BE49-F238E27FC236}">
                <a16:creationId xmlns:a16="http://schemas.microsoft.com/office/drawing/2014/main" id="{B2F321A8-6FEE-B94F-8157-48A5A3EF1105}"/>
              </a:ext>
            </a:extLst>
          </p:cNvPr>
          <p:cNvPicPr>
            <a:picLocks noChangeAspect="1"/>
          </p:cNvPicPr>
          <p:nvPr/>
        </p:nvPicPr>
        <p:blipFill>
          <a:blip r:embed="rId8"/>
          <a:stretch>
            <a:fillRect/>
          </a:stretch>
        </p:blipFill>
        <p:spPr>
          <a:xfrm>
            <a:off x="659692" y="4720515"/>
            <a:ext cx="2211958" cy="718760"/>
          </a:xfrm>
          <a:prstGeom prst="rect">
            <a:avLst/>
          </a:prstGeom>
        </p:spPr>
      </p:pic>
    </p:spTree>
    <p:extLst>
      <p:ext uri="{BB962C8B-B14F-4D97-AF65-F5344CB8AC3E}">
        <p14:creationId xmlns:p14="http://schemas.microsoft.com/office/powerpoint/2010/main" val="154491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6</a:t>
            </a:fld>
            <a:endParaRPr lang="en-US"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p>
        </p:txBody>
      </p:sp>
      <p:sp>
        <p:nvSpPr>
          <p:cNvPr id="17" name="TextBox 16">
            <a:extLst>
              <a:ext uri="{FF2B5EF4-FFF2-40B4-BE49-F238E27FC236}">
                <a16:creationId xmlns:a16="http://schemas.microsoft.com/office/drawing/2014/main" id="{92C0FB11-C5B1-4949-A919-0F922C47A2D3}"/>
              </a:ext>
            </a:extLst>
          </p:cNvPr>
          <p:cNvSpPr txBox="1"/>
          <p:nvPr/>
        </p:nvSpPr>
        <p:spPr>
          <a:xfrm>
            <a:off x="629766" y="2566363"/>
            <a:ext cx="377836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dirty="0">
                <a:cs typeface="Segoe UI Light"/>
              </a:rPr>
              <a:t>Complete transaction history is recorded.</a:t>
            </a:r>
          </a:p>
          <a:p>
            <a:pPr marL="342900" indent="-342900">
              <a:buFont typeface="Arial" panose="020B0604020202020204" pitchFamily="34" charset="0"/>
              <a:buChar char="•"/>
            </a:pPr>
            <a:endParaRPr lang="en-US" sz="2000" dirty="0">
              <a:cs typeface="Segoe UI Light"/>
            </a:endParaRPr>
          </a:p>
          <a:p>
            <a:pPr marL="342900" indent="-342900">
              <a:buFont typeface="Arial" panose="020B0604020202020204" pitchFamily="34" charset="0"/>
              <a:buChar char="•"/>
            </a:pPr>
            <a:r>
              <a:rPr lang="en-US" sz="2000" dirty="0">
                <a:cs typeface="Segoe UI Light"/>
              </a:rPr>
              <a:t>Dynamic generation of the QR Code.</a:t>
            </a:r>
          </a:p>
          <a:p>
            <a:pPr marL="342900" indent="-342900">
              <a:buFont typeface="Arial" panose="020B0604020202020204" pitchFamily="34" charset="0"/>
              <a:buChar char="•"/>
            </a:pPr>
            <a:endParaRPr lang="en-US" sz="2000" dirty="0">
              <a:cs typeface="Segoe UI Light"/>
            </a:endParaRPr>
          </a:p>
          <a:p>
            <a:pPr marL="342900" indent="-342900">
              <a:buFont typeface="Arial" panose="020B0604020202020204" pitchFamily="34" charset="0"/>
              <a:buChar char="•"/>
            </a:pPr>
            <a:r>
              <a:rPr lang="en-US" sz="2000" dirty="0">
                <a:cs typeface="Segoe UI Light"/>
              </a:rPr>
              <a:t>Tracking of the payment.</a:t>
            </a:r>
          </a:p>
          <a:p>
            <a:pPr marL="342900" indent="-342900">
              <a:buFont typeface="Arial" panose="020B0604020202020204" pitchFamily="34" charset="0"/>
              <a:buChar char="•"/>
            </a:pPr>
            <a:endParaRPr lang="en-US" sz="2000" dirty="0">
              <a:cs typeface="Segoe UI Light"/>
            </a:endParaRPr>
          </a:p>
          <a:p>
            <a:pPr marL="342900" indent="-342900">
              <a:buFont typeface="Arial" panose="020B0604020202020204" pitchFamily="34" charset="0"/>
              <a:buChar char="•"/>
            </a:pPr>
            <a:endParaRPr lang="en-US" sz="2000" dirty="0">
              <a:cs typeface="Segoe UI Light"/>
            </a:endParaRPr>
          </a:p>
          <a:p>
            <a:endParaRPr lang="en-US" sz="2000" dirty="0">
              <a:cs typeface="Segoe UI Light"/>
            </a:endParaRPr>
          </a:p>
        </p:txBody>
      </p:sp>
      <p:sp>
        <p:nvSpPr>
          <p:cNvPr id="10" name="Title 66">
            <a:extLst>
              <a:ext uri="{FF2B5EF4-FFF2-40B4-BE49-F238E27FC236}">
                <a16:creationId xmlns:a16="http://schemas.microsoft.com/office/drawing/2014/main" id="{D768F3E2-BF32-B64B-8AB8-EAFB9D7882EF}"/>
              </a:ext>
            </a:extLst>
          </p:cNvPr>
          <p:cNvSpPr>
            <a:spLocks noGrp="1"/>
          </p:cNvSpPr>
          <p:nvPr>
            <p:ph type="title"/>
          </p:nvPr>
        </p:nvSpPr>
        <p:spPr>
          <a:xfrm>
            <a:off x="955889" y="464536"/>
            <a:ext cx="3062660" cy="799123"/>
          </a:xfrm>
        </p:spPr>
        <p:txBody>
          <a:bodyPr>
            <a:noAutofit/>
          </a:bodyPr>
          <a:lstStyle/>
          <a:p>
            <a:r>
              <a:rPr lang="en-US" sz="5400" dirty="0"/>
              <a:t>Admin</a:t>
            </a:r>
          </a:p>
        </p:txBody>
      </p:sp>
      <p:sp>
        <p:nvSpPr>
          <p:cNvPr id="11" name="Title 66">
            <a:extLst>
              <a:ext uri="{FF2B5EF4-FFF2-40B4-BE49-F238E27FC236}">
                <a16:creationId xmlns:a16="http://schemas.microsoft.com/office/drawing/2014/main" id="{05723685-6ED6-434D-8C7E-5782F6C797A7}"/>
              </a:ext>
            </a:extLst>
          </p:cNvPr>
          <p:cNvSpPr txBox="1">
            <a:spLocks/>
          </p:cNvSpPr>
          <p:nvPr/>
        </p:nvSpPr>
        <p:spPr>
          <a:xfrm>
            <a:off x="8291140" y="464536"/>
            <a:ext cx="3062660" cy="799123"/>
          </a:xfrm>
          <a:prstGeom prst="rect">
            <a:avLst/>
          </a:prstGeom>
        </p:spPr>
        <p:txBody>
          <a:bodyPr vert="horz" lIns="0" tIns="0" rIns="0" bIns="0" rtlCol="0" anchor="b">
            <a:noAutofit/>
          </a:bodyPr>
          <a:lstStyle>
            <a:lvl1pPr algn="ct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5400" dirty="0"/>
              <a:t>Users</a:t>
            </a:r>
          </a:p>
        </p:txBody>
      </p:sp>
      <p:pic>
        <p:nvPicPr>
          <p:cNvPr id="12" name="Graphic 28" descr="Ui Ux with solid fill">
            <a:extLst>
              <a:ext uri="{FF2B5EF4-FFF2-40B4-BE49-F238E27FC236}">
                <a16:creationId xmlns:a16="http://schemas.microsoft.com/office/drawing/2014/main" id="{9E4997E1-A987-0043-B93D-96BFA4FBCE76}"/>
              </a:ext>
            </a:extLst>
          </p:cNvPr>
          <p:cNvPicPr>
            <a:picLocks noChangeAspect="1"/>
          </p:cNvPicPr>
          <p:nvPr/>
        </p:nvPicPr>
        <p:blipFill>
          <a:blip r:embed="rId2">
            <a:extLst>
              <a:ext uri="{96DAC541-7B7A-43D3-8B79-37D633B846F1}">
                <asvg:svgBlip xmlns:asvg="http://schemas.microsoft.com/office/drawing/2016/SVG/main" r:embed="rId3"/>
              </a:ext>
            </a:extLst>
          </a:blip>
          <a:srcRect l="258" r="258"/>
          <a:stretch/>
        </p:blipFill>
        <p:spPr>
          <a:xfrm>
            <a:off x="378037" y="464536"/>
            <a:ext cx="755098" cy="759009"/>
          </a:xfrm>
          <a:prstGeom prst="rect">
            <a:avLst/>
          </a:prstGeom>
        </p:spPr>
      </p:pic>
      <p:pic>
        <p:nvPicPr>
          <p:cNvPr id="13" name="Graphic 28" descr="Users with solid fill">
            <a:extLst>
              <a:ext uri="{FF2B5EF4-FFF2-40B4-BE49-F238E27FC236}">
                <a16:creationId xmlns:a16="http://schemas.microsoft.com/office/drawing/2014/main" id="{BCF17707-8E20-7546-BDA3-AE752D54B7B9}"/>
              </a:ext>
            </a:extLst>
          </p:cNvPr>
          <p:cNvPicPr>
            <a:picLocks noChangeAspect="1"/>
          </p:cNvPicPr>
          <p:nvPr/>
        </p:nvPicPr>
        <p:blipFill>
          <a:blip r:embed="rId4">
            <a:extLst>
              <a:ext uri="{96DAC541-7B7A-43D3-8B79-37D633B846F1}">
                <asvg:svgBlip xmlns:asvg="http://schemas.microsoft.com/office/drawing/2016/SVG/main" r:embed="rId5"/>
              </a:ext>
            </a:extLst>
          </a:blip>
          <a:srcRect l="258" r="258"/>
          <a:stretch/>
        </p:blipFill>
        <p:spPr>
          <a:xfrm>
            <a:off x="7913591" y="504650"/>
            <a:ext cx="755098" cy="759009"/>
          </a:xfrm>
          <a:prstGeom prst="rect">
            <a:avLst/>
          </a:prstGeom>
        </p:spPr>
      </p:pic>
      <p:sp>
        <p:nvSpPr>
          <p:cNvPr id="19" name="TextBox 18">
            <a:extLst>
              <a:ext uri="{FF2B5EF4-FFF2-40B4-BE49-F238E27FC236}">
                <a16:creationId xmlns:a16="http://schemas.microsoft.com/office/drawing/2014/main" id="{D0B37E66-2D78-AB42-8D99-F590ED3317D7}"/>
              </a:ext>
            </a:extLst>
          </p:cNvPr>
          <p:cNvSpPr txBox="1"/>
          <p:nvPr/>
        </p:nvSpPr>
        <p:spPr>
          <a:xfrm>
            <a:off x="7913591" y="2549014"/>
            <a:ext cx="377836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dirty="0">
                <a:cs typeface="Segoe UI Light"/>
              </a:rPr>
              <a:t>Various methods of Digital payment.</a:t>
            </a:r>
          </a:p>
          <a:p>
            <a:pPr marL="342900" indent="-342900">
              <a:buFont typeface="Arial" panose="020B0604020202020204" pitchFamily="34" charset="0"/>
              <a:buChar char="•"/>
            </a:pPr>
            <a:endParaRPr lang="en-US" sz="2000" dirty="0">
              <a:cs typeface="Segoe UI Light"/>
            </a:endParaRPr>
          </a:p>
          <a:p>
            <a:pPr marL="342900" indent="-342900">
              <a:buFont typeface="Arial" panose="020B0604020202020204" pitchFamily="34" charset="0"/>
              <a:buChar char="•"/>
            </a:pPr>
            <a:r>
              <a:rPr lang="en-US" sz="2000" dirty="0">
                <a:cs typeface="Segoe UI Light"/>
              </a:rPr>
              <a:t>Generation of Invoice</a:t>
            </a:r>
          </a:p>
          <a:p>
            <a:pPr marL="342900" indent="-342900">
              <a:buFont typeface="Arial" panose="020B0604020202020204" pitchFamily="34" charset="0"/>
              <a:buChar char="•"/>
            </a:pPr>
            <a:endParaRPr lang="en-US" sz="2000" dirty="0">
              <a:cs typeface="Segoe UI Light"/>
            </a:endParaRPr>
          </a:p>
          <a:p>
            <a:pPr marL="342900" indent="-342900">
              <a:buFont typeface="Arial" panose="020B0604020202020204" pitchFamily="34" charset="0"/>
              <a:buChar char="•"/>
            </a:pPr>
            <a:r>
              <a:rPr lang="en-US" sz="2000" dirty="0">
                <a:cs typeface="Segoe UI Light"/>
              </a:rPr>
              <a:t>Reviewing of the cart items &amp; total price generated.</a:t>
            </a:r>
          </a:p>
        </p:txBody>
      </p:sp>
    </p:spTree>
    <p:extLst>
      <p:ext uri="{BB962C8B-B14F-4D97-AF65-F5344CB8AC3E}">
        <p14:creationId xmlns:p14="http://schemas.microsoft.com/office/powerpoint/2010/main" val="68931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AC56A32D-C8BF-4477-BA62-2022E57EF222}"/>
              </a:ext>
            </a:extLst>
          </p:cNvPr>
          <p:cNvSpPr>
            <a:spLocks noGrp="1"/>
          </p:cNvSpPr>
          <p:nvPr>
            <p:ph type="body" sz="quarter" idx="26"/>
          </p:nvPr>
        </p:nvSpPr>
        <p:spPr/>
        <p:txBody>
          <a:bodyPr/>
          <a:lstStyle/>
          <a:p>
            <a:r>
              <a:rPr lang="en-US" sz="3600" dirty="0">
                <a:ln w="6350">
                  <a:solidFill>
                    <a:srgbClr val="00BBBB"/>
                  </a:solidFill>
                </a:ln>
                <a:solidFill>
                  <a:schemeClr val="tx1"/>
                </a:solidFill>
              </a:rPr>
              <a:t>S.Abhinav</a:t>
            </a:r>
            <a:endParaRPr lang="en-US" sz="3600" dirty="0">
              <a:solidFill>
                <a:schemeClr val="tx1"/>
              </a:solidFill>
            </a:endParaRPr>
          </a:p>
        </p:txBody>
      </p:sp>
      <p:sp>
        <p:nvSpPr>
          <p:cNvPr id="33" name="Text Placeholder 32">
            <a:extLst>
              <a:ext uri="{FF2B5EF4-FFF2-40B4-BE49-F238E27FC236}">
                <a16:creationId xmlns:a16="http://schemas.microsoft.com/office/drawing/2014/main" id="{F07C18CC-1A8F-4E9F-9484-DF4AB33E5598}"/>
              </a:ext>
            </a:extLst>
          </p:cNvPr>
          <p:cNvSpPr>
            <a:spLocks noGrp="1"/>
          </p:cNvSpPr>
          <p:nvPr>
            <p:ph type="body" sz="quarter" idx="37"/>
          </p:nvPr>
        </p:nvSpPr>
        <p:spPr>
          <a:xfrm>
            <a:off x="778643" y="2153565"/>
            <a:ext cx="4455854" cy="978408"/>
          </a:xfrm>
        </p:spPr>
        <p:txBody>
          <a:bodyPr/>
          <a:lstStyle/>
          <a:p>
            <a:r>
              <a:rPr lang="en-US" sz="3600" dirty="0">
                <a:ln w="6350">
                  <a:solidFill>
                    <a:srgbClr val="00BBBB"/>
                  </a:solidFill>
                </a:ln>
                <a:solidFill>
                  <a:schemeClr val="tx1"/>
                </a:solidFill>
              </a:rPr>
              <a:t>D.  Yashwanth Reddy</a:t>
            </a:r>
          </a:p>
        </p:txBody>
      </p:sp>
      <p:sp>
        <p:nvSpPr>
          <p:cNvPr id="34" name="Text Placeholder 33">
            <a:extLst>
              <a:ext uri="{FF2B5EF4-FFF2-40B4-BE49-F238E27FC236}">
                <a16:creationId xmlns:a16="http://schemas.microsoft.com/office/drawing/2014/main" id="{743B3E0E-6E1F-4AD2-A122-C5828866A33B}"/>
              </a:ext>
            </a:extLst>
          </p:cNvPr>
          <p:cNvSpPr>
            <a:spLocks noGrp="1"/>
          </p:cNvSpPr>
          <p:nvPr>
            <p:ph type="body" sz="quarter" idx="38"/>
          </p:nvPr>
        </p:nvSpPr>
        <p:spPr>
          <a:xfrm>
            <a:off x="1796902" y="3621465"/>
            <a:ext cx="3437593" cy="978408"/>
          </a:xfrm>
        </p:spPr>
        <p:txBody>
          <a:bodyPr/>
          <a:lstStyle/>
          <a:p>
            <a:r>
              <a:rPr lang="en-US" sz="3600" dirty="0">
                <a:solidFill>
                  <a:schemeClr val="tx1"/>
                </a:solidFill>
              </a:rPr>
              <a:t>M. Sai Vardhan</a:t>
            </a:r>
          </a:p>
        </p:txBody>
      </p:sp>
      <p:sp>
        <p:nvSpPr>
          <p:cNvPr id="35" name="Text Placeholder 34">
            <a:extLst>
              <a:ext uri="{FF2B5EF4-FFF2-40B4-BE49-F238E27FC236}">
                <a16:creationId xmlns:a16="http://schemas.microsoft.com/office/drawing/2014/main" id="{C4D92659-35B8-4DF0-B3F1-B256D0D6A34D}"/>
              </a:ext>
            </a:extLst>
          </p:cNvPr>
          <p:cNvSpPr>
            <a:spLocks noGrp="1"/>
          </p:cNvSpPr>
          <p:nvPr>
            <p:ph type="body" sz="quarter" idx="39"/>
          </p:nvPr>
        </p:nvSpPr>
        <p:spPr>
          <a:xfrm>
            <a:off x="2030819" y="5089363"/>
            <a:ext cx="3203677" cy="978408"/>
          </a:xfrm>
        </p:spPr>
        <p:txBody>
          <a:bodyPr/>
          <a:lstStyle/>
          <a:p>
            <a:r>
              <a:rPr lang="en-US" sz="3600" dirty="0">
                <a:solidFill>
                  <a:schemeClr val="tx1"/>
                </a:solidFill>
              </a:rPr>
              <a:t>V. Nikith Sai</a:t>
            </a:r>
          </a:p>
        </p:txBody>
      </p:sp>
      <p:sp>
        <p:nvSpPr>
          <p:cNvPr id="5" name="Title 4">
            <a:extLst>
              <a:ext uri="{FF2B5EF4-FFF2-40B4-BE49-F238E27FC236}">
                <a16:creationId xmlns:a16="http://schemas.microsoft.com/office/drawing/2014/main" id="{CBA8DB52-EFD1-490F-9D30-DA1BE125697B}"/>
              </a:ext>
            </a:extLst>
          </p:cNvPr>
          <p:cNvSpPr>
            <a:spLocks noGrp="1"/>
          </p:cNvSpPr>
          <p:nvPr>
            <p:ph type="title"/>
          </p:nvPr>
        </p:nvSpPr>
        <p:spPr>
          <a:xfrm>
            <a:off x="8803252" y="539620"/>
            <a:ext cx="2673606" cy="569086"/>
          </a:xfrm>
        </p:spPr>
        <p:txBody>
          <a:bodyPr>
            <a:noAutofit/>
          </a:bodyPr>
          <a:lstStyle/>
          <a:p>
            <a:r>
              <a:rPr lang="en-US" sz="4800" dirty="0"/>
              <a:t>Team</a:t>
            </a:r>
          </a:p>
        </p:txBody>
      </p:sp>
      <p:sp>
        <p:nvSpPr>
          <p:cNvPr id="4" name="Slide Number Placeholder 3">
            <a:extLst>
              <a:ext uri="{FF2B5EF4-FFF2-40B4-BE49-F238E27FC236}">
                <a16:creationId xmlns:a16="http://schemas.microsoft.com/office/drawing/2014/main" id="{DFA37053-6323-4E13-BED7-2CAB467A1274}"/>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
        <p:nvSpPr>
          <p:cNvPr id="3" name="Footer Placeholder 2">
            <a:extLst>
              <a:ext uri="{FF2B5EF4-FFF2-40B4-BE49-F238E27FC236}">
                <a16:creationId xmlns:a16="http://schemas.microsoft.com/office/drawing/2014/main" id="{45D4A3CE-7423-4FF3-8738-B7BF3FF87227}"/>
              </a:ext>
            </a:extLst>
          </p:cNvPr>
          <p:cNvSpPr>
            <a:spLocks noGrp="1"/>
          </p:cNvSpPr>
          <p:nvPr>
            <p:ph type="ftr" sz="quarter" idx="11"/>
          </p:nvPr>
        </p:nvSpPr>
        <p:spPr/>
        <p:txBody>
          <a:bodyPr/>
          <a:lstStyle/>
          <a:p>
            <a:r>
              <a:rPr lang="en-US" dirty="0"/>
              <a:t>ADD A FOOTER</a:t>
            </a:r>
          </a:p>
        </p:txBody>
      </p:sp>
      <p:pic>
        <p:nvPicPr>
          <p:cNvPr id="36" name="Graphic 28" descr="User with solid fill">
            <a:extLst>
              <a:ext uri="{FF2B5EF4-FFF2-40B4-BE49-F238E27FC236}">
                <a16:creationId xmlns:a16="http://schemas.microsoft.com/office/drawing/2014/main" id="{2C2D5351-77E2-C948-8700-7981A823A6C9}"/>
              </a:ext>
            </a:extLst>
          </p:cNvPr>
          <p:cNvPicPr>
            <a:picLocks noChangeAspect="1"/>
          </p:cNvPicPr>
          <p:nvPr/>
        </p:nvPicPr>
        <p:blipFill>
          <a:blip r:embed="rId2">
            <a:extLst>
              <a:ext uri="{96DAC541-7B7A-43D3-8B79-37D633B846F1}">
                <asvg:svgBlip xmlns:asvg="http://schemas.microsoft.com/office/drawing/2016/SVG/main" r:embed="rId3"/>
              </a:ext>
            </a:extLst>
          </a:blip>
          <a:srcRect l="258" r="258"/>
          <a:stretch/>
        </p:blipFill>
        <p:spPr>
          <a:xfrm>
            <a:off x="5917599" y="729202"/>
            <a:ext cx="755098" cy="759009"/>
          </a:xfrm>
          <a:prstGeom prst="rect">
            <a:avLst/>
          </a:prstGeom>
        </p:spPr>
      </p:pic>
      <p:pic>
        <p:nvPicPr>
          <p:cNvPr id="37" name="Graphic 28" descr="User with solid fill">
            <a:extLst>
              <a:ext uri="{FF2B5EF4-FFF2-40B4-BE49-F238E27FC236}">
                <a16:creationId xmlns:a16="http://schemas.microsoft.com/office/drawing/2014/main" id="{334C157D-3F21-844B-A644-A1DD8FD5399D}"/>
              </a:ext>
            </a:extLst>
          </p:cNvPr>
          <p:cNvPicPr>
            <a:picLocks noChangeAspect="1"/>
          </p:cNvPicPr>
          <p:nvPr/>
        </p:nvPicPr>
        <p:blipFill>
          <a:blip r:embed="rId2">
            <a:extLst>
              <a:ext uri="{96DAC541-7B7A-43D3-8B79-37D633B846F1}">
                <asvg:svgBlip xmlns:asvg="http://schemas.microsoft.com/office/drawing/2016/SVG/main" r:embed="rId3"/>
              </a:ext>
            </a:extLst>
          </a:blip>
          <a:srcRect l="258" r="258"/>
          <a:stretch/>
        </p:blipFill>
        <p:spPr>
          <a:xfrm>
            <a:off x="5917599" y="2263264"/>
            <a:ext cx="755098" cy="759009"/>
          </a:xfrm>
          <a:prstGeom prst="rect">
            <a:avLst/>
          </a:prstGeom>
        </p:spPr>
      </p:pic>
      <p:pic>
        <p:nvPicPr>
          <p:cNvPr id="38" name="Graphic 28" descr="User with solid fill">
            <a:extLst>
              <a:ext uri="{FF2B5EF4-FFF2-40B4-BE49-F238E27FC236}">
                <a16:creationId xmlns:a16="http://schemas.microsoft.com/office/drawing/2014/main" id="{1D9CAF4E-7E53-0F45-98B1-8AE37ADFE5C1}"/>
              </a:ext>
            </a:extLst>
          </p:cNvPr>
          <p:cNvPicPr>
            <a:picLocks noChangeAspect="1"/>
          </p:cNvPicPr>
          <p:nvPr/>
        </p:nvPicPr>
        <p:blipFill>
          <a:blip r:embed="rId2">
            <a:extLst>
              <a:ext uri="{96DAC541-7B7A-43D3-8B79-37D633B846F1}">
                <asvg:svgBlip xmlns:asvg="http://schemas.microsoft.com/office/drawing/2016/SVG/main" r:embed="rId3"/>
              </a:ext>
            </a:extLst>
          </a:blip>
          <a:srcRect l="258" r="258"/>
          <a:stretch/>
        </p:blipFill>
        <p:spPr>
          <a:xfrm>
            <a:off x="5917599" y="3621465"/>
            <a:ext cx="755098" cy="759009"/>
          </a:xfrm>
          <a:prstGeom prst="rect">
            <a:avLst/>
          </a:prstGeom>
        </p:spPr>
      </p:pic>
      <p:pic>
        <p:nvPicPr>
          <p:cNvPr id="39" name="Graphic 28" descr="User with solid fill">
            <a:extLst>
              <a:ext uri="{FF2B5EF4-FFF2-40B4-BE49-F238E27FC236}">
                <a16:creationId xmlns:a16="http://schemas.microsoft.com/office/drawing/2014/main" id="{54E58DD2-A6B6-3447-B698-608344E58FB9}"/>
              </a:ext>
            </a:extLst>
          </p:cNvPr>
          <p:cNvPicPr>
            <a:picLocks noChangeAspect="1"/>
          </p:cNvPicPr>
          <p:nvPr/>
        </p:nvPicPr>
        <p:blipFill>
          <a:blip r:embed="rId2">
            <a:extLst>
              <a:ext uri="{96DAC541-7B7A-43D3-8B79-37D633B846F1}">
                <asvg:svgBlip xmlns:asvg="http://schemas.microsoft.com/office/drawing/2016/SVG/main" r:embed="rId3"/>
              </a:ext>
            </a:extLst>
          </a:blip>
          <a:srcRect l="258" r="258"/>
          <a:stretch/>
        </p:blipFill>
        <p:spPr>
          <a:xfrm>
            <a:off x="5917599" y="5089363"/>
            <a:ext cx="755098" cy="759009"/>
          </a:xfrm>
          <a:prstGeom prst="rect">
            <a:avLst/>
          </a:prstGeom>
        </p:spPr>
      </p:pic>
    </p:spTree>
    <p:extLst>
      <p:ext uri="{BB962C8B-B14F-4D97-AF65-F5344CB8AC3E}">
        <p14:creationId xmlns:p14="http://schemas.microsoft.com/office/powerpoint/2010/main" val="137747451"/>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E5D4C7-1729-492F-AAFB-3920AA1F42D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36F9C5E6-4E49-4D37-A97C-D10AFC636BA8}">
  <ds:schemaRefs>
    <ds:schemaRef ds:uri="http://schemas.microsoft.com/sharepoint/v3/contenttype/forms"/>
  </ds:schemaRefs>
</ds:datastoreItem>
</file>

<file path=customXml/itemProps3.xml><?xml version="1.0" encoding="utf-8"?>
<ds:datastoreItem xmlns:ds="http://schemas.openxmlformats.org/officeDocument/2006/customXml" ds:itemID="{5B445468-C027-49FF-A590-A9B91A643A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TF56488565</Template>
  <TotalTime>0</TotalTime>
  <Words>265</Words>
  <Application>Microsoft Macintosh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Courier New</vt:lpstr>
      <vt:lpstr>Gill Sans MT</vt:lpstr>
      <vt:lpstr>Open Sans</vt:lpstr>
      <vt:lpstr>Segoe UI</vt:lpstr>
      <vt:lpstr>Segoe UI Light</vt:lpstr>
      <vt:lpstr>Office Theme</vt:lpstr>
      <vt:lpstr>PowerPoint Presentation</vt:lpstr>
      <vt:lpstr>PowerPoint Presentation</vt:lpstr>
      <vt:lpstr>Agenda</vt:lpstr>
      <vt:lpstr>App Flow</vt:lpstr>
      <vt:lpstr>Tech Stack</vt:lpstr>
      <vt:lpstr>Admin</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 TITLE</dc:title>
  <dc:creator/>
  <cp:lastModifiedBy/>
  <cp:revision>1457</cp:revision>
  <dcterms:created xsi:type="dcterms:W3CDTF">2020-05-17T05:22:59Z</dcterms:created>
  <dcterms:modified xsi:type="dcterms:W3CDTF">2022-06-04T10:19:26Z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