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0" r:id="rId2"/>
    <p:sldMasterId id="2147483684" r:id="rId3"/>
  </p:sldMasterIdLst>
  <p:notesMasterIdLst>
    <p:notesMasterId r:id="rId15"/>
  </p:notesMasterIdLst>
  <p:handoutMasterIdLst>
    <p:handoutMasterId r:id="rId16"/>
  </p:handoutMasterIdLst>
  <p:sldIdLst>
    <p:sldId id="406" r:id="rId4"/>
    <p:sldId id="352" r:id="rId5"/>
    <p:sldId id="312" r:id="rId6"/>
    <p:sldId id="313" r:id="rId7"/>
    <p:sldId id="401" r:id="rId8"/>
    <p:sldId id="402" r:id="rId9"/>
    <p:sldId id="403" r:id="rId10"/>
    <p:sldId id="404" r:id="rId11"/>
    <p:sldId id="405" r:id="rId12"/>
    <p:sldId id="376" r:id="rId13"/>
    <p:sldId id="35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邱兆平" initials="邱兆平"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00FDFF"/>
    <a:srgbClr val="0E487F"/>
    <a:srgbClr val="59595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083AE6-46FA-4A59-8FB0-9F97EB10719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45" autoAdjust="0"/>
    <p:restoredTop sz="94660"/>
  </p:normalViewPr>
  <p:slideViewPr>
    <p:cSldViewPr snapToGrid="0">
      <p:cViewPr>
        <p:scale>
          <a:sx n="103" d="100"/>
          <a:sy n="103" d="100"/>
        </p:scale>
        <p:origin x="184" y="880"/>
      </p:cViewPr>
      <p:guideLst/>
    </p:cSldViewPr>
  </p:slideViewPr>
  <p:notesTextViewPr>
    <p:cViewPr>
      <p:scale>
        <a:sx n="1" d="1"/>
        <a:sy n="1" d="1"/>
      </p:scale>
      <p:origin x="0" y="0"/>
    </p:cViewPr>
  </p:notesTextViewPr>
  <p:notesViewPr>
    <p:cSldViewPr snapToGrid="0">
      <p:cViewPr varScale="1">
        <p:scale>
          <a:sx n="96" d="100"/>
          <a:sy n="96" d="100"/>
        </p:scale>
        <p:origin x="3168"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22730E-FA84-44CD-8DD0-ADB99B5E20C8}" type="datetimeFigureOut">
              <a:rPr lang="zh-CN" altLang="en-US" smtClean="0"/>
              <a:t>2024/6/21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3B03D-3EE7-4764-8487-6F7DA542919E}"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03F32-558B-1F4B-ABE1-419C73B33FE7}" type="datetimeFigureOut">
              <a:rPr lang="en-CN" smtClean="0"/>
              <a:t>2024/6/21</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FBA14-2FE4-D243-BBE5-85C2A808119B}" type="slidenum">
              <a:rPr lang="en-CN" smtClean="0"/>
              <a:t>‹#›</a:t>
            </a:fld>
            <a:endParaRPr lang="en-CN"/>
          </a:p>
        </p:txBody>
      </p:sp>
    </p:spTree>
    <p:extLst>
      <p:ext uri="{BB962C8B-B14F-4D97-AF65-F5344CB8AC3E}">
        <p14:creationId xmlns:p14="http://schemas.microsoft.com/office/powerpoint/2010/main" val="337336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五幅图文">
    <p:spTree>
      <p:nvGrpSpPr>
        <p:cNvPr id="1" name=""/>
        <p:cNvGrpSpPr/>
        <p:nvPr/>
      </p:nvGrpSpPr>
      <p:grpSpPr>
        <a:xfrm>
          <a:off x="0" y="0"/>
          <a:ext cx="0" cy="0"/>
          <a:chOff x="0" y="0"/>
          <a:chExt cx="0" cy="0"/>
        </a:xfrm>
      </p:grpSpPr>
      <p:sp>
        <p:nvSpPr>
          <p:cNvPr id="36" name="Picture Placeholder 7"/>
          <p:cNvSpPr>
            <a:spLocks noGrp="1"/>
          </p:cNvSpPr>
          <p:nvPr>
            <p:ph type="pic" sz="quarter" idx="10" hasCustomPrompt="1"/>
          </p:nvPr>
        </p:nvSpPr>
        <p:spPr>
          <a:xfrm>
            <a:off x="490661" y="2064529"/>
            <a:ext cx="2054121" cy="1892243"/>
          </a:xfrm>
          <a:prstGeom prst="rect">
            <a:avLst/>
          </a:prstGeom>
          <a:ln>
            <a:noFill/>
          </a:ln>
        </p:spPr>
        <p:txBody>
          <a:bodyPr bIns="457200" anchor="b"/>
          <a:lstStyle>
            <a:lvl1pPr algn="ctr">
              <a:buNone/>
              <a:defRPr sz="1100">
                <a:solidFill>
                  <a:schemeClr val="tx1">
                    <a:lumMod val="50000"/>
                    <a:lumOff val="50000"/>
                  </a:schemeClr>
                </a:solidFill>
              </a:defRPr>
            </a:lvl1pPr>
          </a:lstStyle>
          <a:p>
            <a:r>
              <a:rPr lang="zh-CN" altLang="en-US" dirty="0"/>
              <a:t>点击图标添加图片</a:t>
            </a:r>
            <a:endParaRPr lang="en-US" altLang="zh-CN" dirty="0"/>
          </a:p>
        </p:txBody>
      </p:sp>
      <p:sp>
        <p:nvSpPr>
          <p:cNvPr id="39" name="Text Placeholder 3"/>
          <p:cNvSpPr>
            <a:spLocks noGrp="1"/>
          </p:cNvSpPr>
          <p:nvPr>
            <p:ph type="body" sz="half" idx="16"/>
          </p:nvPr>
        </p:nvSpPr>
        <p:spPr>
          <a:xfrm>
            <a:off x="487496" y="1651735"/>
            <a:ext cx="2060448" cy="412149"/>
          </a:xfrm>
          <a:prstGeom prst="snip1Rect">
            <a:avLst/>
          </a:prstGeom>
          <a:solidFill>
            <a:schemeClr val="accent1"/>
          </a:solidFill>
        </p:spPr>
        <p:txBody>
          <a:bodyPr wrap="none" lIns="0" tIns="0" rIns="0" bIns="36000" anchor="ctr">
            <a:normAutofit/>
          </a:bodyPr>
          <a:lstStyle>
            <a:lvl1pPr marL="0" indent="0" algn="ctr">
              <a:buNone/>
              <a:defRPr sz="16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0" name="Picture Placeholder 7"/>
          <p:cNvSpPr>
            <a:spLocks noGrp="1"/>
          </p:cNvSpPr>
          <p:nvPr>
            <p:ph type="pic" sz="quarter" idx="18" hasCustomPrompt="1"/>
          </p:nvPr>
        </p:nvSpPr>
        <p:spPr>
          <a:xfrm>
            <a:off x="2779801" y="2064529"/>
            <a:ext cx="2054121" cy="1892243"/>
          </a:xfrm>
          <a:prstGeom prst="rect">
            <a:avLst/>
          </a:prstGeom>
          <a:ln>
            <a:noFill/>
          </a:ln>
        </p:spPr>
        <p:txBody>
          <a:bodyPr bIns="457200" anchor="b"/>
          <a:lstStyle>
            <a:lvl1pPr algn="ctr">
              <a:buNone/>
              <a:defRPr sz="1100">
                <a:solidFill>
                  <a:schemeClr val="tx1">
                    <a:lumMod val="50000"/>
                    <a:lumOff val="50000"/>
                  </a:schemeClr>
                </a:solidFill>
              </a:defRPr>
            </a:lvl1pPr>
          </a:lstStyle>
          <a:p>
            <a:r>
              <a:rPr lang="zh-CN" altLang="en-US" dirty="0"/>
              <a:t>点击图标添加图片</a:t>
            </a:r>
            <a:endParaRPr lang="en-US" altLang="zh-CN" dirty="0"/>
          </a:p>
        </p:txBody>
      </p:sp>
      <p:sp>
        <p:nvSpPr>
          <p:cNvPr id="43" name="Text Placeholder 3"/>
          <p:cNvSpPr>
            <a:spLocks noGrp="1"/>
          </p:cNvSpPr>
          <p:nvPr>
            <p:ph type="body" sz="half" idx="21"/>
          </p:nvPr>
        </p:nvSpPr>
        <p:spPr>
          <a:xfrm>
            <a:off x="2776636" y="1651735"/>
            <a:ext cx="2060448" cy="412149"/>
          </a:xfrm>
          <a:prstGeom prst="snip1Rect">
            <a:avLst/>
          </a:prstGeom>
          <a:solidFill>
            <a:schemeClr val="accent2"/>
          </a:solidFill>
        </p:spPr>
        <p:txBody>
          <a:bodyPr wrap="none" lIns="0" tIns="0" rIns="0" bIns="36000" anchor="ctr">
            <a:normAutofit/>
          </a:bodyPr>
          <a:lstStyle>
            <a:lvl1pPr marL="0" indent="0" algn="ctr">
              <a:buNone/>
              <a:defRPr sz="16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4" name="Picture Placeholder 7"/>
          <p:cNvSpPr>
            <a:spLocks noGrp="1"/>
          </p:cNvSpPr>
          <p:nvPr>
            <p:ph type="pic" sz="quarter" idx="22" hasCustomPrompt="1"/>
          </p:nvPr>
        </p:nvSpPr>
        <p:spPr>
          <a:xfrm>
            <a:off x="5068941" y="2064529"/>
            <a:ext cx="2054121" cy="1892243"/>
          </a:xfrm>
          <a:prstGeom prst="rect">
            <a:avLst/>
          </a:prstGeom>
          <a:ln>
            <a:noFill/>
          </a:ln>
        </p:spPr>
        <p:txBody>
          <a:bodyPr bIns="457200" anchor="b"/>
          <a:lstStyle>
            <a:lvl1pPr algn="ctr">
              <a:buNone/>
              <a:defRPr sz="1100">
                <a:solidFill>
                  <a:schemeClr val="tx1">
                    <a:lumMod val="50000"/>
                    <a:lumOff val="50000"/>
                  </a:schemeClr>
                </a:solidFill>
              </a:defRPr>
            </a:lvl1pPr>
          </a:lstStyle>
          <a:p>
            <a:r>
              <a:rPr lang="zh-CN" altLang="en-US" dirty="0"/>
              <a:t>点击图标添加图片</a:t>
            </a:r>
            <a:endParaRPr lang="en-US" altLang="zh-CN" dirty="0"/>
          </a:p>
        </p:txBody>
      </p:sp>
      <p:sp>
        <p:nvSpPr>
          <p:cNvPr id="47" name="Text Placeholder 3"/>
          <p:cNvSpPr>
            <a:spLocks noGrp="1"/>
          </p:cNvSpPr>
          <p:nvPr>
            <p:ph type="body" sz="half" idx="25"/>
          </p:nvPr>
        </p:nvSpPr>
        <p:spPr>
          <a:xfrm>
            <a:off x="5065776" y="1651735"/>
            <a:ext cx="2060448" cy="412149"/>
          </a:xfrm>
          <a:prstGeom prst="snip1Rect">
            <a:avLst/>
          </a:prstGeom>
          <a:solidFill>
            <a:schemeClr val="accent3"/>
          </a:solidFill>
        </p:spPr>
        <p:txBody>
          <a:bodyPr wrap="none" lIns="0" tIns="0" rIns="0" bIns="36000" anchor="ctr">
            <a:normAutofit/>
          </a:bodyPr>
          <a:lstStyle>
            <a:lvl1pPr marL="0" indent="0" algn="ctr">
              <a:buNone/>
              <a:defRPr sz="16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8" name="Picture Placeholder 7"/>
          <p:cNvSpPr>
            <a:spLocks noGrp="1"/>
          </p:cNvSpPr>
          <p:nvPr>
            <p:ph type="pic" sz="quarter" idx="26" hasCustomPrompt="1"/>
          </p:nvPr>
        </p:nvSpPr>
        <p:spPr>
          <a:xfrm>
            <a:off x="7358081" y="2064529"/>
            <a:ext cx="2054121" cy="1892243"/>
          </a:xfrm>
          <a:prstGeom prst="rect">
            <a:avLst/>
          </a:prstGeom>
          <a:ln>
            <a:noFill/>
          </a:ln>
        </p:spPr>
        <p:txBody>
          <a:bodyPr bIns="457200" anchor="b"/>
          <a:lstStyle>
            <a:lvl1pPr algn="ctr">
              <a:buNone/>
              <a:defRPr sz="1100">
                <a:solidFill>
                  <a:schemeClr val="tx1">
                    <a:lumMod val="50000"/>
                    <a:lumOff val="50000"/>
                  </a:schemeClr>
                </a:solidFill>
              </a:defRPr>
            </a:lvl1pPr>
          </a:lstStyle>
          <a:p>
            <a:r>
              <a:rPr lang="zh-CN" altLang="en-US" dirty="0"/>
              <a:t>点击图标添加图片</a:t>
            </a:r>
            <a:endParaRPr lang="en-US" altLang="zh-CN" dirty="0"/>
          </a:p>
        </p:txBody>
      </p:sp>
      <p:sp>
        <p:nvSpPr>
          <p:cNvPr id="51" name="Text Placeholder 3"/>
          <p:cNvSpPr>
            <a:spLocks noGrp="1"/>
          </p:cNvSpPr>
          <p:nvPr>
            <p:ph type="body" sz="half" idx="29"/>
          </p:nvPr>
        </p:nvSpPr>
        <p:spPr>
          <a:xfrm>
            <a:off x="7354916" y="1651735"/>
            <a:ext cx="2060448" cy="412149"/>
          </a:xfrm>
          <a:prstGeom prst="snip1Rect">
            <a:avLst/>
          </a:prstGeom>
          <a:solidFill>
            <a:schemeClr val="accent4"/>
          </a:solidFill>
        </p:spPr>
        <p:txBody>
          <a:bodyPr wrap="none" lIns="0" tIns="0" rIns="0" bIns="36000" anchor="ctr">
            <a:normAutofit/>
          </a:bodyPr>
          <a:lstStyle>
            <a:lvl1pPr marL="0" indent="0" algn="ctr">
              <a:buNone/>
              <a:defRPr sz="16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2" name="Picture Placeholder 7"/>
          <p:cNvSpPr>
            <a:spLocks noGrp="1"/>
          </p:cNvSpPr>
          <p:nvPr>
            <p:ph type="pic" sz="quarter" idx="30" hasCustomPrompt="1"/>
          </p:nvPr>
        </p:nvSpPr>
        <p:spPr>
          <a:xfrm>
            <a:off x="9647221" y="2064529"/>
            <a:ext cx="2054121" cy="1892243"/>
          </a:xfrm>
          <a:prstGeom prst="rect">
            <a:avLst/>
          </a:prstGeom>
          <a:ln>
            <a:noFill/>
          </a:ln>
        </p:spPr>
        <p:txBody>
          <a:bodyPr bIns="457200" anchor="b"/>
          <a:lstStyle>
            <a:lvl1pPr algn="ctr">
              <a:buNone/>
              <a:defRPr sz="1100">
                <a:solidFill>
                  <a:schemeClr val="tx1">
                    <a:lumMod val="50000"/>
                    <a:lumOff val="50000"/>
                  </a:schemeClr>
                </a:solidFill>
              </a:defRPr>
            </a:lvl1pPr>
          </a:lstStyle>
          <a:p>
            <a:r>
              <a:rPr lang="zh-CN" altLang="en-US" dirty="0"/>
              <a:t>点击图标添加图片</a:t>
            </a:r>
            <a:endParaRPr lang="en-US" altLang="zh-CN" dirty="0"/>
          </a:p>
        </p:txBody>
      </p:sp>
      <p:sp>
        <p:nvSpPr>
          <p:cNvPr id="55" name="Text Placeholder 3"/>
          <p:cNvSpPr>
            <a:spLocks noGrp="1"/>
          </p:cNvSpPr>
          <p:nvPr>
            <p:ph type="body" sz="half" idx="33"/>
          </p:nvPr>
        </p:nvSpPr>
        <p:spPr>
          <a:xfrm>
            <a:off x="9644056" y="1651735"/>
            <a:ext cx="2060448" cy="412149"/>
          </a:xfrm>
          <a:prstGeom prst="snip1Rect">
            <a:avLst/>
          </a:prstGeom>
          <a:solidFill>
            <a:schemeClr val="accent5"/>
          </a:solidFill>
        </p:spPr>
        <p:txBody>
          <a:bodyPr wrap="none" lIns="0" tIns="0" rIns="0" bIns="36000" anchor="ctr">
            <a:normAutofit/>
          </a:bodyPr>
          <a:lstStyle>
            <a:lvl1pPr marL="0" indent="0" algn="ctr">
              <a:buNone/>
              <a:defRPr sz="16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cxnSp>
        <p:nvCxnSpPr>
          <p:cNvPr id="30" name="直接连接符 29"/>
          <p:cNvCxnSpPr>
            <a:stCxn id="33" idx="1"/>
          </p:cNvCxnSpPr>
          <p:nvPr userDrawn="1"/>
        </p:nvCxnSpPr>
        <p:spPr bwMode="auto">
          <a:xfrm flipV="1">
            <a:off x="1715589" y="812776"/>
            <a:ext cx="10480645" cy="16376"/>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标题 1"/>
          <p:cNvSpPr>
            <a:spLocks noGrp="1"/>
          </p:cNvSpPr>
          <p:nvPr>
            <p:ph type="title"/>
          </p:nvPr>
        </p:nvSpPr>
        <p:spPr>
          <a:xfrm>
            <a:off x="1715589" y="57776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34" name="矩形 33"/>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5" name="直接连接符 34"/>
          <p:cNvCxnSpPr>
            <a:endCxn id="34" idx="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56" name="文本占位符 26"/>
          <p:cNvSpPr>
            <a:spLocks noGrp="1"/>
          </p:cNvSpPr>
          <p:nvPr>
            <p:ph type="body" sz="quarter" idx="54"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29" name="文本占位符 2"/>
          <p:cNvSpPr>
            <a:spLocks noGrp="1"/>
          </p:cNvSpPr>
          <p:nvPr>
            <p:ph type="body" sz="quarter" idx="61"/>
          </p:nvPr>
        </p:nvSpPr>
        <p:spPr>
          <a:xfrm>
            <a:off x="457200" y="4259484"/>
            <a:ext cx="2121040" cy="1198401"/>
          </a:xfrm>
          <a:prstGeom prst="rect">
            <a:avLst/>
          </a:prstGeom>
        </p:spPr>
        <p:txBody>
          <a:bodyPr>
            <a:normAutofit/>
          </a:bodyPr>
          <a:lstStyle>
            <a:lvl1pPr marL="0" indent="0" algn="ctr">
              <a:lnSpc>
                <a:spcPct val="130000"/>
              </a:lnSpc>
              <a:spcBef>
                <a:spcPts val="0"/>
              </a:spcBef>
              <a:buNone/>
              <a:defRPr sz="1400">
                <a:solidFill>
                  <a:schemeClr val="tx2"/>
                </a:solidFill>
              </a:defRPr>
            </a:lvl1pPr>
          </a:lstStyle>
          <a:p>
            <a:pPr lvl="0"/>
            <a:endParaRPr lang="zh-CN" altLang="en-US" dirty="0"/>
          </a:p>
        </p:txBody>
      </p:sp>
      <p:sp>
        <p:nvSpPr>
          <p:cNvPr id="31" name="文本占位符 2"/>
          <p:cNvSpPr>
            <a:spLocks noGrp="1"/>
          </p:cNvSpPr>
          <p:nvPr>
            <p:ph type="body" sz="quarter" idx="62"/>
          </p:nvPr>
        </p:nvSpPr>
        <p:spPr>
          <a:xfrm>
            <a:off x="2746339" y="4259484"/>
            <a:ext cx="2121040" cy="1198401"/>
          </a:xfrm>
          <a:prstGeom prst="rect">
            <a:avLst/>
          </a:prstGeom>
        </p:spPr>
        <p:txBody>
          <a:bodyPr>
            <a:normAutofit/>
          </a:bodyPr>
          <a:lstStyle>
            <a:lvl1pPr marL="0" indent="0" algn="ctr">
              <a:lnSpc>
                <a:spcPct val="130000"/>
              </a:lnSpc>
              <a:spcBef>
                <a:spcPts val="0"/>
              </a:spcBef>
              <a:buNone/>
              <a:defRPr sz="1400">
                <a:solidFill>
                  <a:schemeClr val="tx2"/>
                </a:solidFill>
              </a:defRPr>
            </a:lvl1pPr>
          </a:lstStyle>
          <a:p>
            <a:pPr lvl="0"/>
            <a:endParaRPr lang="zh-CN" altLang="en-US" dirty="0"/>
          </a:p>
        </p:txBody>
      </p:sp>
      <p:sp>
        <p:nvSpPr>
          <p:cNvPr id="58" name="文本占位符 2"/>
          <p:cNvSpPr>
            <a:spLocks noGrp="1"/>
          </p:cNvSpPr>
          <p:nvPr>
            <p:ph type="body" sz="quarter" idx="63"/>
          </p:nvPr>
        </p:nvSpPr>
        <p:spPr>
          <a:xfrm>
            <a:off x="5035479" y="4259483"/>
            <a:ext cx="2121040" cy="1198401"/>
          </a:xfrm>
          <a:prstGeom prst="rect">
            <a:avLst/>
          </a:prstGeom>
        </p:spPr>
        <p:txBody>
          <a:bodyPr>
            <a:normAutofit/>
          </a:bodyPr>
          <a:lstStyle>
            <a:lvl1pPr marL="0" indent="0" algn="ctr">
              <a:lnSpc>
                <a:spcPct val="130000"/>
              </a:lnSpc>
              <a:spcBef>
                <a:spcPts val="0"/>
              </a:spcBef>
              <a:buNone/>
              <a:defRPr sz="1400">
                <a:solidFill>
                  <a:schemeClr val="tx2"/>
                </a:solidFill>
              </a:defRPr>
            </a:lvl1pPr>
          </a:lstStyle>
          <a:p>
            <a:pPr lvl="0"/>
            <a:endParaRPr lang="zh-CN" altLang="en-US" dirty="0"/>
          </a:p>
        </p:txBody>
      </p:sp>
      <p:sp>
        <p:nvSpPr>
          <p:cNvPr id="59" name="文本占位符 2"/>
          <p:cNvSpPr>
            <a:spLocks noGrp="1"/>
          </p:cNvSpPr>
          <p:nvPr>
            <p:ph type="body" sz="quarter" idx="64"/>
          </p:nvPr>
        </p:nvSpPr>
        <p:spPr>
          <a:xfrm>
            <a:off x="7324621" y="4259483"/>
            <a:ext cx="2121040" cy="1198401"/>
          </a:xfrm>
          <a:prstGeom prst="rect">
            <a:avLst/>
          </a:prstGeom>
        </p:spPr>
        <p:txBody>
          <a:bodyPr>
            <a:normAutofit/>
          </a:bodyPr>
          <a:lstStyle>
            <a:lvl1pPr marL="0" indent="0" algn="ctr">
              <a:lnSpc>
                <a:spcPct val="130000"/>
              </a:lnSpc>
              <a:spcBef>
                <a:spcPts val="0"/>
              </a:spcBef>
              <a:buNone/>
              <a:defRPr sz="1400">
                <a:solidFill>
                  <a:schemeClr val="tx2"/>
                </a:solidFill>
              </a:defRPr>
            </a:lvl1pPr>
          </a:lstStyle>
          <a:p>
            <a:pPr lvl="0"/>
            <a:endParaRPr lang="zh-CN" altLang="en-US" dirty="0"/>
          </a:p>
        </p:txBody>
      </p:sp>
      <p:sp>
        <p:nvSpPr>
          <p:cNvPr id="60" name="文本占位符 2"/>
          <p:cNvSpPr>
            <a:spLocks noGrp="1"/>
          </p:cNvSpPr>
          <p:nvPr>
            <p:ph type="body" sz="quarter" idx="65"/>
          </p:nvPr>
        </p:nvSpPr>
        <p:spPr>
          <a:xfrm>
            <a:off x="9613758" y="4259483"/>
            <a:ext cx="2121040" cy="1198401"/>
          </a:xfrm>
          <a:prstGeom prst="rect">
            <a:avLst/>
          </a:prstGeom>
        </p:spPr>
        <p:txBody>
          <a:bodyPr>
            <a:normAutofit/>
          </a:bodyPr>
          <a:lstStyle>
            <a:lvl1pPr marL="0" indent="0" algn="ctr">
              <a:lnSpc>
                <a:spcPct val="130000"/>
              </a:lnSpc>
              <a:spcBef>
                <a:spcPts val="0"/>
              </a:spcBef>
              <a:buNone/>
              <a:defRPr sz="1400">
                <a:solidFill>
                  <a:schemeClr val="tx2"/>
                </a:solidFill>
              </a:defRPr>
            </a:lvl1pPr>
          </a:lstStyle>
          <a:p>
            <a:pPr lvl="0"/>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5" name="文本占位符 34"/>
          <p:cNvSpPr>
            <a:spLocks noGrp="1"/>
          </p:cNvSpPr>
          <p:nvPr>
            <p:ph type="body" sz="quarter" idx="10" hasCustomPrompt="1"/>
          </p:nvPr>
        </p:nvSpPr>
        <p:spPr>
          <a:xfrm>
            <a:off x="1943552" y="1616964"/>
            <a:ext cx="1071790" cy="722313"/>
          </a:xfrm>
          <a:prstGeom prst="rect">
            <a:avLst/>
          </a:prstGeom>
        </p:spPr>
        <p:txBody>
          <a:bodyPr/>
          <a:lstStyle>
            <a:lvl1pPr marL="0" indent="0">
              <a:buNone/>
              <a:defRPr sz="4800" b="1">
                <a:solidFill>
                  <a:schemeClr val="accent1"/>
                </a:solidFill>
                <a:latin typeface="+mj-ea"/>
                <a:ea typeface="+mj-ea"/>
              </a:defRPr>
            </a:lvl1pPr>
          </a:lstStyle>
          <a:p>
            <a:pPr lvl="0"/>
            <a:r>
              <a:rPr lang="en-US" altLang="zh-CN" dirty="0"/>
              <a:t>01</a:t>
            </a:r>
            <a:endParaRPr lang="zh-CN" altLang="en-US" dirty="0"/>
          </a:p>
        </p:txBody>
      </p:sp>
      <p:sp>
        <p:nvSpPr>
          <p:cNvPr id="39" name="文本占位符 34"/>
          <p:cNvSpPr>
            <a:spLocks noGrp="1"/>
          </p:cNvSpPr>
          <p:nvPr>
            <p:ph type="body" sz="quarter" idx="11" hasCustomPrompt="1"/>
          </p:nvPr>
        </p:nvSpPr>
        <p:spPr>
          <a:xfrm>
            <a:off x="4911560" y="1607138"/>
            <a:ext cx="1071790" cy="722313"/>
          </a:xfrm>
          <a:prstGeom prst="rect">
            <a:avLst/>
          </a:prstGeom>
        </p:spPr>
        <p:txBody>
          <a:bodyPr/>
          <a:lstStyle>
            <a:lvl1pPr marL="0" indent="0">
              <a:buNone/>
              <a:defRPr sz="4800" b="1">
                <a:solidFill>
                  <a:schemeClr val="accent2"/>
                </a:solidFill>
                <a:latin typeface="+mj-ea"/>
                <a:ea typeface="+mj-ea"/>
              </a:defRPr>
            </a:lvl1pPr>
          </a:lstStyle>
          <a:p>
            <a:pPr lvl="0"/>
            <a:r>
              <a:rPr lang="en-US" altLang="zh-CN" dirty="0"/>
              <a:t>02</a:t>
            </a:r>
            <a:endParaRPr lang="zh-CN" altLang="en-US" dirty="0"/>
          </a:p>
        </p:txBody>
      </p:sp>
      <p:sp>
        <p:nvSpPr>
          <p:cNvPr id="41" name="文本占位符 34"/>
          <p:cNvSpPr>
            <a:spLocks noGrp="1"/>
          </p:cNvSpPr>
          <p:nvPr>
            <p:ph type="body" sz="quarter" idx="12" hasCustomPrompt="1"/>
          </p:nvPr>
        </p:nvSpPr>
        <p:spPr>
          <a:xfrm>
            <a:off x="7831637" y="1615331"/>
            <a:ext cx="1071790" cy="722313"/>
          </a:xfrm>
          <a:prstGeom prst="rect">
            <a:avLst/>
          </a:prstGeom>
        </p:spPr>
        <p:txBody>
          <a:bodyPr/>
          <a:lstStyle>
            <a:lvl1pPr marL="0" indent="0">
              <a:buNone/>
              <a:defRPr sz="4800" b="1">
                <a:solidFill>
                  <a:schemeClr val="accent3"/>
                </a:solidFill>
                <a:latin typeface="+mj-ea"/>
                <a:ea typeface="+mj-ea"/>
              </a:defRPr>
            </a:lvl1pPr>
          </a:lstStyle>
          <a:p>
            <a:pPr lvl="0"/>
            <a:r>
              <a:rPr lang="en-US" altLang="zh-CN" dirty="0"/>
              <a:t>03</a:t>
            </a:r>
            <a:endParaRPr lang="zh-CN" altLang="en-US" dirty="0"/>
          </a:p>
        </p:txBody>
      </p:sp>
      <p:sp>
        <p:nvSpPr>
          <p:cNvPr id="43" name="文本占位符 34"/>
          <p:cNvSpPr>
            <a:spLocks noGrp="1"/>
          </p:cNvSpPr>
          <p:nvPr>
            <p:ph type="body" sz="quarter" idx="13" hasCustomPrompt="1"/>
          </p:nvPr>
        </p:nvSpPr>
        <p:spPr>
          <a:xfrm>
            <a:off x="7855040" y="3651217"/>
            <a:ext cx="1071790" cy="722313"/>
          </a:xfrm>
          <a:prstGeom prst="rect">
            <a:avLst/>
          </a:prstGeom>
        </p:spPr>
        <p:txBody>
          <a:bodyPr/>
          <a:lstStyle>
            <a:lvl1pPr marL="0" indent="0">
              <a:buNone/>
              <a:defRPr sz="4800" b="1">
                <a:solidFill>
                  <a:schemeClr val="accent4"/>
                </a:solidFill>
                <a:latin typeface="+mj-ea"/>
                <a:ea typeface="+mj-ea"/>
              </a:defRPr>
            </a:lvl1pPr>
          </a:lstStyle>
          <a:p>
            <a:pPr lvl="0"/>
            <a:r>
              <a:rPr lang="en-US" altLang="zh-CN" dirty="0"/>
              <a:t>04</a:t>
            </a:r>
            <a:endParaRPr lang="zh-CN" altLang="en-US" dirty="0"/>
          </a:p>
        </p:txBody>
      </p:sp>
      <p:sp>
        <p:nvSpPr>
          <p:cNvPr id="44" name="文本占位符 34"/>
          <p:cNvSpPr>
            <a:spLocks noGrp="1"/>
          </p:cNvSpPr>
          <p:nvPr>
            <p:ph type="body" sz="quarter" idx="14" hasCustomPrompt="1"/>
          </p:nvPr>
        </p:nvSpPr>
        <p:spPr>
          <a:xfrm>
            <a:off x="4871555" y="3612126"/>
            <a:ext cx="1071790" cy="722313"/>
          </a:xfrm>
          <a:prstGeom prst="rect">
            <a:avLst/>
          </a:prstGeom>
        </p:spPr>
        <p:txBody>
          <a:bodyPr/>
          <a:lstStyle>
            <a:lvl1pPr marL="0" indent="0">
              <a:buNone/>
              <a:defRPr sz="4800" b="1">
                <a:solidFill>
                  <a:schemeClr val="accent5"/>
                </a:solidFill>
                <a:latin typeface="+mj-ea"/>
                <a:ea typeface="+mj-ea"/>
              </a:defRPr>
            </a:lvl1pPr>
          </a:lstStyle>
          <a:p>
            <a:pPr lvl="0"/>
            <a:r>
              <a:rPr lang="en-US" altLang="zh-CN" dirty="0"/>
              <a:t>05</a:t>
            </a:r>
            <a:endParaRPr lang="zh-CN" altLang="en-US" dirty="0"/>
          </a:p>
        </p:txBody>
      </p:sp>
      <p:sp>
        <p:nvSpPr>
          <p:cNvPr id="60" name="矩形 59"/>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sp>
        <p:nvSpPr>
          <p:cNvPr id="45" name="文本占位符 34"/>
          <p:cNvSpPr>
            <a:spLocks noGrp="1"/>
          </p:cNvSpPr>
          <p:nvPr>
            <p:ph type="body" sz="quarter" idx="15" hasCustomPrompt="1"/>
          </p:nvPr>
        </p:nvSpPr>
        <p:spPr>
          <a:xfrm>
            <a:off x="1963524" y="3611714"/>
            <a:ext cx="1071790" cy="722313"/>
          </a:xfrm>
          <a:prstGeom prst="rect">
            <a:avLst/>
          </a:prstGeom>
        </p:spPr>
        <p:txBody>
          <a:bodyPr/>
          <a:lstStyle>
            <a:lvl1pPr marL="0" indent="0">
              <a:buNone/>
              <a:defRPr sz="4800" b="1">
                <a:solidFill>
                  <a:schemeClr val="accent6"/>
                </a:solidFill>
                <a:latin typeface="+mj-ea"/>
                <a:ea typeface="+mj-ea"/>
              </a:defRPr>
            </a:lvl1pPr>
          </a:lstStyle>
          <a:p>
            <a:pPr lvl="0"/>
            <a:r>
              <a:rPr lang="en-US" altLang="zh-CN" dirty="0"/>
              <a:t>06</a:t>
            </a:r>
            <a:endParaRPr lang="zh-CN" altLang="en-US" dirty="0"/>
          </a:p>
        </p:txBody>
      </p:sp>
      <p:cxnSp>
        <p:nvCxnSpPr>
          <p:cNvPr id="56" name="直接连接符 55"/>
          <p:cNvCxnSpPr/>
          <p:nvPr userDrawn="1"/>
        </p:nvCxnSpPr>
        <p:spPr bwMode="auto">
          <a:xfrm flipV="1">
            <a:off x="2047875" y="812776"/>
            <a:ext cx="10148359"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58"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48" name="标题 1"/>
          <p:cNvSpPr>
            <a:spLocks noGrp="1"/>
          </p:cNvSpPr>
          <p:nvPr>
            <p:ph type="title"/>
          </p:nvPr>
        </p:nvSpPr>
        <p:spPr>
          <a:xfrm>
            <a:off x="1710690"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51" name="文本占位符 51"/>
          <p:cNvSpPr>
            <a:spLocks noGrp="1"/>
          </p:cNvSpPr>
          <p:nvPr>
            <p:ph type="body" sz="quarter" idx="18" hasCustomPrompt="1"/>
          </p:nvPr>
        </p:nvSpPr>
        <p:spPr>
          <a:xfrm>
            <a:off x="1943552" y="2424057"/>
            <a:ext cx="2257864" cy="311280"/>
          </a:xfrm>
          <a:prstGeom prst="rect">
            <a:avLst/>
          </a:prstGeom>
        </p:spPr>
        <p:txBody>
          <a:bodyPr>
            <a:normAutofit/>
          </a:bodyPr>
          <a:lstStyle>
            <a:lvl1pPr marL="0" indent="0">
              <a:buFontTx/>
              <a:buNone/>
              <a:defRPr sz="1600">
                <a:latin typeface="+mj-ea"/>
                <a:ea typeface="+mj-ea"/>
              </a:defRPr>
            </a:lvl1pPr>
          </a:lstStyle>
          <a:p>
            <a:pPr lvl="0"/>
            <a:r>
              <a:rPr lang="zh-CN" altLang="en-US" dirty="0"/>
              <a:t>请输入标题</a:t>
            </a:r>
          </a:p>
        </p:txBody>
      </p:sp>
      <p:sp>
        <p:nvSpPr>
          <p:cNvPr id="52" name="文本占位符 51"/>
          <p:cNvSpPr>
            <a:spLocks noGrp="1"/>
          </p:cNvSpPr>
          <p:nvPr>
            <p:ph type="body" sz="quarter" idx="19" hasCustomPrompt="1"/>
          </p:nvPr>
        </p:nvSpPr>
        <p:spPr>
          <a:xfrm>
            <a:off x="1953538" y="2810968"/>
            <a:ext cx="2257864" cy="612054"/>
          </a:xfrm>
          <a:prstGeom prst="rect">
            <a:avLst/>
          </a:prstGeom>
        </p:spPr>
        <p:txBody>
          <a:bodyPr>
            <a:normAutofit/>
          </a:bodyPr>
          <a:lstStyle>
            <a:lvl1pPr marL="0" indent="0">
              <a:lnSpc>
                <a:spcPct val="130000"/>
              </a:lnSpc>
              <a:spcBef>
                <a:spcPts val="0"/>
              </a:spcBef>
              <a:buFontTx/>
              <a:buNone/>
              <a:defRPr sz="1200">
                <a:solidFill>
                  <a:schemeClr val="tx2"/>
                </a:solidFill>
                <a:latin typeface="+mn-ea"/>
                <a:ea typeface="+mn-ea"/>
              </a:defRPr>
            </a:lvl1pPr>
          </a:lstStyle>
          <a:p>
            <a:r>
              <a:rPr lang="zh-CN" altLang="en-US" sz="1400" b="0" dirty="0"/>
              <a:t>请在此添加相关文字内在此添加相关文字内容</a:t>
            </a:r>
          </a:p>
        </p:txBody>
      </p:sp>
      <p:sp>
        <p:nvSpPr>
          <p:cNvPr id="53" name="文本占位符 51"/>
          <p:cNvSpPr>
            <a:spLocks noGrp="1"/>
          </p:cNvSpPr>
          <p:nvPr>
            <p:ph type="body" sz="quarter" idx="20" hasCustomPrompt="1"/>
          </p:nvPr>
        </p:nvSpPr>
        <p:spPr>
          <a:xfrm>
            <a:off x="4876390" y="2418125"/>
            <a:ext cx="2257864" cy="311280"/>
          </a:xfrm>
          <a:prstGeom prst="rect">
            <a:avLst/>
          </a:prstGeom>
        </p:spPr>
        <p:txBody>
          <a:bodyPr>
            <a:normAutofit/>
          </a:bodyPr>
          <a:lstStyle>
            <a:lvl1pPr marL="0" indent="0">
              <a:buFontTx/>
              <a:buNone/>
              <a:defRPr sz="1600">
                <a:latin typeface="+mj-ea"/>
                <a:ea typeface="+mj-ea"/>
              </a:defRPr>
            </a:lvl1pPr>
          </a:lstStyle>
          <a:p>
            <a:pPr lvl="0"/>
            <a:r>
              <a:rPr lang="zh-CN" altLang="en-US" dirty="0"/>
              <a:t>请输入标题</a:t>
            </a:r>
          </a:p>
        </p:txBody>
      </p:sp>
      <p:sp>
        <p:nvSpPr>
          <p:cNvPr id="54" name="文本占位符 51"/>
          <p:cNvSpPr>
            <a:spLocks noGrp="1"/>
          </p:cNvSpPr>
          <p:nvPr>
            <p:ph type="body" sz="quarter" idx="21" hasCustomPrompt="1"/>
          </p:nvPr>
        </p:nvSpPr>
        <p:spPr>
          <a:xfrm>
            <a:off x="4886376" y="2805036"/>
            <a:ext cx="2257864" cy="612054"/>
          </a:xfrm>
          <a:prstGeom prst="rect">
            <a:avLst/>
          </a:prstGeom>
        </p:spPr>
        <p:txBody>
          <a:bodyPr>
            <a:normAutofit/>
          </a:bodyPr>
          <a:lstStyle>
            <a:lvl1pPr marL="0" indent="0">
              <a:lnSpc>
                <a:spcPct val="130000"/>
              </a:lnSpc>
              <a:spcBef>
                <a:spcPts val="0"/>
              </a:spcBef>
              <a:buFontTx/>
              <a:buNone/>
              <a:defRPr sz="1200">
                <a:solidFill>
                  <a:schemeClr val="tx2"/>
                </a:solidFill>
                <a:latin typeface="+mn-ea"/>
                <a:ea typeface="+mn-ea"/>
              </a:defRPr>
            </a:lvl1pPr>
          </a:lstStyle>
          <a:p>
            <a:r>
              <a:rPr lang="zh-CN" altLang="en-US" sz="1400" b="0" dirty="0"/>
              <a:t>请在此添加相关文字内在此添加相关文字内容</a:t>
            </a:r>
          </a:p>
        </p:txBody>
      </p:sp>
      <p:sp>
        <p:nvSpPr>
          <p:cNvPr id="55" name="文本占位符 51"/>
          <p:cNvSpPr>
            <a:spLocks noGrp="1"/>
          </p:cNvSpPr>
          <p:nvPr>
            <p:ph type="body" sz="quarter" idx="22" hasCustomPrompt="1"/>
          </p:nvPr>
        </p:nvSpPr>
        <p:spPr>
          <a:xfrm>
            <a:off x="7774603" y="2405407"/>
            <a:ext cx="2257864" cy="311280"/>
          </a:xfrm>
          <a:prstGeom prst="rect">
            <a:avLst/>
          </a:prstGeom>
        </p:spPr>
        <p:txBody>
          <a:bodyPr>
            <a:normAutofit/>
          </a:bodyPr>
          <a:lstStyle>
            <a:lvl1pPr marL="0" indent="0">
              <a:buFontTx/>
              <a:buNone/>
              <a:defRPr sz="1600">
                <a:latin typeface="+mj-ea"/>
                <a:ea typeface="+mj-ea"/>
              </a:defRPr>
            </a:lvl1pPr>
          </a:lstStyle>
          <a:p>
            <a:pPr lvl="0"/>
            <a:r>
              <a:rPr lang="zh-CN" altLang="en-US" dirty="0"/>
              <a:t>请输入标题</a:t>
            </a:r>
          </a:p>
        </p:txBody>
      </p:sp>
      <p:sp>
        <p:nvSpPr>
          <p:cNvPr id="59" name="文本占位符 51"/>
          <p:cNvSpPr>
            <a:spLocks noGrp="1"/>
          </p:cNvSpPr>
          <p:nvPr>
            <p:ph type="body" sz="quarter" idx="23" hasCustomPrompt="1"/>
          </p:nvPr>
        </p:nvSpPr>
        <p:spPr>
          <a:xfrm>
            <a:off x="7784589" y="2792318"/>
            <a:ext cx="2257864" cy="612054"/>
          </a:xfrm>
          <a:prstGeom prst="rect">
            <a:avLst/>
          </a:prstGeom>
        </p:spPr>
        <p:txBody>
          <a:bodyPr>
            <a:normAutofit/>
          </a:bodyPr>
          <a:lstStyle>
            <a:lvl1pPr marL="0" indent="0">
              <a:lnSpc>
                <a:spcPct val="130000"/>
              </a:lnSpc>
              <a:spcBef>
                <a:spcPts val="0"/>
              </a:spcBef>
              <a:buFontTx/>
              <a:buNone/>
              <a:defRPr sz="1200">
                <a:solidFill>
                  <a:schemeClr val="tx2"/>
                </a:solidFill>
                <a:latin typeface="+mn-ea"/>
                <a:ea typeface="+mn-ea"/>
              </a:defRPr>
            </a:lvl1pPr>
          </a:lstStyle>
          <a:p>
            <a:r>
              <a:rPr lang="zh-CN" altLang="en-US" sz="1400" b="0" dirty="0"/>
              <a:t>请在此添加相关文字内在此添加相关文字内容</a:t>
            </a:r>
          </a:p>
        </p:txBody>
      </p:sp>
      <p:sp>
        <p:nvSpPr>
          <p:cNvPr id="61" name="文本占位符 51"/>
          <p:cNvSpPr>
            <a:spLocks noGrp="1"/>
          </p:cNvSpPr>
          <p:nvPr>
            <p:ph type="body" sz="quarter" idx="24" hasCustomPrompt="1"/>
          </p:nvPr>
        </p:nvSpPr>
        <p:spPr>
          <a:xfrm>
            <a:off x="1963524" y="4468608"/>
            <a:ext cx="2257864" cy="311280"/>
          </a:xfrm>
          <a:prstGeom prst="rect">
            <a:avLst/>
          </a:prstGeom>
        </p:spPr>
        <p:txBody>
          <a:bodyPr>
            <a:normAutofit/>
          </a:bodyPr>
          <a:lstStyle>
            <a:lvl1pPr marL="0" indent="0">
              <a:buFontTx/>
              <a:buNone/>
              <a:defRPr sz="1600">
                <a:latin typeface="+mj-ea"/>
                <a:ea typeface="+mj-ea"/>
              </a:defRPr>
            </a:lvl1pPr>
          </a:lstStyle>
          <a:p>
            <a:pPr lvl="0"/>
            <a:r>
              <a:rPr lang="zh-CN" altLang="en-US" dirty="0"/>
              <a:t>请输入标题</a:t>
            </a:r>
          </a:p>
        </p:txBody>
      </p:sp>
      <p:sp>
        <p:nvSpPr>
          <p:cNvPr id="62" name="文本占位符 51"/>
          <p:cNvSpPr>
            <a:spLocks noGrp="1"/>
          </p:cNvSpPr>
          <p:nvPr>
            <p:ph type="body" sz="quarter" idx="25" hasCustomPrompt="1"/>
          </p:nvPr>
        </p:nvSpPr>
        <p:spPr>
          <a:xfrm>
            <a:off x="1973510" y="4855519"/>
            <a:ext cx="2257864" cy="612054"/>
          </a:xfrm>
          <a:prstGeom prst="rect">
            <a:avLst/>
          </a:prstGeom>
        </p:spPr>
        <p:txBody>
          <a:bodyPr>
            <a:normAutofit/>
          </a:bodyPr>
          <a:lstStyle>
            <a:lvl1pPr marL="0" indent="0">
              <a:lnSpc>
                <a:spcPct val="130000"/>
              </a:lnSpc>
              <a:spcBef>
                <a:spcPts val="0"/>
              </a:spcBef>
              <a:buFontTx/>
              <a:buNone/>
              <a:defRPr sz="1200">
                <a:solidFill>
                  <a:schemeClr val="tx2"/>
                </a:solidFill>
                <a:latin typeface="+mn-ea"/>
                <a:ea typeface="+mn-ea"/>
              </a:defRPr>
            </a:lvl1pPr>
          </a:lstStyle>
          <a:p>
            <a:r>
              <a:rPr lang="zh-CN" altLang="en-US" sz="1400" b="0" dirty="0"/>
              <a:t>请在此添加相关文字内在此添加相关文字内容</a:t>
            </a:r>
          </a:p>
        </p:txBody>
      </p:sp>
      <p:sp>
        <p:nvSpPr>
          <p:cNvPr id="63" name="文本占位符 51"/>
          <p:cNvSpPr>
            <a:spLocks noGrp="1"/>
          </p:cNvSpPr>
          <p:nvPr>
            <p:ph type="body" sz="quarter" idx="26" hasCustomPrompt="1"/>
          </p:nvPr>
        </p:nvSpPr>
        <p:spPr>
          <a:xfrm>
            <a:off x="4836385" y="4472780"/>
            <a:ext cx="2257864" cy="311280"/>
          </a:xfrm>
          <a:prstGeom prst="rect">
            <a:avLst/>
          </a:prstGeom>
        </p:spPr>
        <p:txBody>
          <a:bodyPr>
            <a:normAutofit/>
          </a:bodyPr>
          <a:lstStyle>
            <a:lvl1pPr marL="0" indent="0">
              <a:buFontTx/>
              <a:buNone/>
              <a:defRPr sz="1600">
                <a:latin typeface="+mj-ea"/>
                <a:ea typeface="+mj-ea"/>
              </a:defRPr>
            </a:lvl1pPr>
          </a:lstStyle>
          <a:p>
            <a:pPr lvl="0"/>
            <a:r>
              <a:rPr lang="zh-CN" altLang="en-US" dirty="0"/>
              <a:t>请输入标题</a:t>
            </a:r>
          </a:p>
        </p:txBody>
      </p:sp>
      <p:sp>
        <p:nvSpPr>
          <p:cNvPr id="65" name="文本占位符 51"/>
          <p:cNvSpPr>
            <a:spLocks noGrp="1"/>
          </p:cNvSpPr>
          <p:nvPr>
            <p:ph type="body" sz="quarter" idx="27" hasCustomPrompt="1"/>
          </p:nvPr>
        </p:nvSpPr>
        <p:spPr>
          <a:xfrm>
            <a:off x="4846371" y="4859691"/>
            <a:ext cx="2257864" cy="612054"/>
          </a:xfrm>
          <a:prstGeom prst="rect">
            <a:avLst/>
          </a:prstGeom>
        </p:spPr>
        <p:txBody>
          <a:bodyPr>
            <a:normAutofit/>
          </a:bodyPr>
          <a:lstStyle>
            <a:lvl1pPr marL="0" indent="0">
              <a:lnSpc>
                <a:spcPct val="130000"/>
              </a:lnSpc>
              <a:spcBef>
                <a:spcPts val="0"/>
              </a:spcBef>
              <a:buFontTx/>
              <a:buNone/>
              <a:defRPr sz="1200">
                <a:solidFill>
                  <a:schemeClr val="tx2"/>
                </a:solidFill>
                <a:latin typeface="+mn-ea"/>
                <a:ea typeface="+mn-ea"/>
              </a:defRPr>
            </a:lvl1pPr>
          </a:lstStyle>
          <a:p>
            <a:r>
              <a:rPr lang="zh-CN" altLang="en-US" sz="1400" b="0" dirty="0"/>
              <a:t>请在此添加相关文字内在此添加相关文字内容</a:t>
            </a:r>
          </a:p>
        </p:txBody>
      </p:sp>
      <p:sp>
        <p:nvSpPr>
          <p:cNvPr id="78" name="文本占位符 51"/>
          <p:cNvSpPr>
            <a:spLocks noGrp="1"/>
          </p:cNvSpPr>
          <p:nvPr>
            <p:ph type="body" sz="quarter" idx="28" hasCustomPrompt="1"/>
          </p:nvPr>
        </p:nvSpPr>
        <p:spPr>
          <a:xfrm>
            <a:off x="7774603" y="4432625"/>
            <a:ext cx="2257864" cy="311280"/>
          </a:xfrm>
          <a:prstGeom prst="rect">
            <a:avLst/>
          </a:prstGeom>
        </p:spPr>
        <p:txBody>
          <a:bodyPr>
            <a:normAutofit/>
          </a:bodyPr>
          <a:lstStyle>
            <a:lvl1pPr marL="0" indent="0">
              <a:buFontTx/>
              <a:buNone/>
              <a:defRPr sz="1600">
                <a:latin typeface="+mj-ea"/>
                <a:ea typeface="+mj-ea"/>
              </a:defRPr>
            </a:lvl1pPr>
          </a:lstStyle>
          <a:p>
            <a:pPr lvl="0"/>
            <a:r>
              <a:rPr lang="zh-CN" altLang="en-US" dirty="0"/>
              <a:t>请输入标题</a:t>
            </a:r>
          </a:p>
        </p:txBody>
      </p:sp>
      <p:sp>
        <p:nvSpPr>
          <p:cNvPr id="79" name="文本占位符 51"/>
          <p:cNvSpPr>
            <a:spLocks noGrp="1"/>
          </p:cNvSpPr>
          <p:nvPr>
            <p:ph type="body" sz="quarter" idx="29" hasCustomPrompt="1"/>
          </p:nvPr>
        </p:nvSpPr>
        <p:spPr>
          <a:xfrm>
            <a:off x="7784589" y="4819536"/>
            <a:ext cx="2257864" cy="612054"/>
          </a:xfrm>
          <a:prstGeom prst="rect">
            <a:avLst/>
          </a:prstGeom>
        </p:spPr>
        <p:txBody>
          <a:bodyPr>
            <a:normAutofit/>
          </a:bodyPr>
          <a:lstStyle>
            <a:lvl1pPr marL="0" indent="0">
              <a:lnSpc>
                <a:spcPct val="130000"/>
              </a:lnSpc>
              <a:spcBef>
                <a:spcPts val="0"/>
              </a:spcBef>
              <a:buFontTx/>
              <a:buNone/>
              <a:defRPr sz="1200">
                <a:solidFill>
                  <a:schemeClr val="tx2"/>
                </a:solidFill>
                <a:latin typeface="+mn-ea"/>
                <a:ea typeface="+mn-ea"/>
              </a:defRPr>
            </a:lvl1pPr>
          </a:lstStyle>
          <a:p>
            <a:r>
              <a:rPr lang="zh-CN" altLang="en-US" sz="1400" b="0" dirty="0"/>
              <a:t>请在此添加相关文字内在此添加相关文字内容</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0" name="矩形 59"/>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56" name="直接连接符 55"/>
          <p:cNvCxnSpPr/>
          <p:nvPr userDrawn="1"/>
        </p:nvCxnSpPr>
        <p:spPr bwMode="auto">
          <a:xfrm flipV="1">
            <a:off x="2017307" y="812776"/>
            <a:ext cx="10178927"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58"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59"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25" name="文本占位符 51"/>
          <p:cNvSpPr>
            <a:spLocks noGrp="1"/>
          </p:cNvSpPr>
          <p:nvPr>
            <p:ph type="body" sz="quarter" idx="18" hasCustomPrompt="1"/>
          </p:nvPr>
        </p:nvSpPr>
        <p:spPr>
          <a:xfrm>
            <a:off x="2017307" y="2292438"/>
            <a:ext cx="2257864" cy="311280"/>
          </a:xfrm>
          <a:prstGeom prst="rect">
            <a:avLst/>
          </a:prstGeom>
        </p:spPr>
        <p:txBody>
          <a:bodyPr>
            <a:normAutofit/>
          </a:bodyPr>
          <a:lstStyle>
            <a:lvl1pPr marL="0" indent="0" algn="ctr">
              <a:buFontTx/>
              <a:buNone/>
              <a:defRPr sz="1600">
                <a:latin typeface="+mj-ea"/>
                <a:ea typeface="+mj-ea"/>
              </a:defRPr>
            </a:lvl1pPr>
          </a:lstStyle>
          <a:p>
            <a:pPr lvl="0"/>
            <a:r>
              <a:rPr lang="zh-CN" altLang="en-US" dirty="0"/>
              <a:t>请输入标题</a:t>
            </a:r>
          </a:p>
        </p:txBody>
      </p:sp>
      <p:sp>
        <p:nvSpPr>
          <p:cNvPr id="26" name="文本占位符 51"/>
          <p:cNvSpPr>
            <a:spLocks noGrp="1"/>
          </p:cNvSpPr>
          <p:nvPr>
            <p:ph type="body" sz="quarter" idx="19" hasCustomPrompt="1"/>
          </p:nvPr>
        </p:nvSpPr>
        <p:spPr>
          <a:xfrm>
            <a:off x="2027293" y="2707170"/>
            <a:ext cx="2257864" cy="556413"/>
          </a:xfrm>
          <a:prstGeom prst="rect">
            <a:avLst/>
          </a:prstGeom>
        </p:spPr>
        <p:txBody>
          <a:bodyPr>
            <a:normAutofit/>
          </a:bodyPr>
          <a:lstStyle>
            <a:lvl1pPr marL="0" indent="0" algn="ctr">
              <a:buFontTx/>
              <a:buNone/>
              <a:defRPr sz="1400">
                <a:solidFill>
                  <a:schemeClr val="tx2"/>
                </a:solidFill>
                <a:latin typeface="+mn-ea"/>
                <a:ea typeface="+mn-ea"/>
              </a:defRPr>
            </a:lvl1pPr>
          </a:lstStyle>
          <a:p>
            <a:r>
              <a:rPr lang="zh-CN" altLang="en-US" sz="1400" b="0" dirty="0"/>
              <a:t>请在此添加相关文字内在此添加相关文字内容</a:t>
            </a:r>
          </a:p>
        </p:txBody>
      </p:sp>
      <p:sp>
        <p:nvSpPr>
          <p:cNvPr id="27" name="文本占位符 51"/>
          <p:cNvSpPr>
            <a:spLocks noGrp="1"/>
          </p:cNvSpPr>
          <p:nvPr>
            <p:ph type="body" sz="quarter" idx="20" hasCustomPrompt="1"/>
          </p:nvPr>
        </p:nvSpPr>
        <p:spPr>
          <a:xfrm>
            <a:off x="1596308" y="4011541"/>
            <a:ext cx="2257864" cy="311280"/>
          </a:xfrm>
          <a:prstGeom prst="rect">
            <a:avLst/>
          </a:prstGeom>
        </p:spPr>
        <p:txBody>
          <a:bodyPr>
            <a:normAutofit/>
          </a:bodyPr>
          <a:lstStyle>
            <a:lvl1pPr marL="0" indent="0" algn="ctr">
              <a:buFontTx/>
              <a:buNone/>
              <a:defRPr sz="1600">
                <a:latin typeface="+mj-ea"/>
                <a:ea typeface="+mj-ea"/>
              </a:defRPr>
            </a:lvl1pPr>
          </a:lstStyle>
          <a:p>
            <a:pPr lvl="0"/>
            <a:r>
              <a:rPr lang="zh-CN" altLang="en-US" dirty="0"/>
              <a:t>请输入标题</a:t>
            </a:r>
          </a:p>
        </p:txBody>
      </p:sp>
      <p:sp>
        <p:nvSpPr>
          <p:cNvPr id="28" name="文本占位符 51"/>
          <p:cNvSpPr>
            <a:spLocks noGrp="1"/>
          </p:cNvSpPr>
          <p:nvPr>
            <p:ph type="body" sz="quarter" idx="21" hasCustomPrompt="1"/>
          </p:nvPr>
        </p:nvSpPr>
        <p:spPr>
          <a:xfrm>
            <a:off x="1606294" y="4426273"/>
            <a:ext cx="2257864" cy="556413"/>
          </a:xfrm>
          <a:prstGeom prst="rect">
            <a:avLst/>
          </a:prstGeom>
        </p:spPr>
        <p:txBody>
          <a:bodyPr>
            <a:normAutofit/>
          </a:bodyPr>
          <a:lstStyle>
            <a:lvl1pPr marL="0" indent="0" algn="ctr">
              <a:buFontTx/>
              <a:buNone/>
              <a:defRPr sz="1400">
                <a:solidFill>
                  <a:schemeClr val="tx2"/>
                </a:solidFill>
                <a:latin typeface="+mn-ea"/>
                <a:ea typeface="+mn-ea"/>
              </a:defRPr>
            </a:lvl1pPr>
          </a:lstStyle>
          <a:p>
            <a:r>
              <a:rPr lang="zh-CN" altLang="en-US" sz="1400" b="0" dirty="0"/>
              <a:t>请在此添加相关文字内在此添加相关文字内容</a:t>
            </a:r>
          </a:p>
        </p:txBody>
      </p:sp>
      <p:sp>
        <p:nvSpPr>
          <p:cNvPr id="29" name="文本占位符 51"/>
          <p:cNvSpPr>
            <a:spLocks noGrp="1"/>
          </p:cNvSpPr>
          <p:nvPr>
            <p:ph type="body" sz="quarter" idx="22" hasCustomPrompt="1"/>
          </p:nvPr>
        </p:nvSpPr>
        <p:spPr>
          <a:xfrm>
            <a:off x="7582594" y="1439920"/>
            <a:ext cx="2257864" cy="311280"/>
          </a:xfrm>
          <a:prstGeom prst="rect">
            <a:avLst/>
          </a:prstGeom>
        </p:spPr>
        <p:txBody>
          <a:bodyPr>
            <a:normAutofit/>
          </a:bodyPr>
          <a:lstStyle>
            <a:lvl1pPr marL="0" indent="0" algn="ctr">
              <a:buFontTx/>
              <a:buNone/>
              <a:defRPr sz="1600">
                <a:latin typeface="+mj-ea"/>
                <a:ea typeface="+mj-ea"/>
              </a:defRPr>
            </a:lvl1pPr>
          </a:lstStyle>
          <a:p>
            <a:pPr lvl="0"/>
            <a:r>
              <a:rPr lang="zh-CN" altLang="en-US" dirty="0"/>
              <a:t>请输入标题</a:t>
            </a:r>
          </a:p>
        </p:txBody>
      </p:sp>
      <p:sp>
        <p:nvSpPr>
          <p:cNvPr id="32" name="文本占位符 51"/>
          <p:cNvSpPr>
            <a:spLocks noGrp="1"/>
          </p:cNvSpPr>
          <p:nvPr>
            <p:ph type="body" sz="quarter" idx="23" hasCustomPrompt="1"/>
          </p:nvPr>
        </p:nvSpPr>
        <p:spPr>
          <a:xfrm>
            <a:off x="7592580" y="1854652"/>
            <a:ext cx="2257864" cy="556413"/>
          </a:xfrm>
          <a:prstGeom prst="rect">
            <a:avLst/>
          </a:prstGeom>
        </p:spPr>
        <p:txBody>
          <a:bodyPr>
            <a:normAutofit/>
          </a:bodyPr>
          <a:lstStyle>
            <a:lvl1pPr marL="0" indent="0" algn="ctr">
              <a:buFontTx/>
              <a:buNone/>
              <a:defRPr sz="1400">
                <a:solidFill>
                  <a:schemeClr val="tx2"/>
                </a:solidFill>
                <a:latin typeface="+mn-ea"/>
                <a:ea typeface="+mn-ea"/>
              </a:defRPr>
            </a:lvl1pPr>
          </a:lstStyle>
          <a:p>
            <a:r>
              <a:rPr lang="zh-CN" altLang="en-US" sz="1400" b="0" dirty="0"/>
              <a:t>请在此添加相关文字内在此添加相关文字内容</a:t>
            </a:r>
          </a:p>
        </p:txBody>
      </p:sp>
      <p:sp>
        <p:nvSpPr>
          <p:cNvPr id="33" name="文本占位符 51"/>
          <p:cNvSpPr>
            <a:spLocks noGrp="1"/>
          </p:cNvSpPr>
          <p:nvPr>
            <p:ph type="body" sz="quarter" idx="24" hasCustomPrompt="1"/>
          </p:nvPr>
        </p:nvSpPr>
        <p:spPr>
          <a:xfrm>
            <a:off x="8008082" y="3309728"/>
            <a:ext cx="2257864" cy="311280"/>
          </a:xfrm>
          <a:prstGeom prst="rect">
            <a:avLst/>
          </a:prstGeom>
        </p:spPr>
        <p:txBody>
          <a:bodyPr>
            <a:normAutofit/>
          </a:bodyPr>
          <a:lstStyle>
            <a:lvl1pPr marL="0" indent="0" algn="ctr">
              <a:buFontTx/>
              <a:buNone/>
              <a:defRPr sz="1600">
                <a:latin typeface="+mj-ea"/>
                <a:ea typeface="+mj-ea"/>
              </a:defRPr>
            </a:lvl1pPr>
          </a:lstStyle>
          <a:p>
            <a:pPr lvl="0"/>
            <a:r>
              <a:rPr lang="zh-CN" altLang="en-US" dirty="0"/>
              <a:t>请输入标题</a:t>
            </a:r>
          </a:p>
        </p:txBody>
      </p:sp>
      <p:sp>
        <p:nvSpPr>
          <p:cNvPr id="34" name="文本占位符 51"/>
          <p:cNvSpPr>
            <a:spLocks noGrp="1"/>
          </p:cNvSpPr>
          <p:nvPr>
            <p:ph type="body" sz="quarter" idx="25" hasCustomPrompt="1"/>
          </p:nvPr>
        </p:nvSpPr>
        <p:spPr>
          <a:xfrm>
            <a:off x="8018068" y="3724460"/>
            <a:ext cx="2257864" cy="556413"/>
          </a:xfrm>
          <a:prstGeom prst="rect">
            <a:avLst/>
          </a:prstGeom>
        </p:spPr>
        <p:txBody>
          <a:bodyPr>
            <a:normAutofit/>
          </a:bodyPr>
          <a:lstStyle>
            <a:lvl1pPr marL="0" indent="0" algn="ctr">
              <a:buFontTx/>
              <a:buNone/>
              <a:defRPr sz="1400">
                <a:solidFill>
                  <a:schemeClr val="tx2"/>
                </a:solidFill>
                <a:latin typeface="+mn-ea"/>
                <a:ea typeface="+mn-ea"/>
              </a:defRPr>
            </a:lvl1pPr>
          </a:lstStyle>
          <a:p>
            <a:r>
              <a:rPr lang="zh-CN" altLang="en-US" sz="1400" b="0" dirty="0"/>
              <a:t>请在此添加相关文字内在此添加相关文字内容</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3" name="文本占位符 51"/>
          <p:cNvSpPr>
            <a:spLocks noGrp="1"/>
          </p:cNvSpPr>
          <p:nvPr>
            <p:ph type="body" sz="quarter" idx="18" hasCustomPrompt="1"/>
          </p:nvPr>
        </p:nvSpPr>
        <p:spPr>
          <a:xfrm>
            <a:off x="753470" y="1730701"/>
            <a:ext cx="2257864" cy="311280"/>
          </a:xfrm>
          <a:prstGeom prst="rect">
            <a:avLst/>
          </a:prstGeom>
          <a:ln>
            <a:noFill/>
          </a:ln>
        </p:spPr>
        <p:txBody>
          <a:bodyPr>
            <a:normAutofit/>
          </a:bodyPr>
          <a:lstStyle>
            <a:lvl1pPr marL="0" indent="0" algn="r">
              <a:buFontTx/>
              <a:buNone/>
              <a:defRPr sz="1600">
                <a:solidFill>
                  <a:schemeClr val="accent1"/>
                </a:solidFill>
                <a:latin typeface="+mj-ea"/>
                <a:ea typeface="+mj-ea"/>
              </a:defRPr>
            </a:lvl1pPr>
          </a:lstStyle>
          <a:p>
            <a:pPr lvl="0"/>
            <a:r>
              <a:rPr lang="zh-CN" altLang="en-US" dirty="0"/>
              <a:t>请输入标题</a:t>
            </a:r>
          </a:p>
        </p:txBody>
      </p:sp>
      <p:sp>
        <p:nvSpPr>
          <p:cNvPr id="25" name="文本占位符 51"/>
          <p:cNvSpPr>
            <a:spLocks noGrp="1"/>
          </p:cNvSpPr>
          <p:nvPr>
            <p:ph type="body" sz="quarter" idx="20" hasCustomPrompt="1"/>
          </p:nvPr>
        </p:nvSpPr>
        <p:spPr>
          <a:xfrm>
            <a:off x="815231" y="3913822"/>
            <a:ext cx="2257864" cy="311280"/>
          </a:xfrm>
          <a:prstGeom prst="rect">
            <a:avLst/>
          </a:prstGeom>
        </p:spPr>
        <p:txBody>
          <a:bodyPr>
            <a:normAutofit/>
          </a:bodyPr>
          <a:lstStyle>
            <a:lvl1pPr marL="0" indent="0" algn="r">
              <a:buFontTx/>
              <a:buNone/>
              <a:defRPr sz="1600">
                <a:solidFill>
                  <a:schemeClr val="accent2"/>
                </a:solidFill>
                <a:latin typeface="+mj-ea"/>
                <a:ea typeface="+mj-ea"/>
              </a:defRPr>
            </a:lvl1pPr>
          </a:lstStyle>
          <a:p>
            <a:pPr lvl="0"/>
            <a:r>
              <a:rPr lang="zh-CN" altLang="en-US" dirty="0"/>
              <a:t>请输入标题</a:t>
            </a:r>
          </a:p>
        </p:txBody>
      </p:sp>
      <p:sp>
        <p:nvSpPr>
          <p:cNvPr id="27" name="文本占位符 51"/>
          <p:cNvSpPr>
            <a:spLocks noGrp="1"/>
          </p:cNvSpPr>
          <p:nvPr>
            <p:ph type="body" sz="quarter" idx="22" hasCustomPrompt="1"/>
          </p:nvPr>
        </p:nvSpPr>
        <p:spPr>
          <a:xfrm>
            <a:off x="9054016" y="1730701"/>
            <a:ext cx="2257864" cy="311280"/>
          </a:xfrm>
          <a:prstGeom prst="rect">
            <a:avLst/>
          </a:prstGeom>
        </p:spPr>
        <p:txBody>
          <a:bodyPr>
            <a:normAutofit/>
          </a:bodyPr>
          <a:lstStyle>
            <a:lvl1pPr marL="0" indent="0">
              <a:buFontTx/>
              <a:buNone/>
              <a:defRPr sz="1600">
                <a:solidFill>
                  <a:schemeClr val="accent4"/>
                </a:solidFill>
                <a:latin typeface="+mj-ea"/>
                <a:ea typeface="+mj-ea"/>
              </a:defRPr>
            </a:lvl1pPr>
          </a:lstStyle>
          <a:p>
            <a:pPr lvl="0"/>
            <a:r>
              <a:rPr lang="zh-CN" altLang="en-US" dirty="0"/>
              <a:t>请输入标题</a:t>
            </a:r>
          </a:p>
        </p:txBody>
      </p:sp>
      <p:sp>
        <p:nvSpPr>
          <p:cNvPr id="29" name="文本占位符 51"/>
          <p:cNvSpPr>
            <a:spLocks noGrp="1"/>
          </p:cNvSpPr>
          <p:nvPr>
            <p:ph type="body" sz="quarter" idx="24" hasCustomPrompt="1"/>
          </p:nvPr>
        </p:nvSpPr>
        <p:spPr>
          <a:xfrm>
            <a:off x="9064002" y="3942530"/>
            <a:ext cx="2257864" cy="311280"/>
          </a:xfrm>
          <a:prstGeom prst="rect">
            <a:avLst/>
          </a:prstGeom>
        </p:spPr>
        <p:txBody>
          <a:bodyPr>
            <a:normAutofit/>
          </a:bodyPr>
          <a:lstStyle>
            <a:lvl1pPr marL="0" indent="0">
              <a:buFontTx/>
              <a:buNone/>
              <a:defRPr sz="1600">
                <a:solidFill>
                  <a:schemeClr val="accent5"/>
                </a:solidFill>
                <a:latin typeface="+mj-ea"/>
                <a:ea typeface="+mj-ea"/>
              </a:defRPr>
            </a:lvl1pPr>
          </a:lstStyle>
          <a:p>
            <a:pPr lvl="0"/>
            <a:r>
              <a:rPr lang="zh-CN" altLang="en-US" dirty="0"/>
              <a:t>请输入标题</a:t>
            </a:r>
          </a:p>
        </p:txBody>
      </p:sp>
      <p:cxnSp>
        <p:nvCxnSpPr>
          <p:cNvPr id="35" name="直接连接符 34"/>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9" name="矩形 38"/>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6" name="直接连接符 35"/>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7"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8"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40" name="文本占位符 51"/>
          <p:cNvSpPr>
            <a:spLocks noGrp="1"/>
          </p:cNvSpPr>
          <p:nvPr>
            <p:ph type="body" sz="quarter" idx="19" hasCustomPrompt="1"/>
          </p:nvPr>
        </p:nvSpPr>
        <p:spPr>
          <a:xfrm>
            <a:off x="763456" y="2145433"/>
            <a:ext cx="2257864" cy="1138095"/>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Tx/>
              <a:buNone/>
              <a:defRPr sz="1200">
                <a:solidFill>
                  <a:schemeClr val="tx2"/>
                </a:solidFill>
                <a:latin typeface="+mn-ea"/>
                <a:ea typeface="+mn-ea"/>
              </a:defRPr>
            </a:lvl1pPr>
          </a:lstStyle>
          <a:p>
            <a:pPr marL="0" marR="0" lvl="0" indent="0" algn="r" defTabSz="914400" rtl="0" eaLnBrk="1" fontAlgn="auto" latinLnBrk="0" hangingPunct="1">
              <a:lnSpc>
                <a:spcPct val="100000"/>
              </a:lnSpc>
              <a:spcBef>
                <a:spcPct val="20000"/>
              </a:spcBef>
              <a:spcAft>
                <a:spcPts val="0"/>
              </a:spcAft>
              <a:buClrTx/>
              <a:buSzTx/>
              <a:buFontTx/>
              <a:buNone/>
              <a:defRPr/>
            </a:pPr>
            <a:r>
              <a:rPr lang="zh-CN" altLang="en-US" sz="1400" b="0" dirty="0"/>
              <a:t>请在此添加相关文字内在此添加相关文字内容请在此添加相关文字内在此添加相关文字内容</a:t>
            </a:r>
          </a:p>
          <a:p>
            <a:endParaRPr lang="zh-CN" altLang="en-US" sz="1400" b="0" dirty="0"/>
          </a:p>
        </p:txBody>
      </p:sp>
      <p:sp>
        <p:nvSpPr>
          <p:cNvPr id="43" name="文本占位符 51"/>
          <p:cNvSpPr>
            <a:spLocks noGrp="1"/>
          </p:cNvSpPr>
          <p:nvPr>
            <p:ph type="body" sz="quarter" idx="21" hasCustomPrompt="1"/>
          </p:nvPr>
        </p:nvSpPr>
        <p:spPr>
          <a:xfrm>
            <a:off x="825217" y="4328554"/>
            <a:ext cx="2257864" cy="106555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Tx/>
              <a:buNone/>
              <a:defRPr sz="1200">
                <a:solidFill>
                  <a:schemeClr val="tx2"/>
                </a:solidFill>
                <a:latin typeface="+mn-ea"/>
                <a:ea typeface="+mn-ea"/>
              </a:defRPr>
            </a:lvl1pPr>
          </a:lstStyle>
          <a:p>
            <a:pPr marL="0" marR="0" lvl="0" indent="0" algn="r" defTabSz="914400" rtl="0" eaLnBrk="1" fontAlgn="auto" latinLnBrk="0" hangingPunct="1">
              <a:lnSpc>
                <a:spcPct val="100000"/>
              </a:lnSpc>
              <a:spcBef>
                <a:spcPct val="20000"/>
              </a:spcBef>
              <a:spcAft>
                <a:spcPts val="0"/>
              </a:spcAft>
              <a:buClrTx/>
              <a:buSzTx/>
              <a:buFontTx/>
              <a:buNone/>
              <a:defRPr/>
            </a:pPr>
            <a:r>
              <a:rPr lang="zh-CN" altLang="en-US" sz="1400" b="0" dirty="0"/>
              <a:t>请在此添加相关文字内在此添加相关文字内容，请在此添加相关文字内在此添加相关文字内容</a:t>
            </a:r>
          </a:p>
          <a:p>
            <a:endParaRPr lang="zh-CN" altLang="en-US" sz="1400" b="0" dirty="0"/>
          </a:p>
        </p:txBody>
      </p:sp>
      <p:sp>
        <p:nvSpPr>
          <p:cNvPr id="45" name="文本占位符 51"/>
          <p:cNvSpPr>
            <a:spLocks noGrp="1"/>
          </p:cNvSpPr>
          <p:nvPr>
            <p:ph type="body" sz="quarter" idx="30" hasCustomPrompt="1"/>
          </p:nvPr>
        </p:nvSpPr>
        <p:spPr>
          <a:xfrm>
            <a:off x="9054016" y="2177008"/>
            <a:ext cx="2257864" cy="1138095"/>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defRPr sz="1200">
                <a:solidFill>
                  <a:schemeClr val="tx2"/>
                </a:solidFill>
                <a:latin typeface="+mn-ea"/>
                <a:ea typeface="+mn-ea"/>
              </a:defRPr>
            </a:lvl1pPr>
          </a:lstStyle>
          <a:p>
            <a:pPr marL="0" marR="0" lvl="0" indent="0" algn="r" defTabSz="914400" rtl="0" eaLnBrk="1" fontAlgn="auto" latinLnBrk="0" hangingPunct="1">
              <a:lnSpc>
                <a:spcPct val="100000"/>
              </a:lnSpc>
              <a:spcBef>
                <a:spcPct val="20000"/>
              </a:spcBef>
              <a:spcAft>
                <a:spcPts val="0"/>
              </a:spcAft>
              <a:buClrTx/>
              <a:buSzTx/>
              <a:buFontTx/>
              <a:buNone/>
              <a:defRPr/>
            </a:pPr>
            <a:r>
              <a:rPr lang="zh-CN" altLang="en-US" sz="1400" b="0" dirty="0"/>
              <a:t>请在此添加相关文字内在此添加相关文字内容请在此添加相关文字内在此添加相关文字内容</a:t>
            </a:r>
          </a:p>
          <a:p>
            <a:endParaRPr lang="zh-CN" altLang="en-US" sz="1400" b="0" dirty="0"/>
          </a:p>
        </p:txBody>
      </p:sp>
      <p:sp>
        <p:nvSpPr>
          <p:cNvPr id="46" name="文本占位符 51"/>
          <p:cNvSpPr>
            <a:spLocks noGrp="1"/>
          </p:cNvSpPr>
          <p:nvPr>
            <p:ph type="body" sz="quarter" idx="31" hasCustomPrompt="1"/>
          </p:nvPr>
        </p:nvSpPr>
        <p:spPr>
          <a:xfrm>
            <a:off x="9064002" y="4390047"/>
            <a:ext cx="2257864" cy="1065556"/>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defRPr sz="1200">
                <a:solidFill>
                  <a:schemeClr val="tx2"/>
                </a:solidFill>
                <a:latin typeface="+mn-ea"/>
                <a:ea typeface="+mn-ea"/>
              </a:defRPr>
            </a:lvl1pPr>
          </a:lstStyle>
          <a:p>
            <a:pPr marL="0" marR="0" lvl="0" indent="0" algn="r" defTabSz="914400" rtl="0" eaLnBrk="1" fontAlgn="auto" latinLnBrk="0" hangingPunct="1">
              <a:lnSpc>
                <a:spcPct val="100000"/>
              </a:lnSpc>
              <a:spcBef>
                <a:spcPct val="20000"/>
              </a:spcBef>
              <a:spcAft>
                <a:spcPts val="0"/>
              </a:spcAft>
              <a:buClrTx/>
              <a:buSzTx/>
              <a:buFontTx/>
              <a:buNone/>
              <a:defRPr/>
            </a:pPr>
            <a:r>
              <a:rPr lang="zh-CN" altLang="en-US" sz="1400" b="0" dirty="0"/>
              <a:t>请在此添加相关文字内在此添加相关文字内容，请在此添加相关文字内在此添加相关文字内容</a:t>
            </a:r>
          </a:p>
          <a:p>
            <a:endParaRPr lang="zh-CN" altLang="en-US" sz="1400" b="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cxnSp>
        <p:nvCxnSpPr>
          <p:cNvPr id="30" name="直接连接符 29"/>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1" name="矩形 3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2" name="直接连接符 3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120" name="文本占位符 119"/>
          <p:cNvSpPr>
            <a:spLocks noGrp="1"/>
          </p:cNvSpPr>
          <p:nvPr userDrawn="1">
            <p:ph type="body" sz="quarter" idx="55" hasCustomPrompt="1"/>
          </p:nvPr>
        </p:nvSpPr>
        <p:spPr>
          <a:xfrm>
            <a:off x="1331613" y="1262764"/>
            <a:ext cx="2283163" cy="762318"/>
          </a:xfrm>
          <a:prstGeom prst="rect">
            <a:avLst/>
          </a:prstGeom>
        </p:spPr>
        <p:txBody>
          <a:bodyPr>
            <a:normAutofit/>
          </a:bodyPr>
          <a:lstStyle>
            <a:lvl1pPr marL="0" indent="0">
              <a:buNone/>
              <a:defRPr sz="1800">
                <a:solidFill>
                  <a:schemeClr val="tx2"/>
                </a:solidFill>
              </a:defRPr>
            </a:lvl1pPr>
          </a:lstStyle>
          <a:p>
            <a:pPr lvl="0"/>
            <a:r>
              <a:rPr lang="zh-CN" altLang="en-US" dirty="0"/>
              <a:t>单击此处添加文字</a:t>
            </a:r>
          </a:p>
        </p:txBody>
      </p:sp>
      <p:sp>
        <p:nvSpPr>
          <p:cNvPr id="121" name="文本占位符 119"/>
          <p:cNvSpPr>
            <a:spLocks noGrp="1"/>
          </p:cNvSpPr>
          <p:nvPr userDrawn="1">
            <p:ph type="body" sz="quarter" idx="56" hasCustomPrompt="1"/>
          </p:nvPr>
        </p:nvSpPr>
        <p:spPr>
          <a:xfrm>
            <a:off x="6103499" y="1262764"/>
            <a:ext cx="2283163" cy="762318"/>
          </a:xfrm>
          <a:prstGeom prst="rect">
            <a:avLst/>
          </a:prstGeom>
        </p:spPr>
        <p:txBody>
          <a:bodyPr>
            <a:normAutofit/>
          </a:bodyPr>
          <a:lstStyle>
            <a:lvl1pPr marL="0" indent="0">
              <a:buNone/>
              <a:defRPr sz="1800">
                <a:solidFill>
                  <a:schemeClr val="tx2"/>
                </a:solidFill>
              </a:defRPr>
            </a:lvl1pPr>
          </a:lstStyle>
          <a:p>
            <a:pPr lvl="0"/>
            <a:r>
              <a:rPr lang="zh-CN" altLang="en-US" dirty="0"/>
              <a:t>单击此处添加文字</a:t>
            </a:r>
          </a:p>
        </p:txBody>
      </p:sp>
      <p:sp>
        <p:nvSpPr>
          <p:cNvPr id="122" name="文本占位符 119"/>
          <p:cNvSpPr>
            <a:spLocks noGrp="1"/>
          </p:cNvSpPr>
          <p:nvPr userDrawn="1">
            <p:ph type="body" sz="quarter" idx="57" hasCustomPrompt="1"/>
          </p:nvPr>
        </p:nvSpPr>
        <p:spPr>
          <a:xfrm>
            <a:off x="3767941" y="5282906"/>
            <a:ext cx="2283163" cy="762318"/>
          </a:xfrm>
          <a:prstGeom prst="rect">
            <a:avLst/>
          </a:prstGeom>
        </p:spPr>
        <p:txBody>
          <a:bodyPr>
            <a:normAutofit/>
          </a:bodyPr>
          <a:lstStyle>
            <a:lvl1pPr marL="0" indent="0">
              <a:buNone/>
              <a:defRPr sz="1800">
                <a:solidFill>
                  <a:schemeClr val="tx2"/>
                </a:solidFill>
              </a:defRPr>
            </a:lvl1pPr>
          </a:lstStyle>
          <a:p>
            <a:pPr lvl="0"/>
            <a:r>
              <a:rPr lang="zh-CN" altLang="en-US" dirty="0"/>
              <a:t>单击此处添加文字</a:t>
            </a:r>
          </a:p>
        </p:txBody>
      </p:sp>
      <p:sp>
        <p:nvSpPr>
          <p:cNvPr id="123" name="文本占位符 119"/>
          <p:cNvSpPr>
            <a:spLocks noGrp="1"/>
          </p:cNvSpPr>
          <p:nvPr userDrawn="1">
            <p:ph type="body" sz="quarter" idx="58" hasCustomPrompt="1"/>
          </p:nvPr>
        </p:nvSpPr>
        <p:spPr>
          <a:xfrm>
            <a:off x="8747300" y="5282906"/>
            <a:ext cx="2283163" cy="762318"/>
          </a:xfrm>
          <a:prstGeom prst="rect">
            <a:avLst/>
          </a:prstGeom>
        </p:spPr>
        <p:txBody>
          <a:bodyPr>
            <a:normAutofit/>
          </a:bodyPr>
          <a:lstStyle>
            <a:lvl1pPr marL="0" indent="0">
              <a:buNone/>
              <a:defRPr sz="1800">
                <a:solidFill>
                  <a:schemeClr val="tx2"/>
                </a:solidFill>
              </a:defRPr>
            </a:lvl1pPr>
          </a:lstStyle>
          <a:p>
            <a:pPr lvl="0"/>
            <a:r>
              <a:rPr lang="zh-CN" altLang="en-US" dirty="0"/>
              <a:t>单击此处添加文字</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cxnSp>
        <p:nvCxnSpPr>
          <p:cNvPr id="30" name="直接连接符 29"/>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1" name="矩形 3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2" name="直接连接符 3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59" name="文本占位符 119"/>
          <p:cNvSpPr>
            <a:spLocks noGrp="1"/>
          </p:cNvSpPr>
          <p:nvPr userDrawn="1">
            <p:ph type="body" sz="quarter" idx="57" hasCustomPrompt="1"/>
          </p:nvPr>
        </p:nvSpPr>
        <p:spPr>
          <a:xfrm>
            <a:off x="1768991" y="3982769"/>
            <a:ext cx="2283163" cy="762318"/>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sz="1800">
                <a:solidFill>
                  <a:schemeClr val="tx2"/>
                </a:solidFill>
              </a:defRPr>
            </a:lvl1pPr>
          </a:lstStyle>
          <a:p>
            <a:pPr lvl="0"/>
            <a:r>
              <a:rPr lang="zh-CN" altLang="en-US" dirty="0"/>
              <a:t>单击此处添加文字</a:t>
            </a:r>
            <a:endParaRPr lang="en-US" altLang="zh-CN" dirty="0"/>
          </a:p>
          <a:p>
            <a:pPr lvl="0"/>
            <a:r>
              <a:rPr lang="zh-CN" altLang="en-US" dirty="0"/>
              <a:t>单击此处添加文字</a:t>
            </a:r>
          </a:p>
          <a:p>
            <a:pPr lvl="0"/>
            <a:endParaRPr lang="zh-CN" altLang="en-US" dirty="0"/>
          </a:p>
        </p:txBody>
      </p:sp>
      <p:sp>
        <p:nvSpPr>
          <p:cNvPr id="60" name="文本占位符 119"/>
          <p:cNvSpPr>
            <a:spLocks noGrp="1"/>
          </p:cNvSpPr>
          <p:nvPr userDrawn="1">
            <p:ph type="body" sz="quarter" idx="58" hasCustomPrompt="1"/>
          </p:nvPr>
        </p:nvSpPr>
        <p:spPr>
          <a:xfrm>
            <a:off x="3182146" y="4764860"/>
            <a:ext cx="2283163" cy="762318"/>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sz="1800">
                <a:solidFill>
                  <a:schemeClr val="tx2"/>
                </a:solidFill>
              </a:defRPr>
            </a:lvl1pPr>
          </a:lstStyle>
          <a:p>
            <a:pPr lvl="0"/>
            <a:r>
              <a:rPr lang="zh-CN" altLang="en-US" dirty="0"/>
              <a:t>单击此处添加文字</a:t>
            </a:r>
            <a:endParaRPr lang="en-US" altLang="zh-CN" dirty="0"/>
          </a:p>
          <a:p>
            <a:pPr lvl="0"/>
            <a:r>
              <a:rPr lang="zh-CN" altLang="en-US" dirty="0"/>
              <a:t>单击此处添加文字</a:t>
            </a:r>
          </a:p>
          <a:p>
            <a:pPr lvl="0"/>
            <a:endParaRPr lang="zh-CN" altLang="en-US" dirty="0"/>
          </a:p>
        </p:txBody>
      </p:sp>
      <p:sp>
        <p:nvSpPr>
          <p:cNvPr id="62" name="文本占位符 119"/>
          <p:cNvSpPr>
            <a:spLocks noGrp="1"/>
          </p:cNvSpPr>
          <p:nvPr userDrawn="1">
            <p:ph type="body" sz="quarter" idx="59" hasCustomPrompt="1"/>
          </p:nvPr>
        </p:nvSpPr>
        <p:spPr>
          <a:xfrm>
            <a:off x="6541499" y="4764860"/>
            <a:ext cx="2283163" cy="762318"/>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sz="1800">
                <a:solidFill>
                  <a:schemeClr val="tx2"/>
                </a:solidFill>
              </a:defRPr>
            </a:lvl1pPr>
          </a:lstStyle>
          <a:p>
            <a:pPr lvl="0"/>
            <a:r>
              <a:rPr lang="zh-CN" altLang="en-US" dirty="0"/>
              <a:t>单击此处添加文字</a:t>
            </a:r>
            <a:endParaRPr lang="en-US" altLang="zh-CN" dirty="0"/>
          </a:p>
          <a:p>
            <a:pPr lvl="0"/>
            <a:r>
              <a:rPr lang="zh-CN" altLang="en-US" dirty="0"/>
              <a:t>单击此处添加文字</a:t>
            </a:r>
          </a:p>
        </p:txBody>
      </p:sp>
      <p:sp>
        <p:nvSpPr>
          <p:cNvPr id="63" name="文本占位符 119"/>
          <p:cNvSpPr>
            <a:spLocks noGrp="1"/>
          </p:cNvSpPr>
          <p:nvPr userDrawn="1">
            <p:ph type="body" sz="quarter" idx="60" hasCustomPrompt="1"/>
          </p:nvPr>
        </p:nvSpPr>
        <p:spPr>
          <a:xfrm>
            <a:off x="7959816" y="3982769"/>
            <a:ext cx="2283163" cy="762318"/>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sz="1800">
                <a:solidFill>
                  <a:schemeClr val="tx2"/>
                </a:solidFill>
              </a:defRPr>
            </a:lvl1pPr>
          </a:lstStyle>
          <a:p>
            <a:pPr lvl="0"/>
            <a:r>
              <a:rPr lang="zh-CN" altLang="en-US" dirty="0"/>
              <a:t>单击此处添加文字</a:t>
            </a:r>
            <a:endParaRPr lang="en-US" altLang="zh-CN" dirty="0"/>
          </a:p>
          <a:p>
            <a:pPr lvl="0"/>
            <a:r>
              <a:rPr lang="zh-CN" altLang="en-US" dirty="0"/>
              <a:t>单击此处添加文字</a:t>
            </a:r>
          </a:p>
        </p:txBody>
      </p:sp>
      <p:sp>
        <p:nvSpPr>
          <p:cNvPr id="64" name="文本占位符 51"/>
          <p:cNvSpPr>
            <a:spLocks noGrp="1"/>
          </p:cNvSpPr>
          <p:nvPr userDrawn="1">
            <p:ph type="body" sz="quarter" idx="18" hasCustomPrompt="1"/>
          </p:nvPr>
        </p:nvSpPr>
        <p:spPr>
          <a:xfrm>
            <a:off x="5234827" y="1978143"/>
            <a:ext cx="1652921" cy="337927"/>
          </a:xfrm>
          <a:prstGeom prst="rect">
            <a:avLst/>
          </a:prstGeom>
          <a:ln>
            <a:noFill/>
          </a:ln>
        </p:spPr>
        <p:txBody>
          <a:bodyPr>
            <a:normAutofit/>
          </a:bodyPr>
          <a:lstStyle>
            <a:lvl1pPr marL="0" indent="0" algn="ctr">
              <a:buFontTx/>
              <a:buNone/>
              <a:defRPr sz="2000">
                <a:solidFill>
                  <a:schemeClr val="bg1"/>
                </a:solidFill>
                <a:latin typeface="+mj-ea"/>
                <a:ea typeface="+mj-ea"/>
              </a:defRPr>
            </a:lvl1pPr>
          </a:lstStyle>
          <a:p>
            <a:pPr lvl="0"/>
            <a:r>
              <a:rPr lang="zh-CN" altLang="en-US" dirty="0"/>
              <a:t>请输入标题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cxnSp>
        <p:nvCxnSpPr>
          <p:cNvPr id="30" name="直接连接符 29"/>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1" name="矩形 3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2" name="直接连接符 3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21" name="文本占位符 51"/>
          <p:cNvSpPr>
            <a:spLocks noGrp="1"/>
          </p:cNvSpPr>
          <p:nvPr>
            <p:ph type="body" sz="quarter" idx="18" hasCustomPrompt="1"/>
          </p:nvPr>
        </p:nvSpPr>
        <p:spPr>
          <a:xfrm>
            <a:off x="2490865" y="1756050"/>
            <a:ext cx="2000034" cy="337927"/>
          </a:xfrm>
          <a:prstGeom prst="rect">
            <a:avLst/>
          </a:prstGeom>
          <a:ln>
            <a:noFill/>
          </a:ln>
        </p:spPr>
        <p:txBody>
          <a:bodyPr>
            <a:normAutofit/>
          </a:bodyPr>
          <a:lstStyle>
            <a:lvl1pPr marL="0" indent="0" algn="ctr">
              <a:buFontTx/>
              <a:buNone/>
              <a:defRPr sz="1800">
                <a:solidFill>
                  <a:schemeClr val="bg1"/>
                </a:solidFill>
                <a:latin typeface="+mj-ea"/>
                <a:ea typeface="+mj-ea"/>
              </a:defRPr>
            </a:lvl1pPr>
          </a:lstStyle>
          <a:p>
            <a:pPr lvl="0"/>
            <a:r>
              <a:rPr lang="zh-CN" altLang="en-US" dirty="0"/>
              <a:t>请输入标题</a:t>
            </a:r>
          </a:p>
        </p:txBody>
      </p:sp>
      <p:sp>
        <p:nvSpPr>
          <p:cNvPr id="22" name="文本占位符 51"/>
          <p:cNvSpPr>
            <a:spLocks noGrp="1"/>
          </p:cNvSpPr>
          <p:nvPr>
            <p:ph type="body" sz="quarter" idx="55" hasCustomPrompt="1"/>
          </p:nvPr>
        </p:nvSpPr>
        <p:spPr>
          <a:xfrm>
            <a:off x="2490865" y="2755932"/>
            <a:ext cx="2000034" cy="337927"/>
          </a:xfrm>
          <a:prstGeom prst="rect">
            <a:avLst/>
          </a:prstGeom>
          <a:ln>
            <a:noFill/>
          </a:ln>
        </p:spPr>
        <p:txBody>
          <a:bodyPr>
            <a:normAutofit/>
          </a:bodyPr>
          <a:lstStyle>
            <a:lvl1pPr marL="0" indent="0" algn="ctr">
              <a:buFontTx/>
              <a:buNone/>
              <a:defRPr sz="1800">
                <a:solidFill>
                  <a:schemeClr val="bg1"/>
                </a:solidFill>
                <a:latin typeface="+mj-ea"/>
                <a:ea typeface="+mj-ea"/>
              </a:defRPr>
            </a:lvl1pPr>
          </a:lstStyle>
          <a:p>
            <a:pPr lvl="0"/>
            <a:r>
              <a:rPr lang="zh-CN" altLang="en-US" dirty="0"/>
              <a:t>请输入标题</a:t>
            </a:r>
          </a:p>
        </p:txBody>
      </p:sp>
      <p:sp>
        <p:nvSpPr>
          <p:cNvPr id="23" name="文本占位符 51"/>
          <p:cNvSpPr>
            <a:spLocks noGrp="1"/>
          </p:cNvSpPr>
          <p:nvPr>
            <p:ph type="body" sz="quarter" idx="56" hasCustomPrompt="1"/>
          </p:nvPr>
        </p:nvSpPr>
        <p:spPr>
          <a:xfrm>
            <a:off x="2542673" y="3808877"/>
            <a:ext cx="2000034" cy="337927"/>
          </a:xfrm>
          <a:prstGeom prst="rect">
            <a:avLst/>
          </a:prstGeom>
          <a:ln>
            <a:noFill/>
          </a:ln>
        </p:spPr>
        <p:txBody>
          <a:bodyPr>
            <a:normAutofit/>
          </a:bodyPr>
          <a:lstStyle>
            <a:lvl1pPr marL="0" indent="0" algn="ctr">
              <a:buFontTx/>
              <a:buNone/>
              <a:defRPr sz="1800">
                <a:solidFill>
                  <a:schemeClr val="bg1"/>
                </a:solidFill>
                <a:latin typeface="+mj-ea"/>
                <a:ea typeface="+mj-ea"/>
              </a:defRPr>
            </a:lvl1pPr>
          </a:lstStyle>
          <a:p>
            <a:pPr lvl="0"/>
            <a:r>
              <a:rPr lang="zh-CN" altLang="en-US" dirty="0"/>
              <a:t>请输入标题</a:t>
            </a:r>
          </a:p>
        </p:txBody>
      </p:sp>
      <p:sp>
        <p:nvSpPr>
          <p:cNvPr id="24" name="文本占位符 51"/>
          <p:cNvSpPr>
            <a:spLocks noGrp="1"/>
          </p:cNvSpPr>
          <p:nvPr>
            <p:ph type="body" sz="quarter" idx="57" hasCustomPrompt="1"/>
          </p:nvPr>
        </p:nvSpPr>
        <p:spPr>
          <a:xfrm>
            <a:off x="2490865" y="4831700"/>
            <a:ext cx="2000034" cy="337927"/>
          </a:xfrm>
          <a:prstGeom prst="rect">
            <a:avLst/>
          </a:prstGeom>
          <a:ln>
            <a:noFill/>
          </a:ln>
        </p:spPr>
        <p:txBody>
          <a:bodyPr>
            <a:normAutofit/>
          </a:bodyPr>
          <a:lstStyle>
            <a:lvl1pPr marL="0" indent="0" algn="ctr">
              <a:buFontTx/>
              <a:buNone/>
              <a:defRPr sz="1800">
                <a:solidFill>
                  <a:schemeClr val="bg1"/>
                </a:solidFill>
                <a:latin typeface="+mj-ea"/>
                <a:ea typeface="+mj-ea"/>
              </a:defRPr>
            </a:lvl1pPr>
          </a:lstStyle>
          <a:p>
            <a:pPr lvl="0"/>
            <a:r>
              <a:rPr lang="zh-CN" altLang="en-US" dirty="0"/>
              <a:t>请输入标题</a:t>
            </a:r>
          </a:p>
        </p:txBody>
      </p:sp>
      <p:sp>
        <p:nvSpPr>
          <p:cNvPr id="25" name="文本占位符 119"/>
          <p:cNvSpPr>
            <a:spLocks noGrp="1"/>
          </p:cNvSpPr>
          <p:nvPr>
            <p:ph type="body" sz="quarter" idx="58" hasCustomPrompt="1"/>
          </p:nvPr>
        </p:nvSpPr>
        <p:spPr>
          <a:xfrm>
            <a:off x="5015588" y="1600517"/>
            <a:ext cx="5654417" cy="648991"/>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26" name="文本占位符 119"/>
          <p:cNvSpPr>
            <a:spLocks noGrp="1"/>
          </p:cNvSpPr>
          <p:nvPr>
            <p:ph type="body" sz="quarter" idx="59" hasCustomPrompt="1"/>
          </p:nvPr>
        </p:nvSpPr>
        <p:spPr>
          <a:xfrm>
            <a:off x="4997565" y="2631409"/>
            <a:ext cx="5654417" cy="648991"/>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27" name="文本占位符 119"/>
          <p:cNvSpPr>
            <a:spLocks noGrp="1"/>
          </p:cNvSpPr>
          <p:nvPr>
            <p:ph type="body" sz="quarter" idx="60" hasCustomPrompt="1"/>
          </p:nvPr>
        </p:nvSpPr>
        <p:spPr>
          <a:xfrm>
            <a:off x="4997565" y="3649290"/>
            <a:ext cx="5654417" cy="648991"/>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28" name="文本占位符 119"/>
          <p:cNvSpPr>
            <a:spLocks noGrp="1"/>
          </p:cNvSpPr>
          <p:nvPr>
            <p:ph type="body" sz="quarter" idx="61" hasCustomPrompt="1"/>
          </p:nvPr>
        </p:nvSpPr>
        <p:spPr>
          <a:xfrm>
            <a:off x="4997565" y="4684038"/>
            <a:ext cx="5654417" cy="648991"/>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cxnSp>
        <p:nvCxnSpPr>
          <p:cNvPr id="30" name="直接连接符 29"/>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1" name="矩形 3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2" name="直接连接符 3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37" name="文本占位符 51"/>
          <p:cNvSpPr>
            <a:spLocks noGrp="1"/>
          </p:cNvSpPr>
          <p:nvPr userDrawn="1">
            <p:ph type="body" sz="quarter" idx="18" hasCustomPrompt="1"/>
          </p:nvPr>
        </p:nvSpPr>
        <p:spPr>
          <a:xfrm>
            <a:off x="9651696" y="2507315"/>
            <a:ext cx="1502655" cy="996073"/>
          </a:xfrm>
          <a:prstGeom prst="rect">
            <a:avLst/>
          </a:prstGeom>
          <a:ln>
            <a:noFill/>
          </a:ln>
        </p:spPr>
        <p:txBody>
          <a:bodyPr anchor="ctr">
            <a:normAutofit/>
          </a:bodyPr>
          <a:lstStyle>
            <a:lvl1pPr marL="0" indent="0" algn="ctr">
              <a:buFontTx/>
              <a:buNone/>
              <a:defRPr sz="2800">
                <a:solidFill>
                  <a:schemeClr val="accent1"/>
                </a:solidFill>
                <a:latin typeface="+mj-ea"/>
                <a:ea typeface="+mj-ea"/>
              </a:defRPr>
            </a:lvl1pPr>
          </a:lstStyle>
          <a:p>
            <a:pPr lvl="0"/>
            <a:r>
              <a:rPr lang="zh-CN" altLang="en-US" dirty="0"/>
              <a:t>添加您的标题</a:t>
            </a:r>
          </a:p>
        </p:txBody>
      </p:sp>
      <p:sp>
        <p:nvSpPr>
          <p:cNvPr id="38" name="文本占位符 119"/>
          <p:cNvSpPr>
            <a:spLocks noGrp="1"/>
          </p:cNvSpPr>
          <p:nvPr userDrawn="1">
            <p:ph type="body" sz="quarter" idx="58" hasCustomPrompt="1"/>
          </p:nvPr>
        </p:nvSpPr>
        <p:spPr>
          <a:xfrm>
            <a:off x="1866900" y="1227457"/>
            <a:ext cx="3889289" cy="785279"/>
          </a:xfrm>
          <a:prstGeom prst="rect">
            <a:avLst/>
          </a:prstGeom>
        </p:spPr>
        <p:txBody>
          <a:bodyPr anchor="ctr">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39" name="文本占位符 119"/>
          <p:cNvSpPr>
            <a:spLocks noGrp="1"/>
          </p:cNvSpPr>
          <p:nvPr userDrawn="1">
            <p:ph type="body" sz="quarter" idx="59" hasCustomPrompt="1"/>
          </p:nvPr>
        </p:nvSpPr>
        <p:spPr>
          <a:xfrm>
            <a:off x="918179" y="2468089"/>
            <a:ext cx="3889289" cy="785279"/>
          </a:xfrm>
          <a:prstGeom prst="rect">
            <a:avLst/>
          </a:prstGeom>
        </p:spPr>
        <p:txBody>
          <a:bodyPr anchor="ctr">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40" name="文本占位符 119"/>
          <p:cNvSpPr>
            <a:spLocks noGrp="1"/>
          </p:cNvSpPr>
          <p:nvPr userDrawn="1">
            <p:ph type="body" sz="quarter" idx="60" hasCustomPrompt="1"/>
          </p:nvPr>
        </p:nvSpPr>
        <p:spPr>
          <a:xfrm>
            <a:off x="1657350" y="3799140"/>
            <a:ext cx="3889289" cy="785279"/>
          </a:xfrm>
          <a:prstGeom prst="rect">
            <a:avLst/>
          </a:prstGeom>
        </p:spPr>
        <p:txBody>
          <a:bodyPr anchor="ctr">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41" name="文本占位符 119"/>
          <p:cNvSpPr>
            <a:spLocks noGrp="1"/>
          </p:cNvSpPr>
          <p:nvPr userDrawn="1">
            <p:ph type="body" sz="quarter" idx="61" hasCustomPrompt="1"/>
          </p:nvPr>
        </p:nvSpPr>
        <p:spPr>
          <a:xfrm>
            <a:off x="3311877" y="4844294"/>
            <a:ext cx="3889289" cy="785279"/>
          </a:xfrm>
          <a:prstGeom prst="rect">
            <a:avLst/>
          </a:prstGeom>
        </p:spPr>
        <p:txBody>
          <a:bodyPr anchor="ctr">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cxnSp>
        <p:nvCxnSpPr>
          <p:cNvPr id="30" name="直接连接符 29"/>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1" name="矩形 3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2" name="直接连接符 3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25" name="文本占位符 51"/>
          <p:cNvSpPr>
            <a:spLocks noGrp="1"/>
          </p:cNvSpPr>
          <p:nvPr>
            <p:ph type="body" sz="quarter" idx="57" hasCustomPrompt="1"/>
          </p:nvPr>
        </p:nvSpPr>
        <p:spPr>
          <a:xfrm>
            <a:off x="5518967" y="1640593"/>
            <a:ext cx="2257864" cy="379035"/>
          </a:xfrm>
          <a:prstGeom prst="rect">
            <a:avLst/>
          </a:prstGeom>
          <a:ln>
            <a:noFill/>
          </a:ln>
        </p:spPr>
        <p:txBody>
          <a:bodyPr>
            <a:normAutofit/>
          </a:bodyPr>
          <a:lstStyle>
            <a:lvl1pPr marL="0" indent="0" algn="l">
              <a:buFontTx/>
              <a:buNone/>
              <a:defRPr sz="1800" b="1">
                <a:solidFill>
                  <a:schemeClr val="accent1"/>
                </a:solidFill>
                <a:latin typeface="+mj-ea"/>
                <a:ea typeface="+mj-ea"/>
              </a:defRPr>
            </a:lvl1pPr>
          </a:lstStyle>
          <a:p>
            <a:pPr lvl="0"/>
            <a:r>
              <a:rPr lang="zh-CN" altLang="en-US" dirty="0"/>
              <a:t>请输入标题</a:t>
            </a:r>
          </a:p>
        </p:txBody>
      </p:sp>
      <p:sp>
        <p:nvSpPr>
          <p:cNvPr id="27" name="文本占位符 119"/>
          <p:cNvSpPr>
            <a:spLocks noGrp="1"/>
          </p:cNvSpPr>
          <p:nvPr>
            <p:ph type="body" sz="quarter" idx="58" hasCustomPrompt="1"/>
          </p:nvPr>
        </p:nvSpPr>
        <p:spPr>
          <a:xfrm>
            <a:off x="5518967" y="2102320"/>
            <a:ext cx="5654417" cy="648991"/>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28" name="文本占位符 51"/>
          <p:cNvSpPr>
            <a:spLocks noGrp="1"/>
          </p:cNvSpPr>
          <p:nvPr>
            <p:ph type="body" sz="quarter" idx="59" hasCustomPrompt="1"/>
          </p:nvPr>
        </p:nvSpPr>
        <p:spPr>
          <a:xfrm>
            <a:off x="5518967" y="2910771"/>
            <a:ext cx="2257864" cy="379035"/>
          </a:xfrm>
          <a:prstGeom prst="rect">
            <a:avLst/>
          </a:prstGeom>
          <a:ln>
            <a:noFill/>
          </a:ln>
        </p:spPr>
        <p:txBody>
          <a:bodyPr>
            <a:normAutofit/>
          </a:bodyPr>
          <a:lstStyle>
            <a:lvl1pPr marL="0" indent="0" algn="l">
              <a:buFontTx/>
              <a:buNone/>
              <a:defRPr sz="1800" b="1">
                <a:solidFill>
                  <a:schemeClr val="accent2"/>
                </a:solidFill>
                <a:latin typeface="+mj-ea"/>
                <a:ea typeface="+mj-ea"/>
              </a:defRPr>
            </a:lvl1pPr>
          </a:lstStyle>
          <a:p>
            <a:pPr lvl="0"/>
            <a:r>
              <a:rPr lang="zh-CN" altLang="en-US" dirty="0"/>
              <a:t>请输入标题</a:t>
            </a:r>
          </a:p>
        </p:txBody>
      </p:sp>
      <p:sp>
        <p:nvSpPr>
          <p:cNvPr id="29" name="文本占位符 119"/>
          <p:cNvSpPr>
            <a:spLocks noGrp="1"/>
          </p:cNvSpPr>
          <p:nvPr>
            <p:ph type="body" sz="quarter" idx="60" hasCustomPrompt="1"/>
          </p:nvPr>
        </p:nvSpPr>
        <p:spPr>
          <a:xfrm>
            <a:off x="5518967" y="3372498"/>
            <a:ext cx="5654417" cy="648991"/>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35" name="文本占位符 51"/>
          <p:cNvSpPr>
            <a:spLocks noGrp="1"/>
          </p:cNvSpPr>
          <p:nvPr>
            <p:ph type="body" sz="quarter" idx="61" hasCustomPrompt="1"/>
          </p:nvPr>
        </p:nvSpPr>
        <p:spPr>
          <a:xfrm>
            <a:off x="5518967" y="4180949"/>
            <a:ext cx="2257864" cy="379035"/>
          </a:xfrm>
          <a:prstGeom prst="rect">
            <a:avLst/>
          </a:prstGeom>
          <a:ln>
            <a:noFill/>
          </a:ln>
        </p:spPr>
        <p:txBody>
          <a:bodyPr>
            <a:normAutofit/>
          </a:bodyPr>
          <a:lstStyle>
            <a:lvl1pPr marL="0" indent="0" algn="l">
              <a:buFontTx/>
              <a:buNone/>
              <a:defRPr sz="1800" b="1">
                <a:solidFill>
                  <a:schemeClr val="accent3"/>
                </a:solidFill>
                <a:latin typeface="+mj-ea"/>
                <a:ea typeface="+mj-ea"/>
              </a:defRPr>
            </a:lvl1pPr>
          </a:lstStyle>
          <a:p>
            <a:pPr lvl="0"/>
            <a:r>
              <a:rPr lang="zh-CN" altLang="en-US" dirty="0"/>
              <a:t>请输入标题</a:t>
            </a:r>
          </a:p>
        </p:txBody>
      </p:sp>
      <p:sp>
        <p:nvSpPr>
          <p:cNvPr id="36" name="文本占位符 119"/>
          <p:cNvSpPr>
            <a:spLocks noGrp="1"/>
          </p:cNvSpPr>
          <p:nvPr>
            <p:ph type="body" sz="quarter" idx="62" hasCustomPrompt="1"/>
          </p:nvPr>
        </p:nvSpPr>
        <p:spPr>
          <a:xfrm>
            <a:off x="5518967" y="4642676"/>
            <a:ext cx="5654417" cy="648991"/>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cxnSp>
        <p:nvCxnSpPr>
          <p:cNvPr id="30" name="直接连接符 29"/>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1" name="矩形 3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2" name="直接连接符 3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57" name="文本占位符 119"/>
          <p:cNvSpPr>
            <a:spLocks noGrp="1"/>
          </p:cNvSpPr>
          <p:nvPr>
            <p:ph type="body" sz="quarter" idx="59" hasCustomPrompt="1"/>
          </p:nvPr>
        </p:nvSpPr>
        <p:spPr>
          <a:xfrm>
            <a:off x="4071859" y="4777744"/>
            <a:ext cx="1522604" cy="553274"/>
          </a:xfrm>
          <a:prstGeom prst="rect">
            <a:avLst/>
          </a:prstGeom>
        </p:spPr>
        <p:txBody>
          <a:bodyPr anchor="ct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200" b="1">
                <a:solidFill>
                  <a:schemeClr val="bg1"/>
                </a:solidFill>
                <a:latin typeface="+mj-ea"/>
                <a:ea typeface="+mj-ea"/>
              </a:defRPr>
            </a:lvl1pPr>
          </a:lstStyle>
          <a:p>
            <a:pPr lvl="0"/>
            <a:r>
              <a:rPr lang="zh-CN" altLang="en-US" dirty="0"/>
              <a:t>单击此处添加文字</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单击此处添加文字</a:t>
            </a:r>
          </a:p>
        </p:txBody>
      </p:sp>
      <p:sp>
        <p:nvSpPr>
          <p:cNvPr id="58" name="文本占位符 119"/>
          <p:cNvSpPr>
            <a:spLocks noGrp="1"/>
          </p:cNvSpPr>
          <p:nvPr>
            <p:ph type="body" sz="quarter" idx="60" hasCustomPrompt="1"/>
          </p:nvPr>
        </p:nvSpPr>
        <p:spPr>
          <a:xfrm>
            <a:off x="5658022" y="3844670"/>
            <a:ext cx="1522604" cy="553274"/>
          </a:xfrm>
          <a:prstGeom prst="rect">
            <a:avLst/>
          </a:prstGeom>
        </p:spPr>
        <p:txBody>
          <a:bodyPr anchor="ct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200" b="1">
                <a:solidFill>
                  <a:schemeClr val="bg1"/>
                </a:solidFill>
                <a:latin typeface="+mj-ea"/>
                <a:ea typeface="+mj-ea"/>
              </a:defRPr>
            </a:lvl1pPr>
          </a:lstStyle>
          <a:p>
            <a:pPr lvl="0"/>
            <a:r>
              <a:rPr lang="zh-CN" altLang="en-US" dirty="0"/>
              <a:t>单击此处添加文字</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单击此处添加文字</a:t>
            </a:r>
          </a:p>
        </p:txBody>
      </p:sp>
      <p:sp>
        <p:nvSpPr>
          <p:cNvPr id="59" name="文本占位符 119"/>
          <p:cNvSpPr>
            <a:spLocks noGrp="1"/>
          </p:cNvSpPr>
          <p:nvPr>
            <p:ph type="body" sz="quarter" idx="61" hasCustomPrompt="1"/>
          </p:nvPr>
        </p:nvSpPr>
        <p:spPr>
          <a:xfrm>
            <a:off x="7243699" y="3118314"/>
            <a:ext cx="1522604" cy="553274"/>
          </a:xfrm>
          <a:prstGeom prst="rect">
            <a:avLst/>
          </a:prstGeom>
        </p:spPr>
        <p:txBody>
          <a:bodyPr anchor="ct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200" b="1">
                <a:solidFill>
                  <a:schemeClr val="bg1"/>
                </a:solidFill>
                <a:latin typeface="+mj-ea"/>
                <a:ea typeface="+mj-ea"/>
              </a:defRPr>
            </a:lvl1pPr>
          </a:lstStyle>
          <a:p>
            <a:pPr lvl="0"/>
            <a:r>
              <a:rPr lang="zh-CN" altLang="en-US" dirty="0"/>
              <a:t>单击此处添加文字</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单击此处添加文字</a:t>
            </a:r>
          </a:p>
        </p:txBody>
      </p:sp>
      <p:sp>
        <p:nvSpPr>
          <p:cNvPr id="60" name="文本占位符 119"/>
          <p:cNvSpPr>
            <a:spLocks noGrp="1"/>
          </p:cNvSpPr>
          <p:nvPr>
            <p:ph type="body" sz="quarter" idx="62" hasCustomPrompt="1"/>
          </p:nvPr>
        </p:nvSpPr>
        <p:spPr>
          <a:xfrm>
            <a:off x="8599259" y="2325830"/>
            <a:ext cx="1407944" cy="553274"/>
          </a:xfrm>
          <a:prstGeom prst="rect">
            <a:avLst/>
          </a:prstGeom>
        </p:spPr>
        <p:txBody>
          <a:bodyPr anchor="ct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200" b="1">
                <a:solidFill>
                  <a:schemeClr val="bg1"/>
                </a:solidFill>
                <a:latin typeface="+mj-ea"/>
                <a:ea typeface="+mj-ea"/>
              </a:defRPr>
            </a:lvl1pPr>
          </a:lstStyle>
          <a:p>
            <a:pPr lvl="0"/>
            <a:r>
              <a:rPr lang="zh-CN" altLang="en-US" dirty="0"/>
              <a:t>单击此处添加文字</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单击此处添加文字</a:t>
            </a:r>
          </a:p>
        </p:txBody>
      </p:sp>
      <p:sp>
        <p:nvSpPr>
          <p:cNvPr id="43" name="文本占位符 119"/>
          <p:cNvSpPr>
            <a:spLocks noGrp="1"/>
          </p:cNvSpPr>
          <p:nvPr>
            <p:ph type="body" sz="quarter" idx="63"/>
          </p:nvPr>
        </p:nvSpPr>
        <p:spPr>
          <a:xfrm>
            <a:off x="2238860" y="1452771"/>
            <a:ext cx="294521" cy="1903720"/>
          </a:xfrm>
          <a:prstGeom prst="rect">
            <a:avLst/>
          </a:prstGeom>
        </p:spPr>
        <p:txBody>
          <a:bodyPr vert="eaVert" anchor="ct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b="1">
                <a:solidFill>
                  <a:schemeClr val="tx1"/>
                </a:solidFill>
                <a:latin typeface="+mj-ea"/>
                <a:ea typeface="+mj-ea"/>
              </a:defRPr>
            </a:lvl1pPr>
          </a:lstStyle>
          <a:p>
            <a:pPr lvl="0"/>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cxnSp>
        <p:nvCxnSpPr>
          <p:cNvPr id="30" name="直接连接符 29"/>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1" name="矩形 3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2" name="直接连接符 3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65" name="文本占位符 51"/>
          <p:cNvSpPr>
            <a:spLocks noGrp="1"/>
          </p:cNvSpPr>
          <p:nvPr userDrawn="1">
            <p:ph type="body" sz="quarter" idx="57" hasCustomPrompt="1"/>
          </p:nvPr>
        </p:nvSpPr>
        <p:spPr>
          <a:xfrm>
            <a:off x="2763111" y="1387668"/>
            <a:ext cx="2257864" cy="379035"/>
          </a:xfrm>
          <a:prstGeom prst="rect">
            <a:avLst/>
          </a:prstGeom>
          <a:ln>
            <a:noFill/>
          </a:ln>
        </p:spPr>
        <p:txBody>
          <a:bodyPr>
            <a:normAutofit/>
          </a:bodyPr>
          <a:lstStyle>
            <a:lvl1pPr marL="0" indent="0" algn="r">
              <a:buFontTx/>
              <a:buNone/>
              <a:defRPr sz="1800" b="1">
                <a:solidFill>
                  <a:schemeClr val="tx1"/>
                </a:solidFill>
                <a:latin typeface="+mj-ea"/>
                <a:ea typeface="+mj-ea"/>
              </a:defRPr>
            </a:lvl1pPr>
          </a:lstStyle>
          <a:p>
            <a:pPr lvl="0"/>
            <a:r>
              <a:rPr lang="zh-CN" altLang="en-US" dirty="0"/>
              <a:t>请输入标题</a:t>
            </a:r>
          </a:p>
        </p:txBody>
      </p:sp>
      <p:sp>
        <p:nvSpPr>
          <p:cNvPr id="66" name="文本占位符 119"/>
          <p:cNvSpPr>
            <a:spLocks noGrp="1"/>
          </p:cNvSpPr>
          <p:nvPr userDrawn="1">
            <p:ph type="body" sz="quarter" idx="58" hasCustomPrompt="1"/>
          </p:nvPr>
        </p:nvSpPr>
        <p:spPr>
          <a:xfrm>
            <a:off x="1097280" y="1849395"/>
            <a:ext cx="3923695" cy="648991"/>
          </a:xfrm>
          <a:prstGeom prst="rect">
            <a:avLst/>
          </a:prstGeom>
        </p:spPr>
        <p:txBody>
          <a:bodyPr>
            <a:normAutofit/>
          </a:bodyPr>
          <a:lstStyle>
            <a:lvl1pPr marL="0" marR="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67" name="文本占位符 51"/>
          <p:cNvSpPr>
            <a:spLocks noGrp="1"/>
          </p:cNvSpPr>
          <p:nvPr userDrawn="1">
            <p:ph type="body" sz="quarter" idx="59" hasCustomPrompt="1"/>
          </p:nvPr>
        </p:nvSpPr>
        <p:spPr>
          <a:xfrm>
            <a:off x="2190217" y="2992156"/>
            <a:ext cx="2257864" cy="379035"/>
          </a:xfrm>
          <a:prstGeom prst="rect">
            <a:avLst/>
          </a:prstGeom>
          <a:ln>
            <a:noFill/>
          </a:ln>
        </p:spPr>
        <p:txBody>
          <a:bodyPr>
            <a:normAutofit/>
          </a:bodyPr>
          <a:lstStyle>
            <a:lvl1pPr marL="0" indent="0" algn="r">
              <a:buFontTx/>
              <a:buNone/>
              <a:defRPr sz="1800" b="1">
                <a:solidFill>
                  <a:schemeClr val="tx1"/>
                </a:solidFill>
                <a:latin typeface="+mj-ea"/>
                <a:ea typeface="+mj-ea"/>
              </a:defRPr>
            </a:lvl1pPr>
          </a:lstStyle>
          <a:p>
            <a:pPr lvl="0"/>
            <a:r>
              <a:rPr lang="zh-CN" altLang="en-US" dirty="0"/>
              <a:t>请输入标题</a:t>
            </a:r>
          </a:p>
        </p:txBody>
      </p:sp>
      <p:sp>
        <p:nvSpPr>
          <p:cNvPr id="68" name="文本占位符 119"/>
          <p:cNvSpPr>
            <a:spLocks noGrp="1"/>
          </p:cNvSpPr>
          <p:nvPr userDrawn="1">
            <p:ph type="body" sz="quarter" idx="60" hasCustomPrompt="1"/>
          </p:nvPr>
        </p:nvSpPr>
        <p:spPr>
          <a:xfrm>
            <a:off x="524386" y="3453883"/>
            <a:ext cx="3923695" cy="648991"/>
          </a:xfrm>
          <a:prstGeom prst="rect">
            <a:avLst/>
          </a:prstGeom>
        </p:spPr>
        <p:txBody>
          <a:bodyPr>
            <a:normAutofit/>
          </a:bodyPr>
          <a:lstStyle>
            <a:lvl1pPr marL="0" marR="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69" name="文本占位符 51"/>
          <p:cNvSpPr>
            <a:spLocks noGrp="1"/>
          </p:cNvSpPr>
          <p:nvPr userDrawn="1">
            <p:ph type="body" sz="quarter" idx="61" hasCustomPrompt="1"/>
          </p:nvPr>
        </p:nvSpPr>
        <p:spPr>
          <a:xfrm>
            <a:off x="2917609" y="4494609"/>
            <a:ext cx="2257864" cy="379035"/>
          </a:xfrm>
          <a:prstGeom prst="rect">
            <a:avLst/>
          </a:prstGeom>
          <a:ln>
            <a:noFill/>
          </a:ln>
        </p:spPr>
        <p:txBody>
          <a:bodyPr>
            <a:normAutofit/>
          </a:bodyPr>
          <a:lstStyle>
            <a:lvl1pPr marL="0" indent="0" algn="r">
              <a:buFontTx/>
              <a:buNone/>
              <a:defRPr sz="1800" b="1">
                <a:solidFill>
                  <a:schemeClr val="tx1"/>
                </a:solidFill>
                <a:latin typeface="+mj-ea"/>
                <a:ea typeface="+mj-ea"/>
              </a:defRPr>
            </a:lvl1pPr>
          </a:lstStyle>
          <a:p>
            <a:pPr lvl="0"/>
            <a:r>
              <a:rPr lang="zh-CN" altLang="en-US" dirty="0"/>
              <a:t>请输入标题</a:t>
            </a:r>
          </a:p>
        </p:txBody>
      </p:sp>
      <p:sp>
        <p:nvSpPr>
          <p:cNvPr id="70" name="文本占位符 119"/>
          <p:cNvSpPr>
            <a:spLocks noGrp="1"/>
          </p:cNvSpPr>
          <p:nvPr userDrawn="1">
            <p:ph type="body" sz="quarter" idx="62" hasCustomPrompt="1"/>
          </p:nvPr>
        </p:nvSpPr>
        <p:spPr>
          <a:xfrm>
            <a:off x="1251778" y="4956336"/>
            <a:ext cx="3923695" cy="648991"/>
          </a:xfrm>
          <a:prstGeom prst="rect">
            <a:avLst/>
          </a:prstGeom>
        </p:spPr>
        <p:txBody>
          <a:bodyPr>
            <a:normAutofit/>
          </a:bodyPr>
          <a:lstStyle>
            <a:lvl1pPr marL="0" marR="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71" name="文本占位符 119"/>
          <p:cNvSpPr>
            <a:spLocks noGrp="1"/>
          </p:cNvSpPr>
          <p:nvPr userDrawn="1">
            <p:ph type="body" sz="quarter" idx="63" hasCustomPrompt="1"/>
          </p:nvPr>
        </p:nvSpPr>
        <p:spPr>
          <a:xfrm>
            <a:off x="9569986" y="2703388"/>
            <a:ext cx="1789635" cy="1663207"/>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72" name="文本占位符 51"/>
          <p:cNvSpPr>
            <a:spLocks noGrp="1"/>
          </p:cNvSpPr>
          <p:nvPr userDrawn="1">
            <p:ph type="body" sz="quarter" idx="18" hasCustomPrompt="1"/>
          </p:nvPr>
        </p:nvSpPr>
        <p:spPr>
          <a:xfrm>
            <a:off x="8139222" y="3168614"/>
            <a:ext cx="969337" cy="777485"/>
          </a:xfrm>
          <a:prstGeom prst="rect">
            <a:avLst/>
          </a:prstGeom>
          <a:ln>
            <a:noFill/>
          </a:ln>
        </p:spPr>
        <p:txBody>
          <a:bodyPr anchor="ctr">
            <a:normAutofit/>
          </a:bodyPr>
          <a:lstStyle>
            <a:lvl1pPr marL="0" indent="0" algn="ctr">
              <a:buFontTx/>
              <a:buNone/>
              <a:defRPr sz="1600">
                <a:solidFill>
                  <a:schemeClr val="bg1"/>
                </a:solidFill>
                <a:latin typeface="+mj-ea"/>
                <a:ea typeface="+mj-ea"/>
              </a:defRPr>
            </a:lvl1pPr>
          </a:lstStyle>
          <a:p>
            <a:pPr lvl="0"/>
            <a:r>
              <a:rPr lang="zh-CN" altLang="en-US" dirty="0"/>
              <a:t>添加您的标题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单标题-双幅图文">
    <p:spTree>
      <p:nvGrpSpPr>
        <p:cNvPr id="1" name=""/>
        <p:cNvGrpSpPr/>
        <p:nvPr/>
      </p:nvGrpSpPr>
      <p:grpSpPr>
        <a:xfrm>
          <a:off x="0" y="0"/>
          <a:ext cx="0" cy="0"/>
          <a:chOff x="0" y="0"/>
          <a:chExt cx="0" cy="0"/>
        </a:xfrm>
      </p:grpSpPr>
      <p:cxnSp>
        <p:nvCxnSpPr>
          <p:cNvPr id="17" name="直接连接符 16"/>
          <p:cNvCxnSpPr>
            <a:stCxn id="21" idx="1"/>
          </p:cNvCxnSpPr>
          <p:nvPr userDrawn="1"/>
        </p:nvCxnSpPr>
        <p:spPr bwMode="auto">
          <a:xfrm flipV="1">
            <a:off x="1715589" y="812776"/>
            <a:ext cx="10480645" cy="16376"/>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21" name="标题 1"/>
          <p:cNvSpPr>
            <a:spLocks noGrp="1"/>
          </p:cNvSpPr>
          <p:nvPr>
            <p:ph type="title"/>
          </p:nvPr>
        </p:nvSpPr>
        <p:spPr>
          <a:xfrm>
            <a:off x="1715589" y="57776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22" name="矩形 21"/>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23" name="直接连接符 22"/>
          <p:cNvCxnSpPr>
            <a:endCxn id="22" idx="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24" name="文本占位符 26"/>
          <p:cNvSpPr>
            <a:spLocks noGrp="1"/>
          </p:cNvSpPr>
          <p:nvPr>
            <p:ph type="body" sz="quarter" idx="10"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18" name="内容占位符 2"/>
          <p:cNvSpPr>
            <a:spLocks noGrp="1"/>
          </p:cNvSpPr>
          <p:nvPr>
            <p:ph sz="quarter" idx="59" hasCustomPrompt="1"/>
          </p:nvPr>
        </p:nvSpPr>
        <p:spPr>
          <a:xfrm>
            <a:off x="1045209" y="1574800"/>
            <a:ext cx="4903048" cy="2576228"/>
          </a:xfrm>
          <a:prstGeom prst="roundRect">
            <a:avLst>
              <a:gd name="adj" fmla="val 10219"/>
            </a:avLst>
          </a:prstGeom>
        </p:spPr>
        <p:txBody>
          <a:bodyPr tIns="972000" anchor="ct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sz="2000" b="1">
                <a:solidFill>
                  <a:schemeClr val="tx2"/>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点击添加内容</a:t>
            </a:r>
          </a:p>
        </p:txBody>
      </p:sp>
      <p:sp>
        <p:nvSpPr>
          <p:cNvPr id="19" name="内容占位符 2"/>
          <p:cNvSpPr>
            <a:spLocks noGrp="1"/>
          </p:cNvSpPr>
          <p:nvPr>
            <p:ph sz="quarter" idx="60" hasCustomPrompt="1"/>
          </p:nvPr>
        </p:nvSpPr>
        <p:spPr>
          <a:xfrm>
            <a:off x="6226809" y="1574800"/>
            <a:ext cx="4903048" cy="2576228"/>
          </a:xfrm>
          <a:prstGeom prst="roundRect">
            <a:avLst>
              <a:gd name="adj" fmla="val 10219"/>
            </a:avLst>
          </a:prstGeom>
        </p:spPr>
        <p:txBody>
          <a:bodyPr tIns="972000" anchor="ct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sz="2000" b="1">
                <a:solidFill>
                  <a:schemeClr val="tx2"/>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点击添加内容</a:t>
            </a:r>
          </a:p>
        </p:txBody>
      </p:sp>
      <p:sp>
        <p:nvSpPr>
          <p:cNvPr id="26" name="Text Placeholder 3"/>
          <p:cNvSpPr>
            <a:spLocks noGrp="1"/>
          </p:cNvSpPr>
          <p:nvPr>
            <p:ph type="body" sz="half" idx="37"/>
          </p:nvPr>
        </p:nvSpPr>
        <p:spPr>
          <a:xfrm>
            <a:off x="2429933" y="4388878"/>
            <a:ext cx="2133600" cy="192780"/>
          </a:xfrm>
          <a:prstGeom prst="rect">
            <a:avLst/>
          </a:prstGeom>
        </p:spPr>
        <p:txBody>
          <a:bodyPr wrap="square" lIns="0" tIns="0" rIns="0" bIns="0" anchor="ctr">
            <a:normAutofit/>
          </a:bodyPr>
          <a:lstStyle>
            <a:lvl1pPr marL="0" indent="0" algn="ctr">
              <a:buNone/>
              <a:defRPr sz="18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4" name="Text Placeholder 3"/>
          <p:cNvSpPr>
            <a:spLocks noGrp="1"/>
          </p:cNvSpPr>
          <p:nvPr>
            <p:ph type="body" sz="half" idx="57"/>
          </p:nvPr>
        </p:nvSpPr>
        <p:spPr>
          <a:xfrm>
            <a:off x="7611533" y="4388878"/>
            <a:ext cx="2133600" cy="192780"/>
          </a:xfrm>
          <a:prstGeom prst="rect">
            <a:avLst/>
          </a:prstGeom>
        </p:spPr>
        <p:txBody>
          <a:bodyPr wrap="square" lIns="0" tIns="0" rIns="0" bIns="0" anchor="ctr">
            <a:normAutofit/>
          </a:bodyPr>
          <a:lstStyle>
            <a:lvl1pPr marL="0" indent="0" algn="ctr">
              <a:buNone/>
              <a:defRPr sz="18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5" name="文本占位符 2"/>
          <p:cNvSpPr>
            <a:spLocks noGrp="1"/>
          </p:cNvSpPr>
          <p:nvPr>
            <p:ph type="body" sz="quarter" idx="61"/>
          </p:nvPr>
        </p:nvSpPr>
        <p:spPr>
          <a:xfrm>
            <a:off x="2241973" y="4807527"/>
            <a:ext cx="2509520" cy="887153"/>
          </a:xfrm>
          <a:prstGeom prst="rect">
            <a:avLst/>
          </a:prstGeom>
        </p:spPr>
        <p:txBody>
          <a:bodyPr>
            <a:normAutofit/>
          </a:bodyPr>
          <a:lstStyle>
            <a:lvl1pPr marL="0" indent="0" algn="ctr">
              <a:lnSpc>
                <a:spcPct val="130000"/>
              </a:lnSpc>
              <a:spcBef>
                <a:spcPts val="0"/>
              </a:spcBef>
              <a:buNone/>
              <a:defRPr sz="1600">
                <a:solidFill>
                  <a:schemeClr val="tx2"/>
                </a:solidFill>
              </a:defRPr>
            </a:lvl1pPr>
          </a:lstStyle>
          <a:p>
            <a:pPr lvl="0"/>
            <a:endParaRPr lang="zh-CN" altLang="en-US" dirty="0"/>
          </a:p>
        </p:txBody>
      </p:sp>
      <p:sp>
        <p:nvSpPr>
          <p:cNvPr id="36" name="文本占位符 2"/>
          <p:cNvSpPr>
            <a:spLocks noGrp="1"/>
          </p:cNvSpPr>
          <p:nvPr>
            <p:ph type="body" sz="quarter" idx="62"/>
          </p:nvPr>
        </p:nvSpPr>
        <p:spPr>
          <a:xfrm>
            <a:off x="7440507" y="4807527"/>
            <a:ext cx="2509520" cy="887153"/>
          </a:xfrm>
          <a:prstGeom prst="rect">
            <a:avLst/>
          </a:prstGeom>
        </p:spPr>
        <p:txBody>
          <a:bodyPr>
            <a:normAutofit/>
          </a:bodyPr>
          <a:lstStyle>
            <a:lvl1pPr marL="0" indent="0" algn="ctr">
              <a:lnSpc>
                <a:spcPct val="130000"/>
              </a:lnSpc>
              <a:spcBef>
                <a:spcPts val="0"/>
              </a:spcBef>
              <a:buNone/>
              <a:defRPr sz="1600">
                <a:solidFill>
                  <a:schemeClr val="tx2"/>
                </a:solidFill>
              </a:defRPr>
            </a:lvl1pPr>
          </a:lstStyle>
          <a:p>
            <a:pPr lvl="0"/>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cxnSp>
        <p:nvCxnSpPr>
          <p:cNvPr id="30" name="直接连接符 29"/>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1" name="矩形 3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2" name="直接连接符 3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4" name="图片占位符 3"/>
          <p:cNvSpPr>
            <a:spLocks noGrp="1"/>
          </p:cNvSpPr>
          <p:nvPr>
            <p:ph type="pic" sz="quarter" idx="55" hasCustomPrompt="1"/>
          </p:nvPr>
        </p:nvSpPr>
        <p:spPr>
          <a:xfrm>
            <a:off x="1744241" y="2289639"/>
            <a:ext cx="2513013" cy="2513013"/>
          </a:xfrm>
          <a:prstGeom prst="ellipse">
            <a:avLst/>
          </a:prstGeom>
        </p:spPr>
        <p:txBody>
          <a:bodyPr/>
          <a:lstStyle>
            <a:lvl1pPr marL="0" indent="0" algn="ctr">
              <a:spcBef>
                <a:spcPts val="0"/>
              </a:spcBef>
              <a:buNone/>
              <a:defRPr sz="1800">
                <a:solidFill>
                  <a:schemeClr val="bg2"/>
                </a:solidFill>
              </a:defRPr>
            </a:lvl1pPr>
          </a:lstStyle>
          <a:p>
            <a:endParaRPr lang="en-US" altLang="zh-CN" dirty="0"/>
          </a:p>
          <a:p>
            <a:r>
              <a:rPr lang="zh-CN" altLang="en-US" dirty="0"/>
              <a:t>点击插入图片</a:t>
            </a:r>
          </a:p>
        </p:txBody>
      </p:sp>
      <p:sp>
        <p:nvSpPr>
          <p:cNvPr id="55" name="文本占位符 51"/>
          <p:cNvSpPr>
            <a:spLocks noGrp="1"/>
          </p:cNvSpPr>
          <p:nvPr>
            <p:ph type="body" sz="quarter" idx="57" hasCustomPrompt="1"/>
          </p:nvPr>
        </p:nvSpPr>
        <p:spPr>
          <a:xfrm>
            <a:off x="6157765" y="1430476"/>
            <a:ext cx="2257864" cy="338172"/>
          </a:xfrm>
          <a:prstGeom prst="rect">
            <a:avLst/>
          </a:prstGeom>
          <a:ln>
            <a:noFill/>
          </a:ln>
        </p:spPr>
        <p:txBody>
          <a:bodyPr>
            <a:noAutofit/>
          </a:bodyPr>
          <a:lstStyle>
            <a:lvl1pPr marL="0" indent="0" algn="l">
              <a:buFontTx/>
              <a:buNone/>
              <a:defRPr sz="1600" b="1">
                <a:solidFill>
                  <a:schemeClr val="tx1"/>
                </a:solidFill>
                <a:latin typeface="+mj-ea"/>
                <a:ea typeface="+mj-ea"/>
              </a:defRPr>
            </a:lvl1pPr>
          </a:lstStyle>
          <a:p>
            <a:pPr lvl="0"/>
            <a:r>
              <a:rPr lang="zh-CN" altLang="en-US" dirty="0"/>
              <a:t>请输入标题</a:t>
            </a:r>
          </a:p>
        </p:txBody>
      </p:sp>
      <p:sp>
        <p:nvSpPr>
          <p:cNvPr id="56" name="文本占位符 119"/>
          <p:cNvSpPr>
            <a:spLocks noGrp="1"/>
          </p:cNvSpPr>
          <p:nvPr>
            <p:ph type="body" sz="quarter" idx="58" hasCustomPrompt="1"/>
          </p:nvPr>
        </p:nvSpPr>
        <p:spPr>
          <a:xfrm>
            <a:off x="6169171" y="1796596"/>
            <a:ext cx="4200600" cy="639856"/>
          </a:xfrm>
          <a:prstGeom prst="rect">
            <a:avLst/>
          </a:prstGeo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66" name="文本占位符 51"/>
          <p:cNvSpPr>
            <a:spLocks noGrp="1"/>
          </p:cNvSpPr>
          <p:nvPr>
            <p:ph type="body" sz="quarter" idx="59" hasCustomPrompt="1"/>
          </p:nvPr>
        </p:nvSpPr>
        <p:spPr>
          <a:xfrm>
            <a:off x="7000204" y="2481740"/>
            <a:ext cx="2257864" cy="338172"/>
          </a:xfrm>
          <a:prstGeom prst="rect">
            <a:avLst/>
          </a:prstGeom>
          <a:ln>
            <a:noFill/>
          </a:ln>
        </p:spPr>
        <p:txBody>
          <a:bodyPr>
            <a:noAutofit/>
          </a:bodyPr>
          <a:lstStyle>
            <a:lvl1pPr marL="0" indent="0" algn="l">
              <a:buFontTx/>
              <a:buNone/>
              <a:defRPr sz="1600" b="1">
                <a:solidFill>
                  <a:schemeClr val="tx1"/>
                </a:solidFill>
                <a:latin typeface="+mj-ea"/>
                <a:ea typeface="+mj-ea"/>
              </a:defRPr>
            </a:lvl1pPr>
          </a:lstStyle>
          <a:p>
            <a:pPr lvl="0"/>
            <a:r>
              <a:rPr lang="zh-CN" altLang="en-US" dirty="0"/>
              <a:t>请输入标题</a:t>
            </a:r>
          </a:p>
        </p:txBody>
      </p:sp>
      <p:sp>
        <p:nvSpPr>
          <p:cNvPr id="67" name="文本占位符 119"/>
          <p:cNvSpPr>
            <a:spLocks noGrp="1"/>
          </p:cNvSpPr>
          <p:nvPr>
            <p:ph type="body" sz="quarter" idx="60" hasCustomPrompt="1"/>
          </p:nvPr>
        </p:nvSpPr>
        <p:spPr>
          <a:xfrm>
            <a:off x="7011610" y="2847860"/>
            <a:ext cx="4200600" cy="639856"/>
          </a:xfrm>
          <a:prstGeom prst="rect">
            <a:avLst/>
          </a:prstGeo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68" name="文本占位符 51"/>
          <p:cNvSpPr>
            <a:spLocks noGrp="1"/>
          </p:cNvSpPr>
          <p:nvPr>
            <p:ph type="body" sz="quarter" idx="61" hasCustomPrompt="1"/>
          </p:nvPr>
        </p:nvSpPr>
        <p:spPr>
          <a:xfrm>
            <a:off x="7069430" y="3771209"/>
            <a:ext cx="2257864" cy="338172"/>
          </a:xfrm>
          <a:prstGeom prst="rect">
            <a:avLst/>
          </a:prstGeom>
          <a:ln>
            <a:noFill/>
          </a:ln>
        </p:spPr>
        <p:txBody>
          <a:bodyPr>
            <a:noAutofit/>
          </a:bodyPr>
          <a:lstStyle>
            <a:lvl1pPr marL="0" indent="0" algn="l">
              <a:buFontTx/>
              <a:buNone/>
              <a:defRPr sz="1600" b="1">
                <a:solidFill>
                  <a:schemeClr val="tx1"/>
                </a:solidFill>
                <a:latin typeface="+mj-ea"/>
                <a:ea typeface="+mj-ea"/>
              </a:defRPr>
            </a:lvl1pPr>
          </a:lstStyle>
          <a:p>
            <a:pPr lvl="0"/>
            <a:r>
              <a:rPr lang="zh-CN" altLang="en-US" dirty="0"/>
              <a:t>请输入标题</a:t>
            </a:r>
          </a:p>
        </p:txBody>
      </p:sp>
      <p:sp>
        <p:nvSpPr>
          <p:cNvPr id="69" name="文本占位符 119"/>
          <p:cNvSpPr>
            <a:spLocks noGrp="1"/>
          </p:cNvSpPr>
          <p:nvPr>
            <p:ph type="body" sz="quarter" idx="62" hasCustomPrompt="1"/>
          </p:nvPr>
        </p:nvSpPr>
        <p:spPr>
          <a:xfrm>
            <a:off x="7080836" y="4137329"/>
            <a:ext cx="4200600" cy="639856"/>
          </a:xfrm>
          <a:prstGeom prst="rect">
            <a:avLst/>
          </a:prstGeo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70" name="文本占位符 51"/>
          <p:cNvSpPr>
            <a:spLocks noGrp="1"/>
          </p:cNvSpPr>
          <p:nvPr>
            <p:ph type="body" sz="quarter" idx="63" hasCustomPrompt="1"/>
          </p:nvPr>
        </p:nvSpPr>
        <p:spPr>
          <a:xfrm>
            <a:off x="6192950" y="4851086"/>
            <a:ext cx="2257864" cy="338172"/>
          </a:xfrm>
          <a:prstGeom prst="rect">
            <a:avLst/>
          </a:prstGeom>
          <a:ln>
            <a:noFill/>
          </a:ln>
        </p:spPr>
        <p:txBody>
          <a:bodyPr>
            <a:noAutofit/>
          </a:bodyPr>
          <a:lstStyle>
            <a:lvl1pPr marL="0" indent="0" algn="l">
              <a:buFontTx/>
              <a:buNone/>
              <a:defRPr sz="1600" b="1">
                <a:solidFill>
                  <a:schemeClr val="tx1"/>
                </a:solidFill>
                <a:latin typeface="+mj-ea"/>
                <a:ea typeface="+mj-ea"/>
              </a:defRPr>
            </a:lvl1pPr>
          </a:lstStyle>
          <a:p>
            <a:pPr lvl="0"/>
            <a:r>
              <a:rPr lang="zh-CN" altLang="en-US" dirty="0"/>
              <a:t>请输入标题</a:t>
            </a:r>
          </a:p>
        </p:txBody>
      </p:sp>
      <p:sp>
        <p:nvSpPr>
          <p:cNvPr id="71" name="文本占位符 119"/>
          <p:cNvSpPr>
            <a:spLocks noGrp="1"/>
          </p:cNvSpPr>
          <p:nvPr>
            <p:ph type="body" sz="quarter" idx="64" hasCustomPrompt="1"/>
          </p:nvPr>
        </p:nvSpPr>
        <p:spPr>
          <a:xfrm>
            <a:off x="6204356" y="5217206"/>
            <a:ext cx="4200600" cy="639856"/>
          </a:xfrm>
          <a:prstGeom prst="rect">
            <a:avLst/>
          </a:prstGeo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cxnSp>
        <p:nvCxnSpPr>
          <p:cNvPr id="30" name="直接连接符 29"/>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1" name="矩形 3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2" name="直接连接符 3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71" name="文本占位符 51"/>
          <p:cNvSpPr>
            <a:spLocks noGrp="1"/>
          </p:cNvSpPr>
          <p:nvPr>
            <p:ph type="body" sz="quarter" idx="18" hasCustomPrompt="1"/>
          </p:nvPr>
        </p:nvSpPr>
        <p:spPr>
          <a:xfrm>
            <a:off x="8825557" y="1638871"/>
            <a:ext cx="969338" cy="940757"/>
          </a:xfrm>
          <a:prstGeom prst="rect">
            <a:avLst/>
          </a:prstGeom>
          <a:ln>
            <a:noFill/>
          </a:ln>
        </p:spPr>
        <p:txBody>
          <a:bodyPr anchor="ctr">
            <a:noAutofit/>
          </a:bodyPr>
          <a:lstStyle>
            <a:lvl1pPr marL="0" indent="0" algn="ctr">
              <a:buFontTx/>
              <a:buNone/>
              <a:defRPr sz="2000">
                <a:solidFill>
                  <a:schemeClr val="bg1"/>
                </a:solidFill>
                <a:latin typeface="+mj-ea"/>
                <a:ea typeface="+mj-ea"/>
              </a:defRPr>
            </a:lvl1pPr>
          </a:lstStyle>
          <a:p>
            <a:pPr lvl="0"/>
            <a:r>
              <a:rPr lang="zh-CN" altLang="en-US" dirty="0"/>
              <a:t>添加您的标题</a:t>
            </a:r>
          </a:p>
        </p:txBody>
      </p:sp>
      <p:sp>
        <p:nvSpPr>
          <p:cNvPr id="73" name="文本占位符 119"/>
          <p:cNvSpPr>
            <a:spLocks noGrp="1"/>
          </p:cNvSpPr>
          <p:nvPr>
            <p:ph type="body" sz="quarter" idx="60" hasCustomPrompt="1"/>
          </p:nvPr>
        </p:nvSpPr>
        <p:spPr>
          <a:xfrm>
            <a:off x="8176778" y="3038442"/>
            <a:ext cx="2259063" cy="2527269"/>
          </a:xfrm>
          <a:prstGeom prst="rect">
            <a:avLst/>
          </a:prstGeom>
        </p:spPr>
        <p:txBody>
          <a:bodyPr>
            <a:normAutofit/>
          </a:bodyPr>
          <a:lstStyle>
            <a:lvl1pPr marL="0" marR="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sz="18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59" name="文本占位符 119"/>
          <p:cNvSpPr>
            <a:spLocks noGrp="1"/>
          </p:cNvSpPr>
          <p:nvPr>
            <p:ph type="body" sz="quarter" idx="58" hasCustomPrompt="1"/>
          </p:nvPr>
        </p:nvSpPr>
        <p:spPr>
          <a:xfrm>
            <a:off x="5737788" y="2962380"/>
            <a:ext cx="1577650" cy="330526"/>
          </a:xfrm>
          <a:prstGeom prst="rect">
            <a:avLst/>
          </a:prstGeom>
        </p:spPr>
        <p:txBody>
          <a:bodyPr anchor="ct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300">
                <a:latin typeface="+mn-ea"/>
                <a:ea typeface="+mn-ea"/>
              </a:defRPr>
            </a:lvl1pPr>
          </a:lstStyle>
          <a:p>
            <a:pPr lvl="0"/>
            <a:r>
              <a:rPr lang="zh-CN" altLang="en-US" dirty="0"/>
              <a:t>单击此处添加文字</a:t>
            </a:r>
            <a:endParaRPr lang="en-US" altLang="zh-CN" dirty="0"/>
          </a:p>
        </p:txBody>
      </p:sp>
      <p:sp>
        <p:nvSpPr>
          <p:cNvPr id="60" name="文本占位符 119"/>
          <p:cNvSpPr>
            <a:spLocks noGrp="1"/>
          </p:cNvSpPr>
          <p:nvPr>
            <p:ph type="body" sz="quarter" idx="61" hasCustomPrompt="1"/>
          </p:nvPr>
        </p:nvSpPr>
        <p:spPr>
          <a:xfrm>
            <a:off x="5741952" y="3354580"/>
            <a:ext cx="1577650" cy="330526"/>
          </a:xfrm>
          <a:prstGeom prst="rect">
            <a:avLst/>
          </a:prstGeom>
        </p:spPr>
        <p:txBody>
          <a:bodyPr anchor="ct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300">
                <a:latin typeface="+mn-ea"/>
                <a:ea typeface="+mn-ea"/>
              </a:defRPr>
            </a:lvl1pPr>
          </a:lstStyle>
          <a:p>
            <a:pPr lvl="0"/>
            <a:r>
              <a:rPr lang="zh-CN" altLang="en-US" dirty="0"/>
              <a:t>单击此处添加文字</a:t>
            </a:r>
            <a:endParaRPr lang="en-US" altLang="zh-CN" dirty="0"/>
          </a:p>
        </p:txBody>
      </p:sp>
      <p:sp>
        <p:nvSpPr>
          <p:cNvPr id="62" name="文本占位符 119"/>
          <p:cNvSpPr>
            <a:spLocks noGrp="1"/>
          </p:cNvSpPr>
          <p:nvPr>
            <p:ph type="body" sz="quarter" idx="62" hasCustomPrompt="1"/>
          </p:nvPr>
        </p:nvSpPr>
        <p:spPr>
          <a:xfrm>
            <a:off x="5752790" y="3739192"/>
            <a:ext cx="1577650" cy="330526"/>
          </a:xfrm>
          <a:prstGeom prst="rect">
            <a:avLst/>
          </a:prstGeom>
        </p:spPr>
        <p:txBody>
          <a:bodyPr anchor="ct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300">
                <a:latin typeface="+mn-ea"/>
                <a:ea typeface="+mn-ea"/>
              </a:defRPr>
            </a:lvl1pPr>
          </a:lstStyle>
          <a:p>
            <a:pPr lvl="0"/>
            <a:r>
              <a:rPr lang="zh-CN" altLang="en-US" dirty="0"/>
              <a:t>单击此处添加文字</a:t>
            </a:r>
            <a:endParaRPr lang="en-US" altLang="zh-CN" dirty="0"/>
          </a:p>
        </p:txBody>
      </p:sp>
      <p:sp>
        <p:nvSpPr>
          <p:cNvPr id="63" name="文本占位符 119"/>
          <p:cNvSpPr>
            <a:spLocks noGrp="1"/>
          </p:cNvSpPr>
          <p:nvPr>
            <p:ph type="body" sz="quarter" idx="63" hasCustomPrompt="1"/>
          </p:nvPr>
        </p:nvSpPr>
        <p:spPr>
          <a:xfrm>
            <a:off x="5761624" y="4166740"/>
            <a:ext cx="1577650" cy="330526"/>
          </a:xfrm>
          <a:prstGeom prst="rect">
            <a:avLst/>
          </a:prstGeom>
        </p:spPr>
        <p:txBody>
          <a:bodyPr anchor="ct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300">
                <a:latin typeface="+mn-ea"/>
                <a:ea typeface="+mn-ea"/>
              </a:defRPr>
            </a:lvl1pPr>
          </a:lstStyle>
          <a:p>
            <a:pPr lvl="0"/>
            <a:r>
              <a:rPr lang="zh-CN" altLang="en-US" dirty="0"/>
              <a:t>单击此处添加文字</a:t>
            </a:r>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cxnSp>
        <p:nvCxnSpPr>
          <p:cNvPr id="30" name="直接连接符 29"/>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1" name="矩形 3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2" name="直接连接符 3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22" name="文本占位符 119"/>
          <p:cNvSpPr>
            <a:spLocks noGrp="1"/>
          </p:cNvSpPr>
          <p:nvPr>
            <p:ph type="body" sz="quarter" idx="58" hasCustomPrompt="1"/>
          </p:nvPr>
        </p:nvSpPr>
        <p:spPr>
          <a:xfrm>
            <a:off x="3431329" y="1617371"/>
            <a:ext cx="6581351" cy="959057"/>
          </a:xfrm>
          <a:prstGeom prst="rect">
            <a:avLst/>
          </a:prstGeom>
        </p:spPr>
        <p:txBody>
          <a:bodyPr anchor="ct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单击此处添加文字，输入或复制文本内容</a:t>
            </a:r>
            <a:endParaRPr lang="en-US" altLang="zh-CN" dirty="0"/>
          </a:p>
        </p:txBody>
      </p:sp>
      <p:sp>
        <p:nvSpPr>
          <p:cNvPr id="23" name="文本占位符 119"/>
          <p:cNvSpPr>
            <a:spLocks noGrp="1"/>
          </p:cNvSpPr>
          <p:nvPr>
            <p:ph type="body" sz="quarter" idx="59" hasCustomPrompt="1"/>
          </p:nvPr>
        </p:nvSpPr>
        <p:spPr>
          <a:xfrm>
            <a:off x="4601277" y="2844921"/>
            <a:ext cx="5654417" cy="648991"/>
          </a:xfrm>
          <a:prstGeom prst="rect">
            <a:avLst/>
          </a:prstGeom>
        </p:spPr>
        <p:txBody>
          <a:bodyPr anchor="ct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24" name="文本占位符 119"/>
          <p:cNvSpPr>
            <a:spLocks noGrp="1"/>
          </p:cNvSpPr>
          <p:nvPr>
            <p:ph type="body" sz="quarter" idx="60" hasCustomPrompt="1"/>
          </p:nvPr>
        </p:nvSpPr>
        <p:spPr>
          <a:xfrm>
            <a:off x="5661246" y="3749899"/>
            <a:ext cx="5654417" cy="648991"/>
          </a:xfrm>
          <a:prstGeom prst="rect">
            <a:avLst/>
          </a:prstGeom>
        </p:spPr>
        <p:txBody>
          <a:bodyPr anchor="ct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25" name="文本占位符 119"/>
          <p:cNvSpPr>
            <a:spLocks noGrp="1"/>
          </p:cNvSpPr>
          <p:nvPr>
            <p:ph type="body" sz="quarter" idx="61" hasCustomPrompt="1"/>
          </p:nvPr>
        </p:nvSpPr>
        <p:spPr>
          <a:xfrm>
            <a:off x="6463830" y="4793791"/>
            <a:ext cx="4851834" cy="648991"/>
          </a:xfrm>
          <a:prstGeom prst="rect">
            <a:avLst/>
          </a:prstGeom>
        </p:spPr>
        <p:txBody>
          <a:bodyPr anchor="ct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solidFill>
                  <a:schemeClr val="tx2"/>
                </a:solidFill>
              </a:defRPr>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cxnSp>
        <p:nvCxnSpPr>
          <p:cNvPr id="30" name="直接连接符 29"/>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1" name="矩形 3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2" name="直接连接符 3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3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38" name="文本占位符 51"/>
          <p:cNvSpPr>
            <a:spLocks noGrp="1"/>
          </p:cNvSpPr>
          <p:nvPr>
            <p:ph type="body" sz="quarter" idx="56" hasCustomPrompt="1"/>
          </p:nvPr>
        </p:nvSpPr>
        <p:spPr>
          <a:xfrm>
            <a:off x="9676550" y="2969772"/>
            <a:ext cx="1038775" cy="735058"/>
          </a:xfrm>
          <a:prstGeom prst="rect">
            <a:avLst/>
          </a:prstGeom>
          <a:ln>
            <a:noFill/>
          </a:ln>
        </p:spPr>
        <p:txBody>
          <a:bodyPr anchor="ctr">
            <a:noAutofit/>
          </a:bodyPr>
          <a:lstStyle>
            <a:lvl1pPr marL="0" indent="0" algn="ctr">
              <a:buFontTx/>
              <a:buNone/>
              <a:defRPr sz="1800">
                <a:solidFill>
                  <a:schemeClr val="bg1"/>
                </a:solidFill>
                <a:latin typeface="+mj-ea"/>
                <a:ea typeface="+mj-ea"/>
              </a:defRPr>
            </a:lvl1pPr>
          </a:lstStyle>
          <a:p>
            <a:pPr lvl="0"/>
            <a:r>
              <a:rPr lang="zh-CN" altLang="en-US" dirty="0"/>
              <a:t>添加您的标题</a:t>
            </a:r>
          </a:p>
        </p:txBody>
      </p:sp>
      <p:sp>
        <p:nvSpPr>
          <p:cNvPr id="39" name="文本占位符 51"/>
          <p:cNvSpPr>
            <a:spLocks noGrp="1"/>
          </p:cNvSpPr>
          <p:nvPr>
            <p:ph type="body" sz="quarter" idx="57" hasCustomPrompt="1"/>
          </p:nvPr>
        </p:nvSpPr>
        <p:spPr>
          <a:xfrm>
            <a:off x="3669847" y="1549632"/>
            <a:ext cx="2257864" cy="379035"/>
          </a:xfrm>
          <a:prstGeom prst="rect">
            <a:avLst/>
          </a:prstGeom>
          <a:ln>
            <a:noFill/>
          </a:ln>
        </p:spPr>
        <p:txBody>
          <a:bodyPr>
            <a:normAutofit/>
          </a:bodyPr>
          <a:lstStyle>
            <a:lvl1pPr marL="0" indent="0" algn="l">
              <a:buFontTx/>
              <a:buNone/>
              <a:defRPr sz="1800">
                <a:solidFill>
                  <a:schemeClr val="accent2"/>
                </a:solidFill>
                <a:latin typeface="+mj-ea"/>
                <a:ea typeface="+mj-ea"/>
              </a:defRPr>
            </a:lvl1pPr>
          </a:lstStyle>
          <a:p>
            <a:pPr lvl="0"/>
            <a:r>
              <a:rPr lang="zh-CN" altLang="en-US" dirty="0"/>
              <a:t>请输入标题</a:t>
            </a:r>
          </a:p>
        </p:txBody>
      </p:sp>
      <p:sp>
        <p:nvSpPr>
          <p:cNvPr id="40" name="文本占位符 119"/>
          <p:cNvSpPr>
            <a:spLocks noGrp="1"/>
          </p:cNvSpPr>
          <p:nvPr>
            <p:ph type="body" sz="quarter" idx="58" hasCustomPrompt="1"/>
          </p:nvPr>
        </p:nvSpPr>
        <p:spPr>
          <a:xfrm>
            <a:off x="3669848" y="2011359"/>
            <a:ext cx="3181468" cy="648991"/>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latin typeface="+mn-ea"/>
                <a:ea typeface="+mn-ea"/>
              </a:defRPr>
            </a:lvl1pPr>
          </a:lstStyle>
          <a:p>
            <a:pPr lvl="0"/>
            <a:r>
              <a:rPr lang="zh-CN" altLang="en-US" dirty="0"/>
              <a:t>单击此处添加文字</a:t>
            </a:r>
            <a:endParaRPr lang="en-US" altLang="zh-CN" dirty="0"/>
          </a:p>
          <a:p>
            <a:pPr lvl="0"/>
            <a:r>
              <a:rPr lang="zh-CN" altLang="en-US" dirty="0"/>
              <a:t>单击此处添加文字</a:t>
            </a:r>
            <a:endParaRPr lang="en-US" altLang="zh-CN" dirty="0"/>
          </a:p>
        </p:txBody>
      </p:sp>
      <p:sp>
        <p:nvSpPr>
          <p:cNvPr id="41" name="文本占位符 51"/>
          <p:cNvSpPr>
            <a:spLocks noGrp="1"/>
          </p:cNvSpPr>
          <p:nvPr>
            <p:ph type="body" sz="quarter" idx="59" hasCustomPrompt="1"/>
          </p:nvPr>
        </p:nvSpPr>
        <p:spPr>
          <a:xfrm>
            <a:off x="1582916" y="4075024"/>
            <a:ext cx="2257864" cy="379035"/>
          </a:xfrm>
          <a:prstGeom prst="rect">
            <a:avLst/>
          </a:prstGeom>
          <a:ln>
            <a:noFill/>
          </a:ln>
        </p:spPr>
        <p:txBody>
          <a:bodyPr>
            <a:normAutofit/>
          </a:bodyPr>
          <a:lstStyle>
            <a:lvl1pPr marL="0" indent="0" algn="l">
              <a:buFontTx/>
              <a:buNone/>
              <a:defRPr sz="1800">
                <a:solidFill>
                  <a:schemeClr val="accent1"/>
                </a:solidFill>
                <a:latin typeface="+mj-ea"/>
                <a:ea typeface="+mj-ea"/>
              </a:defRPr>
            </a:lvl1pPr>
          </a:lstStyle>
          <a:p>
            <a:pPr lvl="0"/>
            <a:r>
              <a:rPr lang="zh-CN" altLang="en-US" dirty="0"/>
              <a:t>请输入标题</a:t>
            </a:r>
          </a:p>
        </p:txBody>
      </p:sp>
      <p:sp>
        <p:nvSpPr>
          <p:cNvPr id="42" name="文本占位符 119"/>
          <p:cNvSpPr>
            <a:spLocks noGrp="1"/>
          </p:cNvSpPr>
          <p:nvPr>
            <p:ph type="body" sz="quarter" idx="60" hasCustomPrompt="1"/>
          </p:nvPr>
        </p:nvSpPr>
        <p:spPr>
          <a:xfrm>
            <a:off x="1582917" y="4536751"/>
            <a:ext cx="3181468" cy="648991"/>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latin typeface="+mn-ea"/>
                <a:ea typeface="+mn-ea"/>
              </a:defRPr>
            </a:lvl1pPr>
          </a:lstStyle>
          <a:p>
            <a:pPr lvl="0"/>
            <a:r>
              <a:rPr lang="zh-CN" altLang="en-US" dirty="0"/>
              <a:t>单击此处添加文字</a:t>
            </a:r>
            <a:endParaRPr lang="en-US" altLang="zh-CN" dirty="0"/>
          </a:p>
          <a:p>
            <a:pPr lvl="0"/>
            <a:r>
              <a:rPr lang="zh-CN" altLang="en-US" dirty="0"/>
              <a:t>单击此处添加文字</a:t>
            </a:r>
            <a:endParaRPr lang="en-US" altLang="zh-CN" dirty="0"/>
          </a:p>
        </p:txBody>
      </p:sp>
      <p:sp>
        <p:nvSpPr>
          <p:cNvPr id="43" name="文本占位符 51"/>
          <p:cNvSpPr>
            <a:spLocks noGrp="1"/>
          </p:cNvSpPr>
          <p:nvPr>
            <p:ph type="body" sz="quarter" idx="61" hasCustomPrompt="1"/>
          </p:nvPr>
        </p:nvSpPr>
        <p:spPr>
          <a:xfrm>
            <a:off x="5700588" y="4078985"/>
            <a:ext cx="2257864" cy="379035"/>
          </a:xfrm>
          <a:prstGeom prst="rect">
            <a:avLst/>
          </a:prstGeom>
          <a:ln>
            <a:noFill/>
          </a:ln>
        </p:spPr>
        <p:txBody>
          <a:bodyPr>
            <a:normAutofit/>
          </a:bodyPr>
          <a:lstStyle>
            <a:lvl1pPr marL="0" indent="0" algn="l">
              <a:buFontTx/>
              <a:buNone/>
              <a:defRPr sz="1800">
                <a:solidFill>
                  <a:schemeClr val="accent3"/>
                </a:solidFill>
                <a:latin typeface="+mj-ea"/>
                <a:ea typeface="+mj-ea"/>
              </a:defRPr>
            </a:lvl1pPr>
          </a:lstStyle>
          <a:p>
            <a:pPr lvl="0"/>
            <a:r>
              <a:rPr lang="zh-CN" altLang="en-US" dirty="0"/>
              <a:t>请输入标题</a:t>
            </a:r>
          </a:p>
        </p:txBody>
      </p:sp>
      <p:sp>
        <p:nvSpPr>
          <p:cNvPr id="44" name="文本占位符 119"/>
          <p:cNvSpPr>
            <a:spLocks noGrp="1"/>
          </p:cNvSpPr>
          <p:nvPr>
            <p:ph type="body" sz="quarter" idx="62" hasCustomPrompt="1"/>
          </p:nvPr>
        </p:nvSpPr>
        <p:spPr>
          <a:xfrm>
            <a:off x="5700589" y="4540712"/>
            <a:ext cx="3181468" cy="648991"/>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latin typeface="+mn-ea"/>
                <a:ea typeface="+mn-ea"/>
              </a:defRPr>
            </a:lvl1pPr>
          </a:lstStyle>
          <a:p>
            <a:pPr lvl="0"/>
            <a:r>
              <a:rPr lang="zh-CN" altLang="en-US" dirty="0"/>
              <a:t>单击此处添加文字</a:t>
            </a:r>
            <a:endParaRPr lang="en-US" altLang="zh-CN" dirty="0"/>
          </a:p>
          <a:p>
            <a:pPr lvl="0"/>
            <a:r>
              <a:rPr lang="zh-CN" altLang="en-US" dirty="0"/>
              <a:t>单击此处添加文字</a:t>
            </a:r>
            <a:endParaRPr lang="en-US" altLang="zh-CN" dirty="0"/>
          </a:p>
        </p:txBody>
      </p:sp>
      <p:sp>
        <p:nvSpPr>
          <p:cNvPr id="45" name="文本占位符 51"/>
          <p:cNvSpPr>
            <a:spLocks noGrp="1"/>
          </p:cNvSpPr>
          <p:nvPr>
            <p:ph type="body" sz="quarter" idx="63" hasCustomPrompt="1"/>
          </p:nvPr>
        </p:nvSpPr>
        <p:spPr>
          <a:xfrm>
            <a:off x="7816034" y="1549632"/>
            <a:ext cx="2257864" cy="379035"/>
          </a:xfrm>
          <a:prstGeom prst="rect">
            <a:avLst/>
          </a:prstGeom>
          <a:ln>
            <a:noFill/>
          </a:ln>
        </p:spPr>
        <p:txBody>
          <a:bodyPr>
            <a:normAutofit/>
          </a:bodyPr>
          <a:lstStyle>
            <a:lvl1pPr marL="0" indent="0" algn="l">
              <a:buFontTx/>
              <a:buNone/>
              <a:defRPr sz="1800">
                <a:solidFill>
                  <a:schemeClr val="accent4"/>
                </a:solidFill>
                <a:latin typeface="+mj-ea"/>
                <a:ea typeface="+mj-ea"/>
              </a:defRPr>
            </a:lvl1pPr>
          </a:lstStyle>
          <a:p>
            <a:pPr lvl="0"/>
            <a:r>
              <a:rPr lang="zh-CN" altLang="en-US" dirty="0"/>
              <a:t>请输入标题</a:t>
            </a:r>
          </a:p>
        </p:txBody>
      </p:sp>
      <p:sp>
        <p:nvSpPr>
          <p:cNvPr id="46" name="文本占位符 119"/>
          <p:cNvSpPr>
            <a:spLocks noGrp="1"/>
          </p:cNvSpPr>
          <p:nvPr>
            <p:ph type="body" sz="quarter" idx="64" hasCustomPrompt="1"/>
          </p:nvPr>
        </p:nvSpPr>
        <p:spPr>
          <a:xfrm>
            <a:off x="7816035" y="2011359"/>
            <a:ext cx="3181468" cy="648991"/>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600">
                <a:latin typeface="+mn-ea"/>
                <a:ea typeface="+mn-ea"/>
              </a:defRPr>
            </a:lvl1pPr>
          </a:lstStyle>
          <a:p>
            <a:pPr lvl="0"/>
            <a:r>
              <a:rPr lang="zh-CN" altLang="en-US" dirty="0"/>
              <a:t>单击此处添加文字</a:t>
            </a:r>
            <a:endParaRPr lang="en-US" altLang="zh-CN" dirty="0"/>
          </a:p>
          <a:p>
            <a:pPr lvl="0"/>
            <a:r>
              <a:rPr lang="zh-CN" altLang="en-US" dirty="0"/>
              <a:t>单击此处添加文字</a:t>
            </a:r>
            <a:endParaRPr lang="en-US" altLang="zh-CN" dirty="0"/>
          </a:p>
        </p:txBody>
      </p:sp>
      <p:sp>
        <p:nvSpPr>
          <p:cNvPr id="4" name="文本占位符 3"/>
          <p:cNvSpPr>
            <a:spLocks noGrp="1"/>
          </p:cNvSpPr>
          <p:nvPr>
            <p:ph type="body" sz="quarter" idx="65" hasCustomPrompt="1"/>
          </p:nvPr>
        </p:nvSpPr>
        <p:spPr>
          <a:xfrm>
            <a:off x="1217227" y="3128978"/>
            <a:ext cx="968057" cy="493304"/>
          </a:xfrm>
          <a:prstGeom prst="rect">
            <a:avLst/>
          </a:prstGeom>
        </p:spPr>
        <p:txBody>
          <a:bodyPr/>
          <a:lstStyle>
            <a:lvl1pPr marL="0" indent="0">
              <a:spcBef>
                <a:spcPts val="0"/>
              </a:spcBef>
              <a:buNone/>
              <a:defRPr sz="2400" b="1" i="1">
                <a:solidFill>
                  <a:schemeClr val="tx2"/>
                </a:solidFill>
                <a:latin typeface="+mj-ea"/>
                <a:ea typeface="+mj-ea"/>
              </a:defRPr>
            </a:lvl1pPr>
          </a:lstStyle>
          <a:p>
            <a:pPr lvl="0"/>
            <a:r>
              <a:rPr lang="en-US" altLang="zh-CN" dirty="0"/>
              <a:t>2018</a:t>
            </a:r>
            <a:endParaRPr lang="zh-CN" altLang="en-US" dirty="0"/>
          </a:p>
        </p:txBody>
      </p:sp>
      <p:sp>
        <p:nvSpPr>
          <p:cNvPr id="47" name="文本占位符 3"/>
          <p:cNvSpPr>
            <a:spLocks noGrp="1"/>
          </p:cNvSpPr>
          <p:nvPr>
            <p:ph type="body" sz="quarter" idx="66" hasCustomPrompt="1"/>
          </p:nvPr>
        </p:nvSpPr>
        <p:spPr>
          <a:xfrm>
            <a:off x="3256277" y="3123107"/>
            <a:ext cx="968057" cy="493304"/>
          </a:xfrm>
          <a:prstGeom prst="rect">
            <a:avLst/>
          </a:prstGeom>
        </p:spPr>
        <p:txBody>
          <a:bodyPr/>
          <a:lstStyle>
            <a:lvl1pPr marL="0" indent="0">
              <a:spcBef>
                <a:spcPts val="0"/>
              </a:spcBef>
              <a:buNone/>
              <a:defRPr sz="2400" b="1" i="1">
                <a:solidFill>
                  <a:schemeClr val="tx2"/>
                </a:solidFill>
                <a:latin typeface="+mj-ea"/>
                <a:ea typeface="+mj-ea"/>
              </a:defRPr>
            </a:lvl1pPr>
          </a:lstStyle>
          <a:p>
            <a:pPr lvl="0"/>
            <a:r>
              <a:rPr lang="en-US" altLang="zh-CN" dirty="0"/>
              <a:t>2019</a:t>
            </a:r>
            <a:endParaRPr lang="zh-CN" altLang="en-US" dirty="0"/>
          </a:p>
        </p:txBody>
      </p:sp>
      <p:sp>
        <p:nvSpPr>
          <p:cNvPr id="48" name="文本占位符 3"/>
          <p:cNvSpPr>
            <a:spLocks noGrp="1"/>
          </p:cNvSpPr>
          <p:nvPr>
            <p:ph type="body" sz="quarter" idx="67" hasCustomPrompt="1"/>
          </p:nvPr>
        </p:nvSpPr>
        <p:spPr>
          <a:xfrm>
            <a:off x="5342754" y="3128978"/>
            <a:ext cx="968057" cy="493304"/>
          </a:xfrm>
          <a:prstGeom prst="rect">
            <a:avLst/>
          </a:prstGeom>
        </p:spPr>
        <p:txBody>
          <a:bodyPr/>
          <a:lstStyle>
            <a:lvl1pPr marL="0" indent="0">
              <a:spcBef>
                <a:spcPts val="0"/>
              </a:spcBef>
              <a:buNone/>
              <a:defRPr sz="2400" b="1" i="1">
                <a:solidFill>
                  <a:schemeClr val="tx2"/>
                </a:solidFill>
                <a:latin typeface="+mj-ea"/>
                <a:ea typeface="+mj-ea"/>
              </a:defRPr>
            </a:lvl1pPr>
          </a:lstStyle>
          <a:p>
            <a:pPr lvl="0"/>
            <a:r>
              <a:rPr lang="en-US" altLang="zh-CN" dirty="0"/>
              <a:t>2020</a:t>
            </a:r>
            <a:endParaRPr lang="zh-CN" altLang="en-US" dirty="0"/>
          </a:p>
        </p:txBody>
      </p:sp>
      <p:sp>
        <p:nvSpPr>
          <p:cNvPr id="49" name="文本占位符 3"/>
          <p:cNvSpPr>
            <a:spLocks noGrp="1"/>
          </p:cNvSpPr>
          <p:nvPr>
            <p:ph type="body" sz="quarter" idx="68" hasCustomPrompt="1"/>
          </p:nvPr>
        </p:nvSpPr>
        <p:spPr>
          <a:xfrm>
            <a:off x="7415008" y="3128978"/>
            <a:ext cx="968057" cy="493304"/>
          </a:xfrm>
          <a:prstGeom prst="rect">
            <a:avLst/>
          </a:prstGeom>
        </p:spPr>
        <p:txBody>
          <a:bodyPr/>
          <a:lstStyle>
            <a:lvl1pPr marL="0" indent="0">
              <a:spcBef>
                <a:spcPts val="0"/>
              </a:spcBef>
              <a:buNone/>
              <a:defRPr sz="2400" b="1" i="1">
                <a:solidFill>
                  <a:schemeClr val="tx2"/>
                </a:solidFill>
                <a:latin typeface="+mj-ea"/>
                <a:ea typeface="+mj-ea"/>
              </a:defRPr>
            </a:lvl1pPr>
          </a:lstStyle>
          <a:p>
            <a:pPr lvl="0"/>
            <a:r>
              <a:rPr lang="en-US" altLang="zh-CN" dirty="0"/>
              <a:t>2021</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cxnSp>
        <p:nvCxnSpPr>
          <p:cNvPr id="3" name="直接连接符 2"/>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5" name="直接连接符 4"/>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6"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7"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56" name="文本占位符 51"/>
          <p:cNvSpPr>
            <a:spLocks noGrp="1"/>
          </p:cNvSpPr>
          <p:nvPr>
            <p:ph type="body" sz="quarter" idx="57" hasCustomPrompt="1"/>
          </p:nvPr>
        </p:nvSpPr>
        <p:spPr>
          <a:xfrm>
            <a:off x="7750137" y="1287979"/>
            <a:ext cx="2257864" cy="338172"/>
          </a:xfrm>
          <a:prstGeom prst="rect">
            <a:avLst/>
          </a:prstGeom>
          <a:ln>
            <a:noFill/>
          </a:ln>
        </p:spPr>
        <p:txBody>
          <a:bodyPr>
            <a:noAutofit/>
          </a:bodyPr>
          <a:lstStyle>
            <a:lvl1pPr marL="0" indent="0" algn="l">
              <a:buFontTx/>
              <a:buNone/>
              <a:defRPr sz="1600" b="1">
                <a:solidFill>
                  <a:schemeClr val="tx1"/>
                </a:solidFill>
                <a:latin typeface="+mj-ea"/>
                <a:ea typeface="+mj-ea"/>
              </a:defRPr>
            </a:lvl1pPr>
          </a:lstStyle>
          <a:p>
            <a:pPr lvl="0"/>
            <a:r>
              <a:rPr lang="zh-CN" altLang="en-US" dirty="0"/>
              <a:t>请输入标题</a:t>
            </a:r>
          </a:p>
        </p:txBody>
      </p:sp>
      <p:sp>
        <p:nvSpPr>
          <p:cNvPr id="57" name="文本占位符 119"/>
          <p:cNvSpPr>
            <a:spLocks noGrp="1"/>
          </p:cNvSpPr>
          <p:nvPr>
            <p:ph type="body" sz="quarter" idx="58" hasCustomPrompt="1"/>
          </p:nvPr>
        </p:nvSpPr>
        <p:spPr>
          <a:xfrm>
            <a:off x="7761543" y="1662864"/>
            <a:ext cx="4078017" cy="581687"/>
          </a:xfrm>
          <a:prstGeom prst="rect">
            <a:avLst/>
          </a:prstGeo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400"/>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58" name="文本占位符 51"/>
          <p:cNvSpPr>
            <a:spLocks noGrp="1"/>
          </p:cNvSpPr>
          <p:nvPr>
            <p:ph type="body" sz="quarter" idx="59" hasCustomPrompt="1"/>
          </p:nvPr>
        </p:nvSpPr>
        <p:spPr>
          <a:xfrm>
            <a:off x="8457419" y="2901836"/>
            <a:ext cx="2257864" cy="338172"/>
          </a:xfrm>
          <a:prstGeom prst="rect">
            <a:avLst/>
          </a:prstGeom>
          <a:ln>
            <a:noFill/>
          </a:ln>
        </p:spPr>
        <p:txBody>
          <a:bodyPr>
            <a:noAutofit/>
          </a:bodyPr>
          <a:lstStyle>
            <a:lvl1pPr marL="0" indent="0" algn="l">
              <a:buFontTx/>
              <a:buNone/>
              <a:defRPr sz="1600" b="1">
                <a:solidFill>
                  <a:schemeClr val="tx1"/>
                </a:solidFill>
                <a:latin typeface="+mj-ea"/>
                <a:ea typeface="+mj-ea"/>
              </a:defRPr>
            </a:lvl1pPr>
          </a:lstStyle>
          <a:p>
            <a:pPr lvl="0"/>
            <a:r>
              <a:rPr lang="zh-CN" altLang="en-US" dirty="0"/>
              <a:t>请输入标题</a:t>
            </a:r>
          </a:p>
        </p:txBody>
      </p:sp>
      <p:sp>
        <p:nvSpPr>
          <p:cNvPr id="59" name="文本占位符 119"/>
          <p:cNvSpPr>
            <a:spLocks noGrp="1"/>
          </p:cNvSpPr>
          <p:nvPr>
            <p:ph type="body" sz="quarter" idx="60" hasCustomPrompt="1"/>
          </p:nvPr>
        </p:nvSpPr>
        <p:spPr>
          <a:xfrm>
            <a:off x="8468825" y="3276721"/>
            <a:ext cx="3465755" cy="581687"/>
          </a:xfrm>
          <a:prstGeom prst="rect">
            <a:avLst/>
          </a:prstGeo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400"/>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60" name="文本占位符 51"/>
          <p:cNvSpPr>
            <a:spLocks noGrp="1"/>
          </p:cNvSpPr>
          <p:nvPr>
            <p:ph type="body" sz="quarter" idx="61" hasCustomPrompt="1"/>
          </p:nvPr>
        </p:nvSpPr>
        <p:spPr>
          <a:xfrm>
            <a:off x="7760111" y="4425962"/>
            <a:ext cx="2257864" cy="338172"/>
          </a:xfrm>
          <a:prstGeom prst="rect">
            <a:avLst/>
          </a:prstGeom>
          <a:ln>
            <a:noFill/>
          </a:ln>
        </p:spPr>
        <p:txBody>
          <a:bodyPr>
            <a:noAutofit/>
          </a:bodyPr>
          <a:lstStyle>
            <a:lvl1pPr marL="0" indent="0" algn="l">
              <a:buFontTx/>
              <a:buNone/>
              <a:defRPr sz="1600" b="1">
                <a:solidFill>
                  <a:schemeClr val="tx1"/>
                </a:solidFill>
                <a:latin typeface="+mj-ea"/>
                <a:ea typeface="+mj-ea"/>
              </a:defRPr>
            </a:lvl1pPr>
          </a:lstStyle>
          <a:p>
            <a:pPr lvl="0"/>
            <a:r>
              <a:rPr lang="zh-CN" altLang="en-US" dirty="0"/>
              <a:t>请输入标题</a:t>
            </a:r>
          </a:p>
        </p:txBody>
      </p:sp>
      <p:sp>
        <p:nvSpPr>
          <p:cNvPr id="61" name="文本占位符 119"/>
          <p:cNvSpPr>
            <a:spLocks noGrp="1"/>
          </p:cNvSpPr>
          <p:nvPr>
            <p:ph type="body" sz="quarter" idx="62" hasCustomPrompt="1"/>
          </p:nvPr>
        </p:nvSpPr>
        <p:spPr>
          <a:xfrm>
            <a:off x="7771517" y="4800847"/>
            <a:ext cx="4069384" cy="581687"/>
          </a:xfrm>
          <a:prstGeom prst="rect">
            <a:avLst/>
          </a:prstGeo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1400"/>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62" name="文本占位符 51"/>
          <p:cNvSpPr>
            <a:spLocks noGrp="1"/>
          </p:cNvSpPr>
          <p:nvPr>
            <p:ph type="body" sz="quarter" idx="63" hasCustomPrompt="1"/>
          </p:nvPr>
        </p:nvSpPr>
        <p:spPr>
          <a:xfrm>
            <a:off x="2216564" y="1304637"/>
            <a:ext cx="2257864" cy="338172"/>
          </a:xfrm>
          <a:prstGeom prst="rect">
            <a:avLst/>
          </a:prstGeom>
          <a:ln>
            <a:noFill/>
          </a:ln>
        </p:spPr>
        <p:txBody>
          <a:bodyPr>
            <a:noAutofit/>
          </a:bodyPr>
          <a:lstStyle>
            <a:lvl1pPr marL="0" indent="0" algn="r">
              <a:buFontTx/>
              <a:buNone/>
              <a:defRPr sz="1600" b="1">
                <a:solidFill>
                  <a:schemeClr val="tx1"/>
                </a:solidFill>
                <a:latin typeface="+mj-ea"/>
                <a:ea typeface="+mj-ea"/>
              </a:defRPr>
            </a:lvl1pPr>
          </a:lstStyle>
          <a:p>
            <a:pPr lvl="0"/>
            <a:r>
              <a:rPr lang="zh-CN" altLang="en-US" dirty="0"/>
              <a:t>请输入标题</a:t>
            </a:r>
          </a:p>
        </p:txBody>
      </p:sp>
      <p:sp>
        <p:nvSpPr>
          <p:cNvPr id="63" name="文本占位符 119"/>
          <p:cNvSpPr>
            <a:spLocks noGrp="1"/>
          </p:cNvSpPr>
          <p:nvPr>
            <p:ph type="body" sz="quarter" idx="64" hasCustomPrompt="1"/>
          </p:nvPr>
        </p:nvSpPr>
        <p:spPr>
          <a:xfrm>
            <a:off x="390888" y="1679522"/>
            <a:ext cx="4083540" cy="581687"/>
          </a:xfrm>
          <a:prstGeom prst="rect">
            <a:avLst/>
          </a:prstGeom>
        </p:spPr>
        <p:txBody>
          <a:bodyPr>
            <a:noAutofit/>
          </a:bodyPr>
          <a:lstStyle>
            <a:lvl1pPr marL="0" marR="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sz="1400"/>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66" name="文本占位符 51"/>
          <p:cNvSpPr>
            <a:spLocks noGrp="1"/>
          </p:cNvSpPr>
          <p:nvPr>
            <p:ph type="body" sz="quarter" idx="65" hasCustomPrompt="1"/>
          </p:nvPr>
        </p:nvSpPr>
        <p:spPr>
          <a:xfrm>
            <a:off x="1587248" y="2921791"/>
            <a:ext cx="2257864" cy="338172"/>
          </a:xfrm>
          <a:prstGeom prst="rect">
            <a:avLst/>
          </a:prstGeom>
          <a:ln>
            <a:noFill/>
          </a:ln>
        </p:spPr>
        <p:txBody>
          <a:bodyPr>
            <a:noAutofit/>
          </a:bodyPr>
          <a:lstStyle>
            <a:lvl1pPr marL="0" indent="0" algn="r">
              <a:buFontTx/>
              <a:buNone/>
              <a:defRPr sz="1600" b="1">
                <a:solidFill>
                  <a:schemeClr val="tx1"/>
                </a:solidFill>
                <a:latin typeface="+mj-ea"/>
                <a:ea typeface="+mj-ea"/>
              </a:defRPr>
            </a:lvl1pPr>
          </a:lstStyle>
          <a:p>
            <a:pPr lvl="0"/>
            <a:r>
              <a:rPr lang="zh-CN" altLang="en-US" dirty="0"/>
              <a:t>请输入标题</a:t>
            </a:r>
          </a:p>
        </p:txBody>
      </p:sp>
      <p:sp>
        <p:nvSpPr>
          <p:cNvPr id="67" name="文本占位符 119"/>
          <p:cNvSpPr>
            <a:spLocks noGrp="1"/>
          </p:cNvSpPr>
          <p:nvPr>
            <p:ph type="body" sz="quarter" idx="66" hasCustomPrompt="1"/>
          </p:nvPr>
        </p:nvSpPr>
        <p:spPr>
          <a:xfrm>
            <a:off x="390888" y="3296676"/>
            <a:ext cx="3454223" cy="581687"/>
          </a:xfrm>
          <a:prstGeom prst="rect">
            <a:avLst/>
          </a:prstGeom>
        </p:spPr>
        <p:txBody>
          <a:bodyPr>
            <a:noAutofit/>
          </a:bodyPr>
          <a:lstStyle>
            <a:lvl1pPr marL="0" marR="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sz="1400"/>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
        <p:nvSpPr>
          <p:cNvPr id="68" name="文本占位符 51"/>
          <p:cNvSpPr>
            <a:spLocks noGrp="1"/>
          </p:cNvSpPr>
          <p:nvPr>
            <p:ph type="body" sz="quarter" idx="67" hasCustomPrompt="1"/>
          </p:nvPr>
        </p:nvSpPr>
        <p:spPr>
          <a:xfrm>
            <a:off x="2277746" y="4451820"/>
            <a:ext cx="2257864" cy="338172"/>
          </a:xfrm>
          <a:prstGeom prst="rect">
            <a:avLst/>
          </a:prstGeom>
          <a:ln>
            <a:noFill/>
          </a:ln>
        </p:spPr>
        <p:txBody>
          <a:bodyPr>
            <a:noAutofit/>
          </a:bodyPr>
          <a:lstStyle>
            <a:lvl1pPr marL="0" indent="0" algn="r">
              <a:buFontTx/>
              <a:buNone/>
              <a:defRPr sz="1600" b="1">
                <a:solidFill>
                  <a:schemeClr val="tx1"/>
                </a:solidFill>
                <a:latin typeface="+mj-ea"/>
                <a:ea typeface="+mj-ea"/>
              </a:defRPr>
            </a:lvl1pPr>
          </a:lstStyle>
          <a:p>
            <a:pPr lvl="0"/>
            <a:r>
              <a:rPr lang="zh-CN" altLang="en-US" dirty="0"/>
              <a:t>请输入标题</a:t>
            </a:r>
          </a:p>
        </p:txBody>
      </p:sp>
      <p:sp>
        <p:nvSpPr>
          <p:cNvPr id="69" name="文本占位符 119"/>
          <p:cNvSpPr>
            <a:spLocks noGrp="1"/>
          </p:cNvSpPr>
          <p:nvPr>
            <p:ph type="body" sz="quarter" idx="68" hasCustomPrompt="1"/>
          </p:nvPr>
        </p:nvSpPr>
        <p:spPr>
          <a:xfrm>
            <a:off x="380914" y="4826705"/>
            <a:ext cx="4154695" cy="581687"/>
          </a:xfrm>
          <a:prstGeom prst="rect">
            <a:avLst/>
          </a:prstGeom>
        </p:spPr>
        <p:txBody>
          <a:bodyPr>
            <a:noAutofit/>
          </a:bodyPr>
          <a:lstStyle>
            <a:lvl1pPr marL="0" marR="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sz="1400"/>
            </a:lvl1pPr>
          </a:lstStyle>
          <a:p>
            <a:pPr lvl="0"/>
            <a:r>
              <a:rPr lang="zh-CN" altLang="en-US" dirty="0"/>
              <a:t>单击此处添加文字，输入或复制文本内容</a:t>
            </a:r>
            <a:endParaRPr lang="en-US" altLang="zh-CN" dirty="0"/>
          </a:p>
          <a:p>
            <a:pPr lvl="0"/>
            <a:r>
              <a:rPr lang="zh-CN" altLang="en-US" dirty="0"/>
              <a:t>单击此处添加文字，输入或复制文本内容</a:t>
            </a:r>
            <a:endParaRPr lang="en-US" altLang="zh-C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cxnSp>
        <p:nvCxnSpPr>
          <p:cNvPr id="3" name="直接连接符 2"/>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5" name="直接连接符 4"/>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6"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7"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130" name="文本占位符 51"/>
          <p:cNvSpPr>
            <a:spLocks noGrp="1"/>
          </p:cNvSpPr>
          <p:nvPr>
            <p:ph type="body" sz="quarter" idx="65" hasCustomPrompt="1"/>
          </p:nvPr>
        </p:nvSpPr>
        <p:spPr>
          <a:xfrm>
            <a:off x="1481383" y="1699446"/>
            <a:ext cx="2257864" cy="338172"/>
          </a:xfrm>
          <a:prstGeom prst="rect">
            <a:avLst/>
          </a:prstGeom>
          <a:ln>
            <a:noFill/>
          </a:ln>
        </p:spPr>
        <p:txBody>
          <a:bodyPr>
            <a:noAutofit/>
          </a:bodyPr>
          <a:lstStyle>
            <a:lvl1pPr marL="0" indent="0" algn="ctr">
              <a:buFontTx/>
              <a:buNone/>
              <a:defRPr sz="1600" b="1">
                <a:solidFill>
                  <a:schemeClr val="tx1"/>
                </a:solidFill>
                <a:latin typeface="+mj-ea"/>
                <a:ea typeface="+mj-ea"/>
              </a:defRPr>
            </a:lvl1pPr>
          </a:lstStyle>
          <a:p>
            <a:pPr lvl="0"/>
            <a:r>
              <a:rPr lang="zh-CN" altLang="en-US" dirty="0"/>
              <a:t>请输入标题</a:t>
            </a:r>
          </a:p>
        </p:txBody>
      </p:sp>
      <p:sp>
        <p:nvSpPr>
          <p:cNvPr id="131" name="文本占位符 51"/>
          <p:cNvSpPr>
            <a:spLocks noGrp="1"/>
          </p:cNvSpPr>
          <p:nvPr>
            <p:ph type="body" sz="quarter" idx="66" hasCustomPrompt="1"/>
          </p:nvPr>
        </p:nvSpPr>
        <p:spPr>
          <a:xfrm>
            <a:off x="3764340" y="2210830"/>
            <a:ext cx="2257864" cy="338172"/>
          </a:xfrm>
          <a:prstGeom prst="rect">
            <a:avLst/>
          </a:prstGeom>
          <a:ln>
            <a:noFill/>
          </a:ln>
        </p:spPr>
        <p:txBody>
          <a:bodyPr>
            <a:noAutofit/>
          </a:bodyPr>
          <a:lstStyle>
            <a:lvl1pPr marL="0" indent="0" algn="ctr">
              <a:buFontTx/>
              <a:buNone/>
              <a:defRPr sz="1600" b="1">
                <a:solidFill>
                  <a:schemeClr val="tx1"/>
                </a:solidFill>
                <a:latin typeface="+mj-ea"/>
                <a:ea typeface="+mj-ea"/>
              </a:defRPr>
            </a:lvl1pPr>
          </a:lstStyle>
          <a:p>
            <a:pPr lvl="0"/>
            <a:r>
              <a:rPr lang="zh-CN" altLang="en-US" dirty="0"/>
              <a:t>请输入标题</a:t>
            </a:r>
          </a:p>
        </p:txBody>
      </p:sp>
      <p:sp>
        <p:nvSpPr>
          <p:cNvPr id="132" name="文本占位符 51"/>
          <p:cNvSpPr>
            <a:spLocks noGrp="1"/>
          </p:cNvSpPr>
          <p:nvPr>
            <p:ph type="body" sz="quarter" idx="67" hasCustomPrompt="1"/>
          </p:nvPr>
        </p:nvSpPr>
        <p:spPr>
          <a:xfrm>
            <a:off x="6262373" y="1369142"/>
            <a:ext cx="2257864" cy="338172"/>
          </a:xfrm>
          <a:prstGeom prst="rect">
            <a:avLst/>
          </a:prstGeom>
          <a:ln>
            <a:noFill/>
          </a:ln>
        </p:spPr>
        <p:txBody>
          <a:bodyPr>
            <a:noAutofit/>
          </a:bodyPr>
          <a:lstStyle>
            <a:lvl1pPr marL="0" indent="0" algn="ctr">
              <a:buFontTx/>
              <a:buNone/>
              <a:defRPr sz="1600" b="1">
                <a:solidFill>
                  <a:schemeClr val="tx1"/>
                </a:solidFill>
                <a:latin typeface="+mj-ea"/>
                <a:ea typeface="+mj-ea"/>
              </a:defRPr>
            </a:lvl1pPr>
          </a:lstStyle>
          <a:p>
            <a:pPr lvl="0"/>
            <a:r>
              <a:rPr lang="zh-CN" altLang="en-US" dirty="0"/>
              <a:t>请输入标题</a:t>
            </a:r>
          </a:p>
        </p:txBody>
      </p:sp>
      <p:sp>
        <p:nvSpPr>
          <p:cNvPr id="133" name="文本占位符 51"/>
          <p:cNvSpPr>
            <a:spLocks noGrp="1"/>
          </p:cNvSpPr>
          <p:nvPr>
            <p:ph type="body" sz="quarter" idx="68" hasCustomPrompt="1"/>
          </p:nvPr>
        </p:nvSpPr>
        <p:spPr>
          <a:xfrm>
            <a:off x="8621082" y="2456178"/>
            <a:ext cx="2257864" cy="338172"/>
          </a:xfrm>
          <a:prstGeom prst="rect">
            <a:avLst/>
          </a:prstGeom>
          <a:ln>
            <a:noFill/>
          </a:ln>
        </p:spPr>
        <p:txBody>
          <a:bodyPr>
            <a:noAutofit/>
          </a:bodyPr>
          <a:lstStyle>
            <a:lvl1pPr marL="0" indent="0" algn="ctr">
              <a:buFontTx/>
              <a:buNone/>
              <a:defRPr sz="1600" b="1">
                <a:solidFill>
                  <a:schemeClr val="tx1"/>
                </a:solidFill>
                <a:latin typeface="+mj-ea"/>
                <a:ea typeface="+mj-ea"/>
              </a:defRPr>
            </a:lvl1pPr>
          </a:lstStyle>
          <a:p>
            <a:pPr lvl="0"/>
            <a:r>
              <a:rPr lang="zh-CN" altLang="en-US" dirty="0"/>
              <a:t>请输入标题</a:t>
            </a:r>
          </a:p>
        </p:txBody>
      </p:sp>
      <p:sp>
        <p:nvSpPr>
          <p:cNvPr id="134" name="文本占位符 119"/>
          <p:cNvSpPr>
            <a:spLocks noGrp="1"/>
          </p:cNvSpPr>
          <p:nvPr>
            <p:ph type="body" sz="quarter" idx="60" hasCustomPrompt="1"/>
          </p:nvPr>
        </p:nvSpPr>
        <p:spPr>
          <a:xfrm>
            <a:off x="1616926" y="2829399"/>
            <a:ext cx="1852098" cy="915396"/>
          </a:xfrm>
          <a:prstGeom prst="rect">
            <a:avLst/>
          </a:prstGeom>
        </p:spPr>
        <p:txBody>
          <a:bodyPr anchor="ctr">
            <a:normAutofit/>
          </a:bodyPr>
          <a:lstStyle>
            <a:lvl1pPr marL="0" marR="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tx2"/>
                </a:solidFill>
                <a:latin typeface="+mn-ea"/>
                <a:ea typeface="+mn-ea"/>
              </a:defRPr>
            </a:lvl1pPr>
          </a:lstStyle>
          <a:p>
            <a:pPr lvl="0"/>
            <a:r>
              <a:rPr lang="zh-CN" altLang="en-US" dirty="0"/>
              <a:t>点击添加文字</a:t>
            </a:r>
            <a:endParaRPr lang="en-US" altLang="zh-CN" dirty="0"/>
          </a:p>
          <a:p>
            <a:pPr lvl="0"/>
            <a:r>
              <a:rPr lang="zh-CN" altLang="en-US" dirty="0"/>
              <a:t>点击添加文字</a:t>
            </a:r>
            <a:endParaRPr lang="en-US" altLang="zh-CN" dirty="0"/>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点击添加文字</a:t>
            </a:r>
            <a:endParaRPr lang="en-US" altLang="zh-CN" dirty="0"/>
          </a:p>
        </p:txBody>
      </p:sp>
      <p:sp>
        <p:nvSpPr>
          <p:cNvPr id="135" name="文本占位符 119"/>
          <p:cNvSpPr>
            <a:spLocks noGrp="1"/>
          </p:cNvSpPr>
          <p:nvPr>
            <p:ph type="body" sz="quarter" idx="69" hasCustomPrompt="1"/>
          </p:nvPr>
        </p:nvSpPr>
        <p:spPr>
          <a:xfrm>
            <a:off x="3945940" y="3547078"/>
            <a:ext cx="1852098" cy="1542542"/>
          </a:xfrm>
          <a:prstGeom prst="rect">
            <a:avLst/>
          </a:prstGeom>
        </p:spPr>
        <p:txBody>
          <a:bodyPr anchor="ctr">
            <a:normAutofit/>
          </a:bodyPr>
          <a:lstStyle>
            <a:lvl1pPr marL="0" marR="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tx2"/>
                </a:solidFill>
                <a:latin typeface="+mn-ea"/>
                <a:ea typeface="+mn-ea"/>
              </a:defRPr>
            </a:lvl1pPr>
          </a:lstStyle>
          <a:p>
            <a:pPr lvl="0"/>
            <a:r>
              <a:rPr lang="zh-CN" altLang="en-US" dirty="0"/>
              <a:t>点击添加文字</a:t>
            </a:r>
            <a:endParaRPr lang="en-US" altLang="zh-CN" dirty="0"/>
          </a:p>
          <a:p>
            <a:pPr lvl="0"/>
            <a:r>
              <a:rPr lang="zh-CN" altLang="en-US" dirty="0"/>
              <a:t>点击添加文字</a:t>
            </a:r>
            <a:endParaRPr lang="en-US" altLang="zh-CN" dirty="0"/>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点击添加文字</a:t>
            </a:r>
            <a:endParaRPr lang="en-US" altLang="zh-CN" dirty="0"/>
          </a:p>
          <a:p>
            <a:pPr lvl="0"/>
            <a:r>
              <a:rPr lang="zh-CN" altLang="en-US" dirty="0"/>
              <a:t>点击添加文字</a:t>
            </a:r>
            <a:endParaRPr lang="en-US" altLang="zh-CN" dirty="0"/>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点击添加文字</a:t>
            </a:r>
            <a:endParaRPr lang="en-US" altLang="zh-CN" dirty="0"/>
          </a:p>
        </p:txBody>
      </p:sp>
      <p:sp>
        <p:nvSpPr>
          <p:cNvPr id="136" name="文本占位符 119"/>
          <p:cNvSpPr>
            <a:spLocks noGrp="1"/>
          </p:cNvSpPr>
          <p:nvPr>
            <p:ph type="body" sz="quarter" idx="70" hasCustomPrompt="1"/>
          </p:nvPr>
        </p:nvSpPr>
        <p:spPr>
          <a:xfrm>
            <a:off x="6529866" y="2551012"/>
            <a:ext cx="1852098" cy="1282176"/>
          </a:xfrm>
          <a:prstGeom prst="rect">
            <a:avLst/>
          </a:prstGeom>
        </p:spPr>
        <p:txBody>
          <a:bodyPr anchor="ctr">
            <a:normAutofit/>
          </a:bodyPr>
          <a:lstStyle>
            <a:lvl1pPr marL="0" marR="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tx2"/>
                </a:solidFill>
                <a:latin typeface="+mn-ea"/>
                <a:ea typeface="+mn-ea"/>
              </a:defRPr>
            </a:lvl1pPr>
          </a:lstStyle>
          <a:p>
            <a:pPr lvl="0"/>
            <a:r>
              <a:rPr lang="zh-CN" altLang="en-US" dirty="0"/>
              <a:t>点击添加文字</a:t>
            </a:r>
            <a:endParaRPr lang="en-US" altLang="zh-CN" dirty="0"/>
          </a:p>
          <a:p>
            <a:pPr lvl="0"/>
            <a:r>
              <a:rPr lang="zh-CN" altLang="en-US" dirty="0"/>
              <a:t>点击添加文字</a:t>
            </a:r>
            <a:endParaRPr lang="en-US" altLang="zh-CN" dirty="0"/>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点击添加文字</a:t>
            </a:r>
            <a:endParaRPr lang="en-US" altLang="zh-CN" dirty="0"/>
          </a:p>
          <a:p>
            <a:pPr lvl="0"/>
            <a:r>
              <a:rPr lang="zh-CN" altLang="en-US" dirty="0"/>
              <a:t>点击添加文字</a:t>
            </a:r>
            <a:endParaRPr lang="en-US" altLang="zh-CN" dirty="0"/>
          </a:p>
        </p:txBody>
      </p:sp>
      <p:sp>
        <p:nvSpPr>
          <p:cNvPr id="137" name="文本占位符 119"/>
          <p:cNvSpPr>
            <a:spLocks noGrp="1"/>
          </p:cNvSpPr>
          <p:nvPr>
            <p:ph type="body" sz="quarter" idx="71" hasCustomPrompt="1"/>
          </p:nvPr>
        </p:nvSpPr>
        <p:spPr>
          <a:xfrm>
            <a:off x="8771421" y="3666735"/>
            <a:ext cx="1852098" cy="915396"/>
          </a:xfrm>
          <a:prstGeom prst="rect">
            <a:avLst/>
          </a:prstGeom>
        </p:spPr>
        <p:txBody>
          <a:bodyPr anchor="ctr">
            <a:normAutofit/>
          </a:bodyPr>
          <a:lstStyle>
            <a:lvl1pPr marL="0" marR="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tx2"/>
                </a:solidFill>
                <a:latin typeface="+mn-ea"/>
                <a:ea typeface="+mn-ea"/>
              </a:defRPr>
            </a:lvl1pPr>
          </a:lstStyle>
          <a:p>
            <a:pPr lvl="0"/>
            <a:r>
              <a:rPr lang="zh-CN" altLang="en-US" dirty="0"/>
              <a:t>点击添加文字</a:t>
            </a:r>
            <a:endParaRPr lang="en-US" altLang="zh-CN" dirty="0"/>
          </a:p>
          <a:p>
            <a:pPr lvl="0"/>
            <a:r>
              <a:rPr lang="zh-CN" altLang="en-US" dirty="0"/>
              <a:t>点击添加文字</a:t>
            </a:r>
            <a:endParaRPr lang="en-US" altLang="zh-CN" dirty="0"/>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点击添加文字</a:t>
            </a:r>
            <a:endParaRPr lang="en-US" alt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cxnSp>
        <p:nvCxnSpPr>
          <p:cNvPr id="3" name="直接连接符 2"/>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5" name="直接连接符 4"/>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6"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7"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40" name="文本占位符 51"/>
          <p:cNvSpPr>
            <a:spLocks noGrp="1"/>
          </p:cNvSpPr>
          <p:nvPr userDrawn="1">
            <p:ph type="body" sz="quarter" idx="18" hasCustomPrompt="1"/>
          </p:nvPr>
        </p:nvSpPr>
        <p:spPr>
          <a:xfrm>
            <a:off x="1580649" y="1397013"/>
            <a:ext cx="2257864" cy="311280"/>
          </a:xfrm>
          <a:prstGeom prst="rect">
            <a:avLst/>
          </a:prstGeom>
        </p:spPr>
        <p:txBody>
          <a:bodyPr>
            <a:normAutofit/>
          </a:bodyPr>
          <a:lstStyle>
            <a:lvl1pPr marL="0" indent="0" algn="r">
              <a:buFontTx/>
              <a:buNone/>
              <a:defRPr sz="1600">
                <a:latin typeface="+mj-ea"/>
                <a:ea typeface="+mj-ea"/>
              </a:defRPr>
            </a:lvl1pPr>
          </a:lstStyle>
          <a:p>
            <a:pPr lvl="0"/>
            <a:r>
              <a:rPr lang="zh-CN" altLang="en-US" dirty="0"/>
              <a:t>请输入标题</a:t>
            </a:r>
          </a:p>
        </p:txBody>
      </p:sp>
      <p:sp>
        <p:nvSpPr>
          <p:cNvPr id="41" name="文本占位符 51"/>
          <p:cNvSpPr>
            <a:spLocks noGrp="1"/>
          </p:cNvSpPr>
          <p:nvPr userDrawn="1">
            <p:ph type="body" sz="quarter" idx="19" hasCustomPrompt="1"/>
          </p:nvPr>
        </p:nvSpPr>
        <p:spPr>
          <a:xfrm>
            <a:off x="694481" y="1811745"/>
            <a:ext cx="3154018" cy="556413"/>
          </a:xfrm>
          <a:prstGeom prst="rect">
            <a:avLst/>
          </a:prstGeom>
        </p:spPr>
        <p:txBody>
          <a:bodyPr>
            <a:normAutofit/>
          </a:bodyPr>
          <a:lstStyle>
            <a:lvl1pPr marL="0" indent="0" algn="r">
              <a:buFontTx/>
              <a:buNone/>
              <a:defRPr sz="1400">
                <a:solidFill>
                  <a:schemeClr val="tx2"/>
                </a:solidFill>
                <a:latin typeface="+mn-ea"/>
                <a:ea typeface="+mn-ea"/>
              </a:defRPr>
            </a:lvl1pPr>
          </a:lstStyle>
          <a:p>
            <a:r>
              <a:rPr lang="zh-CN" altLang="en-US" sz="1400" b="0" dirty="0"/>
              <a:t>请在此添加相关文字内在此添加相关文字内容</a:t>
            </a:r>
          </a:p>
        </p:txBody>
      </p:sp>
      <p:sp>
        <p:nvSpPr>
          <p:cNvPr id="42" name="文本占位符 51"/>
          <p:cNvSpPr>
            <a:spLocks noGrp="1"/>
          </p:cNvSpPr>
          <p:nvPr userDrawn="1">
            <p:ph type="body" sz="quarter" idx="55" hasCustomPrompt="1"/>
          </p:nvPr>
        </p:nvSpPr>
        <p:spPr>
          <a:xfrm>
            <a:off x="2190931" y="2906863"/>
            <a:ext cx="2257864" cy="311280"/>
          </a:xfrm>
          <a:prstGeom prst="rect">
            <a:avLst/>
          </a:prstGeom>
        </p:spPr>
        <p:txBody>
          <a:bodyPr>
            <a:normAutofit/>
          </a:bodyPr>
          <a:lstStyle>
            <a:lvl1pPr marL="0" indent="0" algn="r">
              <a:buFontTx/>
              <a:buNone/>
              <a:defRPr sz="1600">
                <a:latin typeface="+mj-ea"/>
                <a:ea typeface="+mj-ea"/>
              </a:defRPr>
            </a:lvl1pPr>
          </a:lstStyle>
          <a:p>
            <a:pPr lvl="0"/>
            <a:r>
              <a:rPr lang="zh-CN" altLang="en-US" dirty="0"/>
              <a:t>请输入标题</a:t>
            </a:r>
          </a:p>
        </p:txBody>
      </p:sp>
      <p:sp>
        <p:nvSpPr>
          <p:cNvPr id="43" name="文本占位符 51"/>
          <p:cNvSpPr>
            <a:spLocks noGrp="1"/>
          </p:cNvSpPr>
          <p:nvPr userDrawn="1">
            <p:ph type="body" sz="quarter" idx="56" hasCustomPrompt="1"/>
          </p:nvPr>
        </p:nvSpPr>
        <p:spPr>
          <a:xfrm>
            <a:off x="1304763" y="3321595"/>
            <a:ext cx="3154018" cy="556413"/>
          </a:xfrm>
          <a:prstGeom prst="rect">
            <a:avLst/>
          </a:prstGeom>
        </p:spPr>
        <p:txBody>
          <a:bodyPr>
            <a:normAutofit/>
          </a:bodyPr>
          <a:lstStyle>
            <a:lvl1pPr marL="0" indent="0" algn="r">
              <a:buFontTx/>
              <a:buNone/>
              <a:defRPr sz="1400">
                <a:solidFill>
                  <a:schemeClr val="tx2"/>
                </a:solidFill>
                <a:latin typeface="+mn-ea"/>
                <a:ea typeface="+mn-ea"/>
              </a:defRPr>
            </a:lvl1pPr>
          </a:lstStyle>
          <a:p>
            <a:r>
              <a:rPr lang="zh-CN" altLang="en-US" sz="1400" b="0" dirty="0"/>
              <a:t>请在此添加相关文字内在此添加相关文字内容</a:t>
            </a:r>
          </a:p>
        </p:txBody>
      </p:sp>
      <p:sp>
        <p:nvSpPr>
          <p:cNvPr id="44" name="文本占位符 51"/>
          <p:cNvSpPr>
            <a:spLocks noGrp="1"/>
          </p:cNvSpPr>
          <p:nvPr userDrawn="1">
            <p:ph type="body" sz="quarter" idx="57" hasCustomPrompt="1"/>
          </p:nvPr>
        </p:nvSpPr>
        <p:spPr>
          <a:xfrm>
            <a:off x="1439637" y="4416713"/>
            <a:ext cx="2257864" cy="311280"/>
          </a:xfrm>
          <a:prstGeom prst="rect">
            <a:avLst/>
          </a:prstGeom>
        </p:spPr>
        <p:txBody>
          <a:bodyPr>
            <a:normAutofit/>
          </a:bodyPr>
          <a:lstStyle>
            <a:lvl1pPr marL="0" indent="0" algn="r">
              <a:buFontTx/>
              <a:buNone/>
              <a:defRPr sz="1600">
                <a:latin typeface="+mj-ea"/>
                <a:ea typeface="+mj-ea"/>
              </a:defRPr>
            </a:lvl1pPr>
          </a:lstStyle>
          <a:p>
            <a:pPr lvl="0"/>
            <a:r>
              <a:rPr lang="zh-CN" altLang="en-US" dirty="0"/>
              <a:t>请输入标题</a:t>
            </a:r>
          </a:p>
        </p:txBody>
      </p:sp>
      <p:sp>
        <p:nvSpPr>
          <p:cNvPr id="45" name="文本占位符 51"/>
          <p:cNvSpPr>
            <a:spLocks noGrp="1"/>
          </p:cNvSpPr>
          <p:nvPr userDrawn="1">
            <p:ph type="body" sz="quarter" idx="58" hasCustomPrompt="1"/>
          </p:nvPr>
        </p:nvSpPr>
        <p:spPr>
          <a:xfrm>
            <a:off x="553469" y="4831445"/>
            <a:ext cx="3154018" cy="556413"/>
          </a:xfrm>
          <a:prstGeom prst="rect">
            <a:avLst/>
          </a:prstGeom>
        </p:spPr>
        <p:txBody>
          <a:bodyPr>
            <a:normAutofit/>
          </a:bodyPr>
          <a:lstStyle>
            <a:lvl1pPr marL="0" indent="0" algn="r">
              <a:buFontTx/>
              <a:buNone/>
              <a:defRPr sz="1400">
                <a:solidFill>
                  <a:schemeClr val="tx2"/>
                </a:solidFill>
                <a:latin typeface="+mn-ea"/>
                <a:ea typeface="+mn-ea"/>
              </a:defRPr>
            </a:lvl1pPr>
          </a:lstStyle>
          <a:p>
            <a:r>
              <a:rPr lang="zh-CN" altLang="en-US" sz="1400" b="0" dirty="0"/>
              <a:t>请在此添加相关文字内在此添加相关文字内容</a:t>
            </a:r>
          </a:p>
        </p:txBody>
      </p:sp>
      <p:sp>
        <p:nvSpPr>
          <p:cNvPr id="46" name="文本占位符 51"/>
          <p:cNvSpPr>
            <a:spLocks noGrp="1"/>
          </p:cNvSpPr>
          <p:nvPr userDrawn="1">
            <p:ph type="body" sz="quarter" idx="59" hasCustomPrompt="1"/>
          </p:nvPr>
        </p:nvSpPr>
        <p:spPr>
          <a:xfrm>
            <a:off x="7822495" y="1397013"/>
            <a:ext cx="2257864" cy="311280"/>
          </a:xfrm>
          <a:prstGeom prst="rect">
            <a:avLst/>
          </a:prstGeom>
        </p:spPr>
        <p:txBody>
          <a:bodyPr>
            <a:normAutofit/>
          </a:bodyPr>
          <a:lstStyle>
            <a:lvl1pPr marL="0" indent="0" algn="l">
              <a:buFontTx/>
              <a:buNone/>
              <a:defRPr sz="1600">
                <a:latin typeface="+mj-ea"/>
                <a:ea typeface="+mj-ea"/>
              </a:defRPr>
            </a:lvl1pPr>
          </a:lstStyle>
          <a:p>
            <a:pPr lvl="0"/>
            <a:r>
              <a:rPr lang="zh-CN" altLang="en-US" dirty="0"/>
              <a:t>请输入标题</a:t>
            </a:r>
          </a:p>
        </p:txBody>
      </p:sp>
      <p:sp>
        <p:nvSpPr>
          <p:cNvPr id="47" name="文本占位符 51"/>
          <p:cNvSpPr>
            <a:spLocks noGrp="1"/>
          </p:cNvSpPr>
          <p:nvPr userDrawn="1">
            <p:ph type="body" sz="quarter" idx="60" hasCustomPrompt="1"/>
          </p:nvPr>
        </p:nvSpPr>
        <p:spPr>
          <a:xfrm>
            <a:off x="7822495" y="1811745"/>
            <a:ext cx="3154018" cy="556413"/>
          </a:xfrm>
          <a:prstGeom prst="rect">
            <a:avLst/>
          </a:prstGeom>
        </p:spPr>
        <p:txBody>
          <a:bodyPr>
            <a:normAutofit/>
          </a:bodyPr>
          <a:lstStyle>
            <a:lvl1pPr marL="0" indent="0" algn="l">
              <a:buFontTx/>
              <a:buNone/>
              <a:defRPr sz="1400">
                <a:solidFill>
                  <a:schemeClr val="tx2"/>
                </a:solidFill>
                <a:latin typeface="+mn-ea"/>
                <a:ea typeface="+mn-ea"/>
              </a:defRPr>
            </a:lvl1pPr>
          </a:lstStyle>
          <a:p>
            <a:r>
              <a:rPr lang="zh-CN" altLang="en-US" sz="1400" b="0" dirty="0"/>
              <a:t>请在此添加相关文字内在此添加相关文字内容</a:t>
            </a:r>
          </a:p>
        </p:txBody>
      </p:sp>
      <p:sp>
        <p:nvSpPr>
          <p:cNvPr id="48" name="文本占位符 51"/>
          <p:cNvSpPr>
            <a:spLocks noGrp="1"/>
          </p:cNvSpPr>
          <p:nvPr userDrawn="1">
            <p:ph type="body" sz="quarter" idx="61" hasCustomPrompt="1"/>
          </p:nvPr>
        </p:nvSpPr>
        <p:spPr>
          <a:xfrm>
            <a:off x="8615210" y="2906863"/>
            <a:ext cx="2257864" cy="311280"/>
          </a:xfrm>
          <a:prstGeom prst="rect">
            <a:avLst/>
          </a:prstGeom>
        </p:spPr>
        <p:txBody>
          <a:bodyPr>
            <a:normAutofit/>
          </a:bodyPr>
          <a:lstStyle>
            <a:lvl1pPr marL="0" indent="0" algn="l">
              <a:buFontTx/>
              <a:buNone/>
              <a:defRPr sz="1600">
                <a:latin typeface="+mj-ea"/>
                <a:ea typeface="+mj-ea"/>
              </a:defRPr>
            </a:lvl1pPr>
          </a:lstStyle>
          <a:p>
            <a:pPr lvl="0"/>
            <a:r>
              <a:rPr lang="zh-CN" altLang="en-US" dirty="0"/>
              <a:t>请输入标题</a:t>
            </a:r>
          </a:p>
        </p:txBody>
      </p:sp>
      <p:sp>
        <p:nvSpPr>
          <p:cNvPr id="49" name="文本占位符 51"/>
          <p:cNvSpPr>
            <a:spLocks noGrp="1"/>
          </p:cNvSpPr>
          <p:nvPr userDrawn="1">
            <p:ph type="body" sz="quarter" idx="62" hasCustomPrompt="1"/>
          </p:nvPr>
        </p:nvSpPr>
        <p:spPr>
          <a:xfrm>
            <a:off x="8615210" y="3321595"/>
            <a:ext cx="3154018" cy="556413"/>
          </a:xfrm>
          <a:prstGeom prst="rect">
            <a:avLst/>
          </a:prstGeom>
        </p:spPr>
        <p:txBody>
          <a:bodyPr>
            <a:normAutofit/>
          </a:bodyPr>
          <a:lstStyle>
            <a:lvl1pPr marL="0" indent="0" algn="l">
              <a:buFontTx/>
              <a:buNone/>
              <a:defRPr sz="1400">
                <a:solidFill>
                  <a:schemeClr val="tx2"/>
                </a:solidFill>
                <a:latin typeface="+mn-ea"/>
                <a:ea typeface="+mn-ea"/>
              </a:defRPr>
            </a:lvl1pPr>
          </a:lstStyle>
          <a:p>
            <a:r>
              <a:rPr lang="zh-CN" altLang="en-US" sz="1400" b="0" dirty="0"/>
              <a:t>请在此添加相关文字内在此添加相关文字内容</a:t>
            </a:r>
          </a:p>
        </p:txBody>
      </p:sp>
      <p:sp>
        <p:nvSpPr>
          <p:cNvPr id="50" name="文本占位符 51"/>
          <p:cNvSpPr>
            <a:spLocks noGrp="1"/>
          </p:cNvSpPr>
          <p:nvPr userDrawn="1">
            <p:ph type="body" sz="quarter" idx="63" hasCustomPrompt="1"/>
          </p:nvPr>
        </p:nvSpPr>
        <p:spPr>
          <a:xfrm>
            <a:off x="7719056" y="4414572"/>
            <a:ext cx="2257864" cy="311280"/>
          </a:xfrm>
          <a:prstGeom prst="rect">
            <a:avLst/>
          </a:prstGeom>
        </p:spPr>
        <p:txBody>
          <a:bodyPr>
            <a:normAutofit/>
          </a:bodyPr>
          <a:lstStyle>
            <a:lvl1pPr marL="0" indent="0" algn="l">
              <a:buFontTx/>
              <a:buNone/>
              <a:defRPr sz="1600">
                <a:latin typeface="+mj-ea"/>
                <a:ea typeface="+mj-ea"/>
              </a:defRPr>
            </a:lvl1pPr>
          </a:lstStyle>
          <a:p>
            <a:pPr lvl="0"/>
            <a:r>
              <a:rPr lang="zh-CN" altLang="en-US" dirty="0"/>
              <a:t>请输入标题</a:t>
            </a:r>
          </a:p>
        </p:txBody>
      </p:sp>
      <p:sp>
        <p:nvSpPr>
          <p:cNvPr id="51" name="文本占位符 51"/>
          <p:cNvSpPr>
            <a:spLocks noGrp="1"/>
          </p:cNvSpPr>
          <p:nvPr userDrawn="1">
            <p:ph type="body" sz="quarter" idx="64" hasCustomPrompt="1"/>
          </p:nvPr>
        </p:nvSpPr>
        <p:spPr>
          <a:xfrm>
            <a:off x="7719056" y="4829304"/>
            <a:ext cx="3154018" cy="556413"/>
          </a:xfrm>
          <a:prstGeom prst="rect">
            <a:avLst/>
          </a:prstGeom>
        </p:spPr>
        <p:txBody>
          <a:bodyPr>
            <a:normAutofit/>
          </a:bodyPr>
          <a:lstStyle>
            <a:lvl1pPr marL="0" indent="0" algn="l">
              <a:buFontTx/>
              <a:buNone/>
              <a:defRPr sz="1400">
                <a:solidFill>
                  <a:schemeClr val="tx2"/>
                </a:solidFill>
                <a:latin typeface="+mn-ea"/>
                <a:ea typeface="+mn-ea"/>
              </a:defRPr>
            </a:lvl1pPr>
          </a:lstStyle>
          <a:p>
            <a:r>
              <a:rPr lang="zh-CN" altLang="en-US" sz="1400" b="0" dirty="0"/>
              <a:t>请在此添加相关文字内在此添加相关文字内容</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cxnSp>
        <p:nvCxnSpPr>
          <p:cNvPr id="3" name="直接连接符 2"/>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5" name="直接连接符 4"/>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6"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7"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46" name="图片占位符 3"/>
          <p:cNvSpPr>
            <a:spLocks noGrp="1"/>
          </p:cNvSpPr>
          <p:nvPr>
            <p:ph type="pic" sz="quarter" idx="55" hasCustomPrompt="1"/>
          </p:nvPr>
        </p:nvSpPr>
        <p:spPr>
          <a:xfrm>
            <a:off x="907754" y="1643822"/>
            <a:ext cx="2087787" cy="2087787"/>
          </a:xfrm>
          <a:prstGeom prst="ellipse">
            <a:avLst/>
          </a:prstGeom>
          <a:effectLst>
            <a:innerShdw blurRad="63500" dist="50800" dir="13500000">
              <a:prstClr val="black">
                <a:alpha val="50000"/>
              </a:prstClr>
            </a:innerShdw>
          </a:effectLst>
        </p:spPr>
        <p:txBody>
          <a:bodyPr/>
          <a:lstStyle>
            <a:lvl1pPr marL="0" indent="0" algn="ctr">
              <a:spcBef>
                <a:spcPts val="0"/>
              </a:spcBef>
              <a:buNone/>
              <a:defRPr sz="1800">
                <a:solidFill>
                  <a:schemeClr val="bg2"/>
                </a:solidFill>
              </a:defRPr>
            </a:lvl1pPr>
          </a:lstStyle>
          <a:p>
            <a:endParaRPr lang="en-US" altLang="zh-CN" dirty="0"/>
          </a:p>
          <a:p>
            <a:r>
              <a:rPr lang="zh-CN" altLang="en-US" dirty="0"/>
              <a:t>点击插入图片</a:t>
            </a:r>
          </a:p>
        </p:txBody>
      </p:sp>
      <p:sp>
        <p:nvSpPr>
          <p:cNvPr id="47" name="图片占位符 3"/>
          <p:cNvSpPr>
            <a:spLocks noGrp="1"/>
          </p:cNvSpPr>
          <p:nvPr>
            <p:ph type="pic" sz="quarter" idx="56" hasCustomPrompt="1"/>
          </p:nvPr>
        </p:nvSpPr>
        <p:spPr>
          <a:xfrm>
            <a:off x="9326086" y="1643822"/>
            <a:ext cx="2087787" cy="2087787"/>
          </a:xfrm>
          <a:prstGeom prst="ellipse">
            <a:avLst/>
          </a:prstGeom>
          <a:effectLst>
            <a:innerShdw blurRad="63500" dist="50800" dir="13500000">
              <a:prstClr val="black">
                <a:alpha val="50000"/>
              </a:prstClr>
            </a:innerShdw>
          </a:effectLst>
        </p:spPr>
        <p:txBody>
          <a:bodyPr/>
          <a:lstStyle>
            <a:lvl1pPr marL="0" indent="0" algn="ctr">
              <a:spcBef>
                <a:spcPts val="0"/>
              </a:spcBef>
              <a:buNone/>
              <a:defRPr sz="1800">
                <a:solidFill>
                  <a:schemeClr val="bg2"/>
                </a:solidFill>
              </a:defRPr>
            </a:lvl1pPr>
          </a:lstStyle>
          <a:p>
            <a:endParaRPr lang="en-US" altLang="zh-CN" dirty="0"/>
          </a:p>
          <a:p>
            <a:r>
              <a:rPr lang="zh-CN" altLang="en-US" dirty="0"/>
              <a:t>点击插入图片</a:t>
            </a:r>
          </a:p>
        </p:txBody>
      </p:sp>
      <p:sp>
        <p:nvSpPr>
          <p:cNvPr id="48" name="图片占位符 3"/>
          <p:cNvSpPr>
            <a:spLocks noGrp="1"/>
          </p:cNvSpPr>
          <p:nvPr>
            <p:ph type="pic" sz="quarter" idx="57" hasCustomPrompt="1"/>
          </p:nvPr>
        </p:nvSpPr>
        <p:spPr>
          <a:xfrm>
            <a:off x="5116920" y="1643822"/>
            <a:ext cx="2087787" cy="2087787"/>
          </a:xfrm>
          <a:prstGeom prst="ellipse">
            <a:avLst/>
          </a:prstGeom>
          <a:effectLst>
            <a:innerShdw blurRad="63500" dist="50800" dir="13500000">
              <a:prstClr val="black">
                <a:alpha val="50000"/>
              </a:prstClr>
            </a:innerShdw>
          </a:effectLst>
        </p:spPr>
        <p:txBody>
          <a:bodyPr/>
          <a:lstStyle>
            <a:lvl1pPr marL="0" indent="0" algn="ctr">
              <a:spcBef>
                <a:spcPts val="0"/>
              </a:spcBef>
              <a:buNone/>
              <a:defRPr sz="1800">
                <a:solidFill>
                  <a:schemeClr val="bg2"/>
                </a:solidFill>
              </a:defRPr>
            </a:lvl1pPr>
          </a:lstStyle>
          <a:p>
            <a:endParaRPr lang="en-US" altLang="zh-CN" dirty="0"/>
          </a:p>
          <a:p>
            <a:r>
              <a:rPr lang="zh-CN" altLang="en-US" dirty="0"/>
              <a:t>点击插入图片</a:t>
            </a:r>
          </a:p>
        </p:txBody>
      </p:sp>
      <p:sp>
        <p:nvSpPr>
          <p:cNvPr id="49" name="图片占位符 3"/>
          <p:cNvSpPr>
            <a:spLocks noGrp="1"/>
          </p:cNvSpPr>
          <p:nvPr>
            <p:ph type="pic" sz="quarter" idx="58" hasCustomPrompt="1"/>
          </p:nvPr>
        </p:nvSpPr>
        <p:spPr>
          <a:xfrm>
            <a:off x="7221503" y="1643822"/>
            <a:ext cx="2087787" cy="2087787"/>
          </a:xfrm>
          <a:prstGeom prst="ellipse">
            <a:avLst/>
          </a:prstGeom>
          <a:effectLst>
            <a:innerShdw blurRad="63500" dist="50800" dir="13500000">
              <a:prstClr val="black">
                <a:alpha val="50000"/>
              </a:prstClr>
            </a:innerShdw>
          </a:effectLst>
        </p:spPr>
        <p:txBody>
          <a:bodyPr/>
          <a:lstStyle>
            <a:lvl1pPr marL="0" indent="0" algn="ctr">
              <a:spcBef>
                <a:spcPts val="0"/>
              </a:spcBef>
              <a:buNone/>
              <a:defRPr sz="1800">
                <a:solidFill>
                  <a:schemeClr val="bg2"/>
                </a:solidFill>
              </a:defRPr>
            </a:lvl1pPr>
          </a:lstStyle>
          <a:p>
            <a:endParaRPr lang="en-US" altLang="zh-CN" dirty="0"/>
          </a:p>
          <a:p>
            <a:r>
              <a:rPr lang="zh-CN" altLang="en-US" dirty="0"/>
              <a:t>点击插入图片</a:t>
            </a:r>
          </a:p>
        </p:txBody>
      </p:sp>
      <p:sp>
        <p:nvSpPr>
          <p:cNvPr id="50" name="图片占位符 3"/>
          <p:cNvSpPr>
            <a:spLocks noGrp="1"/>
          </p:cNvSpPr>
          <p:nvPr>
            <p:ph type="pic" sz="quarter" idx="59" hasCustomPrompt="1"/>
          </p:nvPr>
        </p:nvSpPr>
        <p:spPr>
          <a:xfrm>
            <a:off x="3012337" y="1643822"/>
            <a:ext cx="2087787" cy="2087787"/>
          </a:xfrm>
          <a:prstGeom prst="ellipse">
            <a:avLst/>
          </a:prstGeom>
          <a:effectLst>
            <a:innerShdw blurRad="63500" dist="50800" dir="13500000">
              <a:prstClr val="black">
                <a:alpha val="50000"/>
              </a:prstClr>
            </a:innerShdw>
          </a:effectLst>
        </p:spPr>
        <p:txBody>
          <a:bodyPr/>
          <a:lstStyle>
            <a:lvl1pPr marL="0" indent="0" algn="ctr">
              <a:spcBef>
                <a:spcPts val="0"/>
              </a:spcBef>
              <a:buNone/>
              <a:defRPr sz="1800">
                <a:solidFill>
                  <a:schemeClr val="bg2"/>
                </a:solidFill>
              </a:defRPr>
            </a:lvl1pPr>
          </a:lstStyle>
          <a:p>
            <a:endParaRPr lang="en-US" altLang="zh-CN" dirty="0"/>
          </a:p>
          <a:p>
            <a:r>
              <a:rPr lang="zh-CN" altLang="en-US" dirty="0"/>
              <a:t>点击插入图片</a:t>
            </a:r>
          </a:p>
        </p:txBody>
      </p:sp>
      <p:sp>
        <p:nvSpPr>
          <p:cNvPr id="51" name="文本占位符 51"/>
          <p:cNvSpPr>
            <a:spLocks noGrp="1"/>
          </p:cNvSpPr>
          <p:nvPr>
            <p:ph type="body" sz="quarter" idx="18" hasCustomPrompt="1"/>
          </p:nvPr>
        </p:nvSpPr>
        <p:spPr>
          <a:xfrm>
            <a:off x="1103464" y="4026021"/>
            <a:ext cx="1696367" cy="311280"/>
          </a:xfrm>
          <a:prstGeom prst="rect">
            <a:avLst/>
          </a:prstGeom>
        </p:spPr>
        <p:txBody>
          <a:bodyPr>
            <a:normAutofit/>
          </a:bodyPr>
          <a:lstStyle>
            <a:lvl1pPr marL="0" indent="0" algn="ctr">
              <a:buFontTx/>
              <a:buNone/>
              <a:defRPr sz="1600">
                <a:latin typeface="+mj-ea"/>
                <a:ea typeface="+mj-ea"/>
              </a:defRPr>
            </a:lvl1pPr>
          </a:lstStyle>
          <a:p>
            <a:pPr lvl="0"/>
            <a:r>
              <a:rPr lang="zh-CN" altLang="en-US" dirty="0"/>
              <a:t>请输入标题</a:t>
            </a:r>
          </a:p>
        </p:txBody>
      </p:sp>
      <p:sp>
        <p:nvSpPr>
          <p:cNvPr id="52" name="文本占位符 51"/>
          <p:cNvSpPr>
            <a:spLocks noGrp="1"/>
          </p:cNvSpPr>
          <p:nvPr>
            <p:ph type="body" sz="quarter" idx="19" hasCustomPrompt="1"/>
          </p:nvPr>
        </p:nvSpPr>
        <p:spPr>
          <a:xfrm>
            <a:off x="1084156" y="4615994"/>
            <a:ext cx="10097591" cy="1056371"/>
          </a:xfrm>
          <a:prstGeom prst="rect">
            <a:avLst/>
          </a:prstGeom>
        </p:spPr>
        <p:txBody>
          <a:bodyPr>
            <a:normAutofit/>
          </a:bodyPr>
          <a:lstStyle>
            <a:lvl1pPr marL="0" indent="0" algn="ctr">
              <a:lnSpc>
                <a:spcPct val="130000"/>
              </a:lnSpc>
              <a:spcBef>
                <a:spcPts val="0"/>
              </a:spcBef>
              <a:buFontTx/>
              <a:buNone/>
              <a:defRPr sz="1400">
                <a:solidFill>
                  <a:schemeClr val="tx2"/>
                </a:solidFill>
                <a:latin typeface="+mn-ea"/>
                <a:ea typeface="+mn-ea"/>
              </a:defRPr>
            </a:lvl1pPr>
          </a:lstStyle>
          <a:p>
            <a:r>
              <a:rPr lang="zh-CN" altLang="en-US" sz="1400" b="0" dirty="0"/>
              <a:t>请在此添加相关文字内在此添加相关文字内容</a:t>
            </a:r>
          </a:p>
        </p:txBody>
      </p:sp>
      <p:sp>
        <p:nvSpPr>
          <p:cNvPr id="53" name="文本占位符 51"/>
          <p:cNvSpPr>
            <a:spLocks noGrp="1"/>
          </p:cNvSpPr>
          <p:nvPr>
            <p:ph type="body" sz="quarter" idx="60" hasCustomPrompt="1"/>
          </p:nvPr>
        </p:nvSpPr>
        <p:spPr>
          <a:xfrm>
            <a:off x="3198943" y="4026021"/>
            <a:ext cx="1696367" cy="311280"/>
          </a:xfrm>
          <a:prstGeom prst="rect">
            <a:avLst/>
          </a:prstGeom>
        </p:spPr>
        <p:txBody>
          <a:bodyPr>
            <a:normAutofit/>
          </a:bodyPr>
          <a:lstStyle>
            <a:lvl1pPr marL="0" indent="0" algn="ctr">
              <a:buFontTx/>
              <a:buNone/>
              <a:defRPr sz="1600">
                <a:latin typeface="+mj-ea"/>
                <a:ea typeface="+mj-ea"/>
              </a:defRPr>
            </a:lvl1pPr>
          </a:lstStyle>
          <a:p>
            <a:pPr lvl="0"/>
            <a:r>
              <a:rPr lang="zh-CN" altLang="en-US" dirty="0"/>
              <a:t>请输入标题</a:t>
            </a:r>
          </a:p>
        </p:txBody>
      </p:sp>
      <p:sp>
        <p:nvSpPr>
          <p:cNvPr id="55" name="文本占位符 51"/>
          <p:cNvSpPr>
            <a:spLocks noGrp="1"/>
          </p:cNvSpPr>
          <p:nvPr>
            <p:ph type="body" sz="quarter" idx="62" hasCustomPrompt="1"/>
          </p:nvPr>
        </p:nvSpPr>
        <p:spPr>
          <a:xfrm>
            <a:off x="5294422" y="4026021"/>
            <a:ext cx="1696367" cy="311280"/>
          </a:xfrm>
          <a:prstGeom prst="rect">
            <a:avLst/>
          </a:prstGeom>
        </p:spPr>
        <p:txBody>
          <a:bodyPr>
            <a:normAutofit/>
          </a:bodyPr>
          <a:lstStyle>
            <a:lvl1pPr marL="0" indent="0" algn="ctr">
              <a:buFontTx/>
              <a:buNone/>
              <a:defRPr sz="1600">
                <a:latin typeface="+mj-ea"/>
                <a:ea typeface="+mj-ea"/>
              </a:defRPr>
            </a:lvl1pPr>
          </a:lstStyle>
          <a:p>
            <a:pPr lvl="0"/>
            <a:r>
              <a:rPr lang="zh-CN" altLang="en-US" dirty="0"/>
              <a:t>请输入标题</a:t>
            </a:r>
          </a:p>
        </p:txBody>
      </p:sp>
      <p:sp>
        <p:nvSpPr>
          <p:cNvPr id="56" name="文本占位符 51"/>
          <p:cNvSpPr>
            <a:spLocks noGrp="1"/>
          </p:cNvSpPr>
          <p:nvPr>
            <p:ph type="body" sz="quarter" idx="63" hasCustomPrompt="1"/>
          </p:nvPr>
        </p:nvSpPr>
        <p:spPr>
          <a:xfrm>
            <a:off x="7389901" y="4026021"/>
            <a:ext cx="1696367" cy="311280"/>
          </a:xfrm>
          <a:prstGeom prst="rect">
            <a:avLst/>
          </a:prstGeom>
        </p:spPr>
        <p:txBody>
          <a:bodyPr>
            <a:normAutofit/>
          </a:bodyPr>
          <a:lstStyle>
            <a:lvl1pPr marL="0" indent="0" algn="ctr">
              <a:buFontTx/>
              <a:buNone/>
              <a:defRPr sz="1600">
                <a:latin typeface="+mj-ea"/>
                <a:ea typeface="+mj-ea"/>
              </a:defRPr>
            </a:lvl1pPr>
          </a:lstStyle>
          <a:p>
            <a:pPr lvl="0"/>
            <a:r>
              <a:rPr lang="zh-CN" altLang="en-US" dirty="0"/>
              <a:t>请输入标题</a:t>
            </a:r>
          </a:p>
        </p:txBody>
      </p:sp>
      <p:sp>
        <p:nvSpPr>
          <p:cNvPr id="57" name="文本占位符 51"/>
          <p:cNvSpPr>
            <a:spLocks noGrp="1"/>
          </p:cNvSpPr>
          <p:nvPr>
            <p:ph type="body" sz="quarter" idx="64" hasCustomPrompt="1"/>
          </p:nvPr>
        </p:nvSpPr>
        <p:spPr>
          <a:xfrm>
            <a:off x="9485381" y="4026021"/>
            <a:ext cx="1696367" cy="311280"/>
          </a:xfrm>
          <a:prstGeom prst="rect">
            <a:avLst/>
          </a:prstGeom>
        </p:spPr>
        <p:txBody>
          <a:bodyPr>
            <a:normAutofit/>
          </a:bodyPr>
          <a:lstStyle>
            <a:lvl1pPr marL="0" indent="0" algn="ctr">
              <a:buFontTx/>
              <a:buNone/>
              <a:defRPr sz="1600">
                <a:latin typeface="+mj-ea"/>
                <a:ea typeface="+mj-ea"/>
              </a:defRPr>
            </a:lvl1pPr>
          </a:lstStyle>
          <a:p>
            <a:pPr lvl="0"/>
            <a:r>
              <a:rPr lang="zh-CN" altLang="en-US" dirty="0"/>
              <a:t>请输入标题</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cxnSp>
        <p:nvCxnSpPr>
          <p:cNvPr id="3" name="直接连接符 2"/>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5" name="直接连接符 4"/>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6"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7"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36" name="文本占位符 51"/>
          <p:cNvSpPr>
            <a:spLocks noGrp="1"/>
          </p:cNvSpPr>
          <p:nvPr>
            <p:ph type="body" sz="quarter" idx="65" hasCustomPrompt="1"/>
          </p:nvPr>
        </p:nvSpPr>
        <p:spPr>
          <a:xfrm>
            <a:off x="3154591" y="1233614"/>
            <a:ext cx="1714477" cy="338172"/>
          </a:xfrm>
          <a:prstGeom prst="rect">
            <a:avLst/>
          </a:prstGeom>
          <a:ln>
            <a:noFill/>
          </a:ln>
        </p:spPr>
        <p:txBody>
          <a:bodyPr>
            <a:noAutofit/>
          </a:bodyPr>
          <a:lstStyle>
            <a:lvl1pPr marL="0" indent="0" algn="l">
              <a:buFontTx/>
              <a:buNone/>
              <a:defRPr sz="1600" b="1">
                <a:solidFill>
                  <a:schemeClr val="tx1"/>
                </a:solidFill>
                <a:latin typeface="+mj-ea"/>
                <a:ea typeface="+mj-ea"/>
              </a:defRPr>
            </a:lvl1pPr>
          </a:lstStyle>
          <a:p>
            <a:pPr lvl="0"/>
            <a:r>
              <a:rPr lang="zh-CN" altLang="en-US" dirty="0"/>
              <a:t>请输入标题</a:t>
            </a:r>
          </a:p>
        </p:txBody>
      </p:sp>
      <p:sp>
        <p:nvSpPr>
          <p:cNvPr id="38" name="文本占位符 51"/>
          <p:cNvSpPr>
            <a:spLocks noGrp="1"/>
          </p:cNvSpPr>
          <p:nvPr>
            <p:ph type="body" sz="quarter" idx="60" hasCustomPrompt="1"/>
          </p:nvPr>
        </p:nvSpPr>
        <p:spPr>
          <a:xfrm>
            <a:off x="3166214" y="1820135"/>
            <a:ext cx="2388579" cy="881125"/>
          </a:xfrm>
          <a:prstGeom prst="rect">
            <a:avLst/>
          </a:prstGeom>
        </p:spPr>
        <p:txBody>
          <a:bodyPr>
            <a:normAutofit/>
          </a:bodyPr>
          <a:lstStyle>
            <a:lvl1pPr marL="0" indent="0" algn="l" defTabSz="914400" rtl="0" eaLnBrk="1" latinLnBrk="0" hangingPunct="1">
              <a:lnSpc>
                <a:spcPct val="130000"/>
              </a:lnSpc>
              <a:spcBef>
                <a:spcPts val="0"/>
              </a:spcBef>
              <a:buFontTx/>
              <a:buNone/>
              <a:defRPr lang="zh-CN" altLang="en-US" sz="1400" b="0" kern="1200" dirty="0">
                <a:solidFill>
                  <a:schemeClr val="tx2"/>
                </a:solidFill>
                <a:latin typeface="+mn-ea"/>
                <a:ea typeface="+mn-ea"/>
                <a:cs typeface="+mn-cs"/>
              </a:defRPr>
            </a:lvl1pPr>
          </a:lstStyle>
          <a:p>
            <a:r>
              <a:rPr lang="zh-CN" altLang="en-US" sz="1400" b="0" dirty="0"/>
              <a:t>请在此添加相关文字内在此添加相关文字内容</a:t>
            </a:r>
          </a:p>
        </p:txBody>
      </p:sp>
      <p:sp>
        <p:nvSpPr>
          <p:cNvPr id="39" name="文本占位符 51"/>
          <p:cNvSpPr>
            <a:spLocks noGrp="1"/>
          </p:cNvSpPr>
          <p:nvPr>
            <p:ph type="body" sz="quarter" idx="66" hasCustomPrompt="1"/>
          </p:nvPr>
        </p:nvSpPr>
        <p:spPr>
          <a:xfrm>
            <a:off x="7214689" y="1233614"/>
            <a:ext cx="1714477" cy="338172"/>
          </a:xfrm>
          <a:prstGeom prst="rect">
            <a:avLst/>
          </a:prstGeom>
          <a:ln>
            <a:noFill/>
          </a:ln>
        </p:spPr>
        <p:txBody>
          <a:bodyPr>
            <a:noAutofit/>
          </a:bodyPr>
          <a:lstStyle>
            <a:lvl1pPr marL="0" indent="0" algn="r">
              <a:buFontTx/>
              <a:buNone/>
              <a:defRPr sz="1600" b="1">
                <a:solidFill>
                  <a:schemeClr val="tx1"/>
                </a:solidFill>
                <a:latin typeface="+mj-ea"/>
                <a:ea typeface="+mj-ea"/>
              </a:defRPr>
            </a:lvl1pPr>
          </a:lstStyle>
          <a:p>
            <a:pPr lvl="0"/>
            <a:r>
              <a:rPr lang="zh-CN" altLang="en-US" dirty="0"/>
              <a:t>请输入标题</a:t>
            </a:r>
          </a:p>
        </p:txBody>
      </p:sp>
      <p:sp>
        <p:nvSpPr>
          <p:cNvPr id="40" name="文本占位符 51"/>
          <p:cNvSpPr>
            <a:spLocks noGrp="1"/>
          </p:cNvSpPr>
          <p:nvPr>
            <p:ph type="body" sz="quarter" idx="67" hasCustomPrompt="1"/>
          </p:nvPr>
        </p:nvSpPr>
        <p:spPr>
          <a:xfrm>
            <a:off x="6540587" y="1820135"/>
            <a:ext cx="2388579" cy="881125"/>
          </a:xfrm>
          <a:prstGeom prst="rect">
            <a:avLst/>
          </a:prstGeom>
        </p:spPr>
        <p:txBody>
          <a:bodyPr>
            <a:normAutofit/>
          </a:bodyPr>
          <a:lstStyle>
            <a:lvl1pPr marL="0" indent="0" algn="r" defTabSz="914400" rtl="0" eaLnBrk="1" latinLnBrk="0" hangingPunct="1">
              <a:lnSpc>
                <a:spcPct val="130000"/>
              </a:lnSpc>
              <a:spcBef>
                <a:spcPts val="0"/>
              </a:spcBef>
              <a:buFontTx/>
              <a:buNone/>
              <a:defRPr lang="zh-CN" altLang="en-US" sz="1400" b="0" kern="1200" dirty="0">
                <a:solidFill>
                  <a:schemeClr val="tx2"/>
                </a:solidFill>
                <a:latin typeface="+mn-ea"/>
                <a:ea typeface="+mn-ea"/>
                <a:cs typeface="+mn-cs"/>
              </a:defRPr>
            </a:lvl1pPr>
          </a:lstStyle>
          <a:p>
            <a:r>
              <a:rPr lang="zh-CN" altLang="en-US" sz="1400" b="0" dirty="0"/>
              <a:t>请在此添加相关文字内在此添加相关文字内容</a:t>
            </a:r>
          </a:p>
        </p:txBody>
      </p:sp>
      <p:sp>
        <p:nvSpPr>
          <p:cNvPr id="41" name="文本占位符 51"/>
          <p:cNvSpPr>
            <a:spLocks noGrp="1"/>
          </p:cNvSpPr>
          <p:nvPr>
            <p:ph type="body" sz="quarter" idx="68" hasCustomPrompt="1"/>
          </p:nvPr>
        </p:nvSpPr>
        <p:spPr>
          <a:xfrm>
            <a:off x="3206532" y="4376510"/>
            <a:ext cx="2388579" cy="881125"/>
          </a:xfrm>
          <a:prstGeom prst="rect">
            <a:avLst/>
          </a:prstGeom>
        </p:spPr>
        <p:txBody>
          <a:bodyPr>
            <a:normAutofit/>
          </a:bodyPr>
          <a:lstStyle>
            <a:lvl1pPr marL="0" indent="0" algn="l">
              <a:lnSpc>
                <a:spcPct val="130000"/>
              </a:lnSpc>
              <a:spcBef>
                <a:spcPts val="0"/>
              </a:spcBef>
              <a:buFontTx/>
              <a:buNone/>
              <a:defRPr sz="1400">
                <a:solidFill>
                  <a:schemeClr val="tx2"/>
                </a:solidFill>
                <a:latin typeface="+mn-ea"/>
                <a:ea typeface="+mn-ea"/>
              </a:defRPr>
            </a:lvl1pPr>
          </a:lstStyle>
          <a:p>
            <a:r>
              <a:rPr lang="zh-CN" altLang="en-US" sz="1400" b="0" dirty="0"/>
              <a:t>请在此添加相关文字内在此添加相关文字内容</a:t>
            </a:r>
          </a:p>
        </p:txBody>
      </p:sp>
      <p:sp>
        <p:nvSpPr>
          <p:cNvPr id="42" name="文本占位符 51"/>
          <p:cNvSpPr>
            <a:spLocks noGrp="1"/>
          </p:cNvSpPr>
          <p:nvPr>
            <p:ph type="body" sz="quarter" idx="69" hasCustomPrompt="1"/>
          </p:nvPr>
        </p:nvSpPr>
        <p:spPr>
          <a:xfrm>
            <a:off x="6580905" y="4376510"/>
            <a:ext cx="2388579" cy="881125"/>
          </a:xfrm>
          <a:prstGeom prst="rect">
            <a:avLst/>
          </a:prstGeom>
        </p:spPr>
        <p:txBody>
          <a:bodyPr>
            <a:normAutofit/>
          </a:bodyPr>
          <a:lstStyle>
            <a:lvl1pPr marL="0" indent="0" algn="r" defTabSz="914400" rtl="0" eaLnBrk="1" latinLnBrk="0" hangingPunct="1">
              <a:lnSpc>
                <a:spcPct val="130000"/>
              </a:lnSpc>
              <a:spcBef>
                <a:spcPts val="0"/>
              </a:spcBef>
              <a:buFontTx/>
              <a:buNone/>
              <a:defRPr lang="zh-CN" altLang="en-US" sz="1400" b="0" kern="1200" dirty="0">
                <a:solidFill>
                  <a:schemeClr val="tx2"/>
                </a:solidFill>
                <a:latin typeface="+mn-ea"/>
                <a:ea typeface="+mn-ea"/>
                <a:cs typeface="+mn-cs"/>
              </a:defRPr>
            </a:lvl1pPr>
          </a:lstStyle>
          <a:p>
            <a:r>
              <a:rPr lang="zh-CN" altLang="en-US" sz="1400" b="0" dirty="0"/>
              <a:t>请在此添加相关文字内在此添加相关文字内容</a:t>
            </a:r>
          </a:p>
        </p:txBody>
      </p:sp>
      <p:sp>
        <p:nvSpPr>
          <p:cNvPr id="43" name="文本占位符 51"/>
          <p:cNvSpPr>
            <a:spLocks noGrp="1"/>
          </p:cNvSpPr>
          <p:nvPr>
            <p:ph type="body" sz="quarter" idx="70" hasCustomPrompt="1"/>
          </p:nvPr>
        </p:nvSpPr>
        <p:spPr>
          <a:xfrm>
            <a:off x="3206532" y="5482146"/>
            <a:ext cx="1714477" cy="338172"/>
          </a:xfrm>
          <a:prstGeom prst="rect">
            <a:avLst/>
          </a:prstGeom>
          <a:ln>
            <a:noFill/>
          </a:ln>
        </p:spPr>
        <p:txBody>
          <a:bodyPr>
            <a:noAutofit/>
          </a:bodyPr>
          <a:lstStyle>
            <a:lvl1pPr marL="0" indent="0" algn="l">
              <a:buFontTx/>
              <a:buNone/>
              <a:defRPr sz="1600" b="1">
                <a:solidFill>
                  <a:schemeClr val="tx1"/>
                </a:solidFill>
                <a:latin typeface="+mj-ea"/>
                <a:ea typeface="+mj-ea"/>
              </a:defRPr>
            </a:lvl1pPr>
          </a:lstStyle>
          <a:p>
            <a:pPr lvl="0"/>
            <a:r>
              <a:rPr lang="zh-CN" altLang="en-US" dirty="0"/>
              <a:t>请输入标题</a:t>
            </a:r>
          </a:p>
        </p:txBody>
      </p:sp>
      <p:sp>
        <p:nvSpPr>
          <p:cNvPr id="44" name="文本占位符 51"/>
          <p:cNvSpPr>
            <a:spLocks noGrp="1"/>
          </p:cNvSpPr>
          <p:nvPr>
            <p:ph type="body" sz="quarter" idx="71" hasCustomPrompt="1"/>
          </p:nvPr>
        </p:nvSpPr>
        <p:spPr>
          <a:xfrm>
            <a:off x="7266630" y="5482146"/>
            <a:ext cx="1714477" cy="338172"/>
          </a:xfrm>
          <a:prstGeom prst="rect">
            <a:avLst/>
          </a:prstGeom>
          <a:ln>
            <a:noFill/>
          </a:ln>
        </p:spPr>
        <p:txBody>
          <a:bodyPr>
            <a:noAutofit/>
          </a:bodyPr>
          <a:lstStyle>
            <a:lvl1pPr marL="0" indent="0" algn="r">
              <a:buFontTx/>
              <a:buNone/>
              <a:defRPr sz="1600" b="1">
                <a:solidFill>
                  <a:schemeClr val="tx1"/>
                </a:solidFill>
                <a:latin typeface="+mj-ea"/>
                <a:ea typeface="+mj-ea"/>
              </a:defRPr>
            </a:lvl1pPr>
          </a:lstStyle>
          <a:p>
            <a:pPr lvl="0"/>
            <a:r>
              <a:rPr lang="zh-CN" altLang="en-US" dirty="0"/>
              <a:t>请输入标题</a:t>
            </a:r>
          </a:p>
        </p:txBody>
      </p:sp>
      <p:sp>
        <p:nvSpPr>
          <p:cNvPr id="15" name="文本占位符 14"/>
          <p:cNvSpPr>
            <a:spLocks noGrp="1"/>
          </p:cNvSpPr>
          <p:nvPr>
            <p:ph type="body" sz="quarter" idx="72" hasCustomPrompt="1"/>
          </p:nvPr>
        </p:nvSpPr>
        <p:spPr>
          <a:xfrm>
            <a:off x="4949" y="2846593"/>
            <a:ext cx="12187051" cy="1412496"/>
          </a:xfrm>
          <a:prstGeom prst="rect">
            <a:avLst/>
          </a:prstGeom>
          <a:solidFill>
            <a:srgbClr val="595959"/>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sz="2800">
                <a:solidFill>
                  <a:schemeClr val="bg1"/>
                </a:solidFill>
                <a:latin typeface="+mj-ea"/>
                <a:ea typeface="+mj-ea"/>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3200" b="1" dirty="0">
                <a:solidFill>
                  <a:schemeClr val="bg1"/>
                </a:solidFill>
                <a:latin typeface="微软雅黑" panose="020B0503020204020204" pitchFamily="34" charset="-122"/>
              </a:rPr>
              <a:t>20XX</a:t>
            </a:r>
            <a:r>
              <a:rPr lang="zh-CN" altLang="en-US" sz="3200" b="1" dirty="0">
                <a:solidFill>
                  <a:schemeClr val="bg1"/>
                </a:solidFill>
                <a:latin typeface="微软雅黑" panose="020B0503020204020204" pitchFamily="34" charset="-122"/>
              </a:rPr>
              <a:t>年</a:t>
            </a:r>
            <a:r>
              <a:rPr lang="en-US" altLang="zh-CN" sz="3200" b="1" dirty="0">
                <a:solidFill>
                  <a:schemeClr val="bg1"/>
                </a:solidFill>
                <a:latin typeface="微软雅黑" panose="020B0503020204020204" pitchFamily="34" charset="-122"/>
              </a:rPr>
              <a:t>X</a:t>
            </a:r>
            <a:r>
              <a:rPr lang="zh-CN" altLang="en-US" sz="3200" b="1" dirty="0">
                <a:solidFill>
                  <a:schemeClr val="bg1"/>
                </a:solidFill>
                <a:latin typeface="微软雅黑" panose="020B0503020204020204" pitchFamily="34" charset="-122"/>
              </a:rPr>
              <a:t>月，我们的工作简述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cxnSp>
        <p:nvCxnSpPr>
          <p:cNvPr id="3" name="直接连接符 2"/>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5" name="直接连接符 4"/>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6"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7"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110" name="文本占位符 51"/>
          <p:cNvSpPr>
            <a:spLocks noGrp="1"/>
          </p:cNvSpPr>
          <p:nvPr>
            <p:ph type="body" sz="quarter" idx="65" hasCustomPrompt="1"/>
          </p:nvPr>
        </p:nvSpPr>
        <p:spPr>
          <a:xfrm>
            <a:off x="1876034" y="2625389"/>
            <a:ext cx="2074518" cy="495118"/>
          </a:xfrm>
          <a:prstGeom prst="rect">
            <a:avLst/>
          </a:prstGeom>
          <a:ln>
            <a:noFill/>
          </a:ln>
        </p:spPr>
        <p:txBody>
          <a:bodyPr anchor="ctr">
            <a:noAutofit/>
          </a:bodyPr>
          <a:lstStyle>
            <a:lvl1pPr marL="0" indent="0" algn="ctr">
              <a:buFontTx/>
              <a:buNone/>
              <a:defRPr sz="1600" b="1">
                <a:solidFill>
                  <a:schemeClr val="tx1"/>
                </a:solidFill>
                <a:latin typeface="+mj-ea"/>
                <a:ea typeface="+mj-ea"/>
              </a:defRPr>
            </a:lvl1pPr>
          </a:lstStyle>
          <a:p>
            <a:pPr lvl="0"/>
            <a:r>
              <a:rPr lang="zh-CN" altLang="en-US" dirty="0"/>
              <a:t>请输入标题</a:t>
            </a:r>
          </a:p>
        </p:txBody>
      </p:sp>
      <p:sp>
        <p:nvSpPr>
          <p:cNvPr id="111" name="文本占位符 51"/>
          <p:cNvSpPr>
            <a:spLocks noGrp="1"/>
          </p:cNvSpPr>
          <p:nvPr>
            <p:ph type="body" sz="quarter" idx="66" hasCustomPrompt="1"/>
          </p:nvPr>
        </p:nvSpPr>
        <p:spPr>
          <a:xfrm>
            <a:off x="7936256" y="1307594"/>
            <a:ext cx="2074518" cy="495118"/>
          </a:xfrm>
          <a:prstGeom prst="rect">
            <a:avLst/>
          </a:prstGeom>
          <a:ln>
            <a:noFill/>
          </a:ln>
        </p:spPr>
        <p:txBody>
          <a:bodyPr anchor="ctr">
            <a:noAutofit/>
          </a:bodyPr>
          <a:lstStyle>
            <a:lvl1pPr marL="0" indent="0" algn="ctr">
              <a:buFontTx/>
              <a:buNone/>
              <a:defRPr sz="1600" b="1">
                <a:solidFill>
                  <a:schemeClr val="tx1"/>
                </a:solidFill>
                <a:latin typeface="+mj-ea"/>
                <a:ea typeface="+mj-ea"/>
              </a:defRPr>
            </a:lvl1pPr>
          </a:lstStyle>
          <a:p>
            <a:pPr lvl="0"/>
            <a:r>
              <a:rPr lang="zh-CN" altLang="en-US" dirty="0"/>
              <a:t>请输入标题</a:t>
            </a:r>
          </a:p>
        </p:txBody>
      </p:sp>
      <p:sp>
        <p:nvSpPr>
          <p:cNvPr id="112" name="文本占位符 51"/>
          <p:cNvSpPr>
            <a:spLocks noGrp="1"/>
          </p:cNvSpPr>
          <p:nvPr>
            <p:ph type="body" sz="quarter" idx="67" hasCustomPrompt="1"/>
          </p:nvPr>
        </p:nvSpPr>
        <p:spPr>
          <a:xfrm>
            <a:off x="7836448" y="4897731"/>
            <a:ext cx="2510167" cy="495118"/>
          </a:xfrm>
          <a:prstGeom prst="rect">
            <a:avLst/>
          </a:prstGeom>
          <a:ln>
            <a:noFill/>
          </a:ln>
        </p:spPr>
        <p:txBody>
          <a:bodyPr anchor="ctr">
            <a:noAutofit/>
          </a:bodyPr>
          <a:lstStyle>
            <a:lvl1pPr marL="0" indent="0" algn="ctr">
              <a:buFontTx/>
              <a:buNone/>
              <a:defRPr sz="1600" b="1">
                <a:solidFill>
                  <a:schemeClr val="tx1"/>
                </a:solidFill>
                <a:latin typeface="+mj-ea"/>
                <a:ea typeface="+mj-ea"/>
              </a:defRPr>
            </a:lvl1pPr>
          </a:lstStyle>
          <a:p>
            <a:pPr lvl="0"/>
            <a:r>
              <a:rPr lang="zh-CN" altLang="en-US" dirty="0"/>
              <a:t>请输入标题</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六幅图文">
    <p:spTree>
      <p:nvGrpSpPr>
        <p:cNvPr id="1" name=""/>
        <p:cNvGrpSpPr/>
        <p:nvPr/>
      </p:nvGrpSpPr>
      <p:grpSpPr>
        <a:xfrm>
          <a:off x="0" y="0"/>
          <a:ext cx="0" cy="0"/>
          <a:chOff x="0" y="0"/>
          <a:chExt cx="0" cy="0"/>
        </a:xfrm>
      </p:grpSpPr>
      <p:sp>
        <p:nvSpPr>
          <p:cNvPr id="84" name="Text Placeholder 3"/>
          <p:cNvSpPr>
            <a:spLocks noGrp="1"/>
          </p:cNvSpPr>
          <p:nvPr>
            <p:ph type="body" sz="half" idx="38" hasCustomPrompt="1"/>
          </p:nvPr>
        </p:nvSpPr>
        <p:spPr>
          <a:xfrm>
            <a:off x="5235488" y="2406312"/>
            <a:ext cx="296311" cy="307777"/>
          </a:xfrm>
          <a:prstGeom prst="rect">
            <a:avLst/>
          </a:prstGeom>
        </p:spPr>
        <p:txBody>
          <a:bodyPr wrap="square" lIns="0" tIns="0" rIns="0" bIns="0" anchor="ctr">
            <a:spAutoFit/>
          </a:bodyPr>
          <a:lstStyle>
            <a:lvl1pPr marL="0" indent="0" algn="ctr">
              <a:buNone/>
              <a:defRPr sz="20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t>
            </a:r>
            <a:endParaRPr lang="en-US" dirty="0"/>
          </a:p>
        </p:txBody>
      </p:sp>
      <p:sp>
        <p:nvSpPr>
          <p:cNvPr id="85" name="Text Placeholder 3"/>
          <p:cNvSpPr>
            <a:spLocks noGrp="1"/>
          </p:cNvSpPr>
          <p:nvPr>
            <p:ph type="body" sz="half" idx="39" hasCustomPrompt="1"/>
          </p:nvPr>
        </p:nvSpPr>
        <p:spPr>
          <a:xfrm>
            <a:off x="4433257" y="3400045"/>
            <a:ext cx="296311" cy="307777"/>
          </a:xfrm>
          <a:prstGeom prst="rect">
            <a:avLst/>
          </a:prstGeom>
        </p:spPr>
        <p:txBody>
          <a:bodyPr wrap="square" lIns="0" tIns="0" rIns="0" bIns="0" anchor="ctr">
            <a:spAutoFit/>
          </a:bodyPr>
          <a:lstStyle>
            <a:lvl1pPr marL="0" indent="0" algn="ctr">
              <a:buNone/>
              <a:defRPr sz="20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t>
            </a:r>
            <a:endParaRPr lang="en-US" dirty="0"/>
          </a:p>
        </p:txBody>
      </p:sp>
      <p:sp>
        <p:nvSpPr>
          <p:cNvPr id="86" name="Text Placeholder 3"/>
          <p:cNvSpPr>
            <a:spLocks noGrp="1"/>
          </p:cNvSpPr>
          <p:nvPr>
            <p:ph type="body" sz="half" idx="40" hasCustomPrompt="1"/>
          </p:nvPr>
        </p:nvSpPr>
        <p:spPr>
          <a:xfrm>
            <a:off x="5244191" y="4376848"/>
            <a:ext cx="296311" cy="307777"/>
          </a:xfrm>
          <a:prstGeom prst="rect">
            <a:avLst/>
          </a:prstGeom>
        </p:spPr>
        <p:txBody>
          <a:bodyPr wrap="square" lIns="0" tIns="0" rIns="0" bIns="0" anchor="ctr">
            <a:spAutoFit/>
          </a:bodyPr>
          <a:lstStyle>
            <a:lvl1pPr marL="0" indent="0" algn="ctr">
              <a:buNone/>
              <a:defRPr sz="20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t>
            </a:r>
            <a:endParaRPr lang="en-US" dirty="0"/>
          </a:p>
        </p:txBody>
      </p:sp>
      <p:sp>
        <p:nvSpPr>
          <p:cNvPr id="87" name="Text Placeholder 3"/>
          <p:cNvSpPr>
            <a:spLocks noGrp="1"/>
          </p:cNvSpPr>
          <p:nvPr>
            <p:ph type="body" sz="half" idx="41" hasCustomPrompt="1"/>
          </p:nvPr>
        </p:nvSpPr>
        <p:spPr>
          <a:xfrm>
            <a:off x="6661513" y="2406312"/>
            <a:ext cx="296311" cy="307777"/>
          </a:xfrm>
          <a:prstGeom prst="rect">
            <a:avLst/>
          </a:prstGeom>
        </p:spPr>
        <p:txBody>
          <a:bodyPr wrap="square" lIns="0" tIns="0" rIns="0" bIns="0" anchor="ctr">
            <a:spAutoFit/>
          </a:bodyPr>
          <a:lstStyle>
            <a:lvl1pPr marL="0" indent="0" algn="ctr">
              <a:buNone/>
              <a:defRPr sz="20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t>
            </a:r>
            <a:endParaRPr lang="en-US" dirty="0"/>
          </a:p>
        </p:txBody>
      </p:sp>
      <p:sp>
        <p:nvSpPr>
          <p:cNvPr id="88" name="Text Placeholder 3"/>
          <p:cNvSpPr>
            <a:spLocks noGrp="1"/>
          </p:cNvSpPr>
          <p:nvPr>
            <p:ph type="body" sz="half" idx="42" hasCustomPrompt="1"/>
          </p:nvPr>
        </p:nvSpPr>
        <p:spPr>
          <a:xfrm>
            <a:off x="7462432" y="3400045"/>
            <a:ext cx="296311" cy="307777"/>
          </a:xfrm>
          <a:prstGeom prst="rect">
            <a:avLst/>
          </a:prstGeom>
        </p:spPr>
        <p:txBody>
          <a:bodyPr wrap="square" lIns="0" tIns="0" rIns="0" bIns="0" anchor="ctr">
            <a:spAutoFit/>
          </a:bodyPr>
          <a:lstStyle>
            <a:lvl1pPr marL="0" indent="0" algn="ctr">
              <a:buNone/>
              <a:defRPr sz="20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t>
            </a:r>
            <a:endParaRPr lang="en-US" dirty="0"/>
          </a:p>
        </p:txBody>
      </p:sp>
      <p:sp>
        <p:nvSpPr>
          <p:cNvPr id="89" name="Text Placeholder 3"/>
          <p:cNvSpPr>
            <a:spLocks noGrp="1"/>
          </p:cNvSpPr>
          <p:nvPr>
            <p:ph type="body" sz="half" idx="43" hasCustomPrompt="1"/>
          </p:nvPr>
        </p:nvSpPr>
        <p:spPr>
          <a:xfrm>
            <a:off x="6653267" y="4376848"/>
            <a:ext cx="296311" cy="307777"/>
          </a:xfrm>
          <a:prstGeom prst="rect">
            <a:avLst/>
          </a:prstGeom>
        </p:spPr>
        <p:txBody>
          <a:bodyPr wrap="square" lIns="0" tIns="0" rIns="0" bIns="0" anchor="ctr">
            <a:spAutoFit/>
          </a:bodyPr>
          <a:lstStyle>
            <a:lvl1pPr marL="0" indent="0" algn="ctr">
              <a:buNone/>
              <a:defRPr sz="2000" b="1" baseline="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t>
            </a:r>
            <a:endParaRPr lang="en-US" dirty="0"/>
          </a:p>
        </p:txBody>
      </p:sp>
      <p:sp>
        <p:nvSpPr>
          <p:cNvPr id="90" name="Text Placeholder 3"/>
          <p:cNvSpPr>
            <a:spLocks noGrp="1"/>
          </p:cNvSpPr>
          <p:nvPr>
            <p:ph type="body" sz="half" idx="44"/>
          </p:nvPr>
        </p:nvSpPr>
        <p:spPr>
          <a:xfrm>
            <a:off x="2082800" y="1787337"/>
            <a:ext cx="1676400" cy="192780"/>
          </a:xfrm>
          <a:prstGeom prst="rect">
            <a:avLst/>
          </a:prstGeom>
        </p:spPr>
        <p:txBody>
          <a:bodyPr wrap="square" lIns="0" tIns="0" rIns="0" bIns="0" anchor="ctr">
            <a:norm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91" name="Text Placeholder 3"/>
          <p:cNvSpPr>
            <a:spLocks noGrp="1"/>
          </p:cNvSpPr>
          <p:nvPr>
            <p:ph type="body" sz="half" idx="45"/>
          </p:nvPr>
        </p:nvSpPr>
        <p:spPr>
          <a:xfrm>
            <a:off x="2082800" y="5133787"/>
            <a:ext cx="1676400" cy="192780"/>
          </a:xfrm>
          <a:prstGeom prst="rect">
            <a:avLst/>
          </a:prstGeom>
        </p:spPr>
        <p:txBody>
          <a:bodyPr wrap="square" lIns="0" tIns="0" rIns="0" bIns="0" anchor="ctr">
            <a:norm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99" name="Text Placeholder 3"/>
          <p:cNvSpPr>
            <a:spLocks noGrp="1"/>
          </p:cNvSpPr>
          <p:nvPr>
            <p:ph type="body" sz="half" idx="47"/>
          </p:nvPr>
        </p:nvSpPr>
        <p:spPr>
          <a:xfrm>
            <a:off x="8420100" y="1787337"/>
            <a:ext cx="1676400" cy="192780"/>
          </a:xfrm>
          <a:prstGeom prst="rect">
            <a:avLst/>
          </a:prstGeom>
        </p:spPr>
        <p:txBody>
          <a:bodyPr wrap="square" lIns="0" tIns="0" rIns="0" bIns="0" anchor="ctr">
            <a:norm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00" name="Text Placeholder 3"/>
          <p:cNvSpPr>
            <a:spLocks noGrp="1"/>
          </p:cNvSpPr>
          <p:nvPr>
            <p:ph type="body" sz="half" idx="48"/>
          </p:nvPr>
        </p:nvSpPr>
        <p:spPr>
          <a:xfrm>
            <a:off x="8420100" y="5133787"/>
            <a:ext cx="1676400" cy="192780"/>
          </a:xfrm>
          <a:prstGeom prst="rect">
            <a:avLst/>
          </a:prstGeom>
        </p:spPr>
        <p:txBody>
          <a:bodyPr wrap="square" lIns="0" tIns="0" rIns="0" bIns="0" anchor="ctr">
            <a:norm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01" name="Text Placeholder 3"/>
          <p:cNvSpPr>
            <a:spLocks noGrp="1"/>
          </p:cNvSpPr>
          <p:nvPr>
            <p:ph type="body" sz="half" idx="49"/>
          </p:nvPr>
        </p:nvSpPr>
        <p:spPr>
          <a:xfrm>
            <a:off x="11046693" y="2904493"/>
            <a:ext cx="273625" cy="1299202"/>
          </a:xfrm>
          <a:prstGeom prst="rect">
            <a:avLst/>
          </a:prstGeom>
        </p:spPr>
        <p:txBody>
          <a:bodyPr vert="eaVert" wrap="square" lIns="0" tIns="0" rIns="0" bIns="0" anchor="ctr">
            <a:norm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02" name="Picture Placeholder 7"/>
          <p:cNvSpPr>
            <a:spLocks noGrp="1"/>
          </p:cNvSpPr>
          <p:nvPr>
            <p:ph type="pic" sz="quarter" idx="50" hasCustomPrompt="1"/>
          </p:nvPr>
        </p:nvSpPr>
        <p:spPr>
          <a:xfrm>
            <a:off x="2296156" y="2086928"/>
            <a:ext cx="1260000" cy="1088136"/>
          </a:xfrm>
          <a:prstGeom prst="hexagon">
            <a:avLst/>
          </a:prstGeom>
          <a:ln w="28575">
            <a:solidFill>
              <a:schemeClr val="accent1"/>
            </a:solidFill>
          </a:ln>
        </p:spPr>
        <p:txBody>
          <a:bodyPr wrap="none" tIns="0" bIns="91440" anchor="b"/>
          <a:lstStyle>
            <a:lvl1pPr algn="ctr" rtl="0">
              <a:buNone/>
              <a:defRPr sz="1000" b="1">
                <a:solidFill>
                  <a:schemeClr val="tx1">
                    <a:lumMod val="50000"/>
                    <a:lumOff val="50000"/>
                  </a:schemeClr>
                </a:solidFill>
              </a:defRPr>
            </a:lvl1pPr>
          </a:lstStyle>
          <a:p>
            <a:r>
              <a:rPr lang="zh-CN" altLang="en-US" dirty="0"/>
              <a:t>点击添加</a:t>
            </a:r>
            <a:endParaRPr lang="en-US" dirty="0"/>
          </a:p>
        </p:txBody>
      </p:sp>
      <p:sp>
        <p:nvSpPr>
          <p:cNvPr id="103" name="Picture Placeholder 7"/>
          <p:cNvSpPr>
            <a:spLocks noGrp="1"/>
          </p:cNvSpPr>
          <p:nvPr>
            <p:ph type="pic" sz="quarter" idx="51" hasCustomPrompt="1"/>
          </p:nvPr>
        </p:nvSpPr>
        <p:spPr>
          <a:xfrm>
            <a:off x="1369057" y="3010852"/>
            <a:ext cx="1260000" cy="1088136"/>
          </a:xfrm>
          <a:prstGeom prst="hexagon">
            <a:avLst/>
          </a:prstGeom>
          <a:ln w="28575">
            <a:solidFill>
              <a:schemeClr val="accent3"/>
            </a:solidFill>
          </a:ln>
        </p:spPr>
        <p:txBody>
          <a:bodyPr wrap="none" tIns="0" bIns="91440" anchor="b"/>
          <a:lstStyle>
            <a:lvl1pPr algn="ctr" rtl="0">
              <a:buNone/>
              <a:defRPr sz="1000" b="1">
                <a:solidFill>
                  <a:schemeClr val="tx1">
                    <a:lumMod val="50000"/>
                    <a:lumOff val="50000"/>
                  </a:schemeClr>
                </a:solidFill>
              </a:defRPr>
            </a:lvl1pPr>
          </a:lstStyle>
          <a:p>
            <a:r>
              <a:rPr lang="zh-CN" altLang="en-US" dirty="0"/>
              <a:t>点击添加</a:t>
            </a:r>
            <a:endParaRPr lang="en-US" altLang="zh-CN" dirty="0"/>
          </a:p>
        </p:txBody>
      </p:sp>
      <p:sp>
        <p:nvSpPr>
          <p:cNvPr id="104" name="Picture Placeholder 7"/>
          <p:cNvSpPr>
            <a:spLocks noGrp="1"/>
          </p:cNvSpPr>
          <p:nvPr>
            <p:ph type="pic" sz="quarter" idx="52" hasCustomPrompt="1"/>
          </p:nvPr>
        </p:nvSpPr>
        <p:spPr>
          <a:xfrm>
            <a:off x="2296161" y="3934780"/>
            <a:ext cx="1260000" cy="1088136"/>
          </a:xfrm>
          <a:prstGeom prst="hexagon">
            <a:avLst/>
          </a:prstGeom>
          <a:ln w="28575">
            <a:solidFill>
              <a:schemeClr val="accent5"/>
            </a:solidFill>
          </a:ln>
        </p:spPr>
        <p:txBody>
          <a:bodyPr wrap="none" tIns="0" bIns="91440" anchor="b"/>
          <a:lstStyle>
            <a:lvl1pPr algn="ctr" rtl="0">
              <a:buNone/>
              <a:defRPr sz="1000" b="1">
                <a:solidFill>
                  <a:schemeClr val="tx1">
                    <a:lumMod val="50000"/>
                    <a:lumOff val="50000"/>
                  </a:schemeClr>
                </a:solidFill>
              </a:defRPr>
            </a:lvl1pPr>
          </a:lstStyle>
          <a:p>
            <a:r>
              <a:rPr lang="zh-CN" altLang="en-US" dirty="0"/>
              <a:t>点击添加</a:t>
            </a:r>
            <a:endParaRPr lang="en-US" altLang="zh-CN" dirty="0"/>
          </a:p>
        </p:txBody>
      </p:sp>
      <p:sp>
        <p:nvSpPr>
          <p:cNvPr id="105" name="Picture Placeholder 7"/>
          <p:cNvSpPr>
            <a:spLocks noGrp="1"/>
          </p:cNvSpPr>
          <p:nvPr>
            <p:ph type="pic" sz="quarter" idx="53" hasCustomPrompt="1"/>
          </p:nvPr>
        </p:nvSpPr>
        <p:spPr>
          <a:xfrm>
            <a:off x="8633455" y="2086928"/>
            <a:ext cx="1260000" cy="1088136"/>
          </a:xfrm>
          <a:prstGeom prst="hexagon">
            <a:avLst/>
          </a:prstGeom>
          <a:ln w="28575">
            <a:solidFill>
              <a:schemeClr val="accent2"/>
            </a:solidFill>
          </a:ln>
        </p:spPr>
        <p:txBody>
          <a:bodyPr wrap="none" tIns="0" bIns="91440" anchor="b"/>
          <a:lstStyle>
            <a:lvl1pPr algn="ctr" rtl="0">
              <a:buNone/>
              <a:defRPr sz="1000" b="1">
                <a:solidFill>
                  <a:schemeClr val="tx1">
                    <a:lumMod val="50000"/>
                    <a:lumOff val="50000"/>
                  </a:schemeClr>
                </a:solidFill>
              </a:defRPr>
            </a:lvl1pPr>
          </a:lstStyle>
          <a:p>
            <a:r>
              <a:rPr lang="zh-CN" altLang="en-US" dirty="0"/>
              <a:t>点击添加</a:t>
            </a:r>
            <a:endParaRPr lang="en-US" altLang="zh-CN" dirty="0"/>
          </a:p>
        </p:txBody>
      </p:sp>
      <p:cxnSp>
        <p:nvCxnSpPr>
          <p:cNvPr id="60" name="直接连接符 59"/>
          <p:cNvCxnSpPr>
            <a:stCxn id="63" idx="1"/>
          </p:cNvCxnSpPr>
          <p:nvPr userDrawn="1"/>
        </p:nvCxnSpPr>
        <p:spPr bwMode="auto">
          <a:xfrm flipV="1">
            <a:off x="1715589" y="812776"/>
            <a:ext cx="10480645" cy="16376"/>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63" name="标题 1"/>
          <p:cNvSpPr>
            <a:spLocks noGrp="1"/>
          </p:cNvSpPr>
          <p:nvPr>
            <p:ph type="title"/>
          </p:nvPr>
        </p:nvSpPr>
        <p:spPr>
          <a:xfrm>
            <a:off x="1715589" y="57776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64" name="矩形 63"/>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65" name="直接连接符 64"/>
          <p:cNvCxnSpPr>
            <a:endCxn id="64" idx="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108" name="文本占位符 26"/>
          <p:cNvSpPr>
            <a:spLocks noGrp="1"/>
          </p:cNvSpPr>
          <p:nvPr>
            <p:ph type="body" sz="quarter" idx="10"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106" name="Picture Placeholder 7"/>
          <p:cNvSpPr>
            <a:spLocks noGrp="1"/>
          </p:cNvSpPr>
          <p:nvPr>
            <p:ph type="pic" sz="quarter" idx="54" hasCustomPrompt="1"/>
          </p:nvPr>
        </p:nvSpPr>
        <p:spPr>
          <a:xfrm>
            <a:off x="9554211" y="3010852"/>
            <a:ext cx="1260000" cy="1088136"/>
          </a:xfrm>
          <a:prstGeom prst="hexagon">
            <a:avLst/>
          </a:prstGeom>
          <a:ln w="28575">
            <a:solidFill>
              <a:schemeClr val="accent4"/>
            </a:solidFill>
          </a:ln>
        </p:spPr>
        <p:txBody>
          <a:bodyPr wrap="none" tIns="0" bIns="91440" anchor="b"/>
          <a:lstStyle>
            <a:lvl1pPr algn="ctr" rtl="0">
              <a:buNone/>
              <a:defRPr sz="1000" b="1">
                <a:solidFill>
                  <a:schemeClr val="tx1">
                    <a:lumMod val="50000"/>
                    <a:lumOff val="50000"/>
                  </a:schemeClr>
                </a:solidFill>
              </a:defRPr>
            </a:lvl1pPr>
          </a:lstStyle>
          <a:p>
            <a:r>
              <a:rPr lang="zh-CN" altLang="en-US" dirty="0"/>
              <a:t>点击添加</a:t>
            </a:r>
            <a:endParaRPr lang="en-US" altLang="zh-CN" dirty="0"/>
          </a:p>
        </p:txBody>
      </p:sp>
      <p:sp>
        <p:nvSpPr>
          <p:cNvPr id="107" name="Picture Placeholder 7"/>
          <p:cNvSpPr>
            <a:spLocks noGrp="1"/>
          </p:cNvSpPr>
          <p:nvPr>
            <p:ph type="pic" sz="quarter" idx="55" hasCustomPrompt="1"/>
          </p:nvPr>
        </p:nvSpPr>
        <p:spPr>
          <a:xfrm>
            <a:off x="8633460" y="3934780"/>
            <a:ext cx="1260000" cy="1088136"/>
          </a:xfrm>
          <a:prstGeom prst="hexagon">
            <a:avLst/>
          </a:prstGeom>
          <a:ln w="28575">
            <a:solidFill>
              <a:schemeClr val="accent6"/>
            </a:solidFill>
          </a:ln>
        </p:spPr>
        <p:txBody>
          <a:bodyPr wrap="none" tIns="0" bIns="91440" anchor="b"/>
          <a:lstStyle>
            <a:lvl1pPr algn="ctr" rtl="0">
              <a:buNone/>
              <a:defRPr sz="1000" b="1">
                <a:solidFill>
                  <a:schemeClr val="tx1">
                    <a:lumMod val="50000"/>
                    <a:lumOff val="50000"/>
                  </a:schemeClr>
                </a:solidFill>
              </a:defRPr>
            </a:lvl1pPr>
          </a:lstStyle>
          <a:p>
            <a:r>
              <a:rPr lang="zh-CN" altLang="en-US" dirty="0"/>
              <a:t>点击添加</a:t>
            </a:r>
            <a:endParaRPr lang="en-US" altLang="zh-CN" dirty="0"/>
          </a:p>
        </p:txBody>
      </p:sp>
      <p:sp>
        <p:nvSpPr>
          <p:cNvPr id="53" name="Text Placeholder 3"/>
          <p:cNvSpPr>
            <a:spLocks noGrp="1"/>
          </p:cNvSpPr>
          <p:nvPr>
            <p:ph type="body" sz="half" idx="37"/>
          </p:nvPr>
        </p:nvSpPr>
        <p:spPr>
          <a:xfrm>
            <a:off x="5063067" y="3055909"/>
            <a:ext cx="2133600" cy="192780"/>
          </a:xfrm>
          <a:prstGeom prst="rect">
            <a:avLst/>
          </a:prstGeom>
        </p:spPr>
        <p:txBody>
          <a:bodyPr wrap="square" lIns="0" tIns="0" rIns="0" bIns="0" anchor="ctr">
            <a:noAutofit/>
          </a:bodyPr>
          <a:lstStyle>
            <a:lvl1pPr marL="0" indent="0" algn="ctr">
              <a:buNone/>
              <a:defRPr sz="1600" b="1"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54" name="文本占位符 2"/>
          <p:cNvSpPr>
            <a:spLocks noGrp="1"/>
          </p:cNvSpPr>
          <p:nvPr>
            <p:ph type="body" sz="quarter" idx="61"/>
          </p:nvPr>
        </p:nvSpPr>
        <p:spPr>
          <a:xfrm>
            <a:off x="5090809" y="3303436"/>
            <a:ext cx="2073984" cy="887153"/>
          </a:xfrm>
          <a:prstGeom prst="rect">
            <a:avLst/>
          </a:prstGeom>
        </p:spPr>
        <p:txBody>
          <a:bodyPr>
            <a:normAutofit/>
          </a:bodyPr>
          <a:lstStyle>
            <a:lvl1pPr marL="0" indent="0" algn="ctr">
              <a:lnSpc>
                <a:spcPct val="130000"/>
              </a:lnSpc>
              <a:spcBef>
                <a:spcPts val="0"/>
              </a:spcBef>
              <a:buNone/>
              <a:defRPr sz="1400">
                <a:solidFill>
                  <a:schemeClr val="tx2"/>
                </a:solidFill>
              </a:defRPr>
            </a:lvl1pPr>
          </a:lstStyle>
          <a:p>
            <a:pPr lvl="0"/>
            <a:endParaRPr lang="zh-CN" altLang="en-US" dirty="0"/>
          </a:p>
        </p:txBody>
      </p:sp>
      <p:sp>
        <p:nvSpPr>
          <p:cNvPr id="55" name="Text Placeholder 3"/>
          <p:cNvSpPr>
            <a:spLocks noGrp="1"/>
          </p:cNvSpPr>
          <p:nvPr>
            <p:ph type="body" sz="half" idx="62"/>
          </p:nvPr>
        </p:nvSpPr>
        <p:spPr>
          <a:xfrm>
            <a:off x="854078" y="2909809"/>
            <a:ext cx="273625" cy="1299202"/>
          </a:xfrm>
          <a:prstGeom prst="rect">
            <a:avLst/>
          </a:prstGeom>
        </p:spPr>
        <p:txBody>
          <a:bodyPr vert="eaVert" wrap="square" lIns="0" tIns="0" rIns="0" bIns="0" anchor="ctr">
            <a:norm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1_自定义版式">
    <p:bg>
      <p:bgRef idx="1001">
        <a:schemeClr val="bg1"/>
      </p:bgRef>
    </p:bg>
    <p:spTree>
      <p:nvGrpSpPr>
        <p:cNvPr id="1" name=""/>
        <p:cNvGrpSpPr/>
        <p:nvPr/>
      </p:nvGrpSpPr>
      <p:grpSpPr>
        <a:xfrm>
          <a:off x="0" y="0"/>
          <a:ext cx="0" cy="0"/>
          <a:chOff x="0" y="0"/>
          <a:chExt cx="0" cy="0"/>
        </a:xfrm>
      </p:grpSpPr>
      <p:cxnSp>
        <p:nvCxnSpPr>
          <p:cNvPr id="3" name="直接连接符 2"/>
          <p:cNvCxnSpPr/>
          <p:nvPr userDrawn="1"/>
        </p:nvCxnSpPr>
        <p:spPr bwMode="auto">
          <a:xfrm flipV="1">
            <a:off x="1866900" y="812776"/>
            <a:ext cx="10329334"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5" name="直接连接符 4"/>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6" name="文本占位符 26"/>
          <p:cNvSpPr>
            <a:spLocks noGrp="1"/>
          </p:cNvSpPr>
          <p:nvPr>
            <p:ph type="body" sz="quarter" idx="16"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7"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200" name="文本占位符 51"/>
          <p:cNvSpPr>
            <a:spLocks noGrp="1"/>
          </p:cNvSpPr>
          <p:nvPr userDrawn="1">
            <p:ph type="body" sz="quarter" idx="65" hasCustomPrompt="1"/>
          </p:nvPr>
        </p:nvSpPr>
        <p:spPr>
          <a:xfrm>
            <a:off x="5588000" y="1252416"/>
            <a:ext cx="4462305" cy="500013"/>
          </a:xfrm>
          <a:prstGeom prst="rect">
            <a:avLst/>
          </a:prstGeom>
          <a:ln>
            <a:noFill/>
          </a:ln>
        </p:spPr>
        <p:txBody>
          <a:bodyPr>
            <a:noAutofit/>
          </a:bodyPr>
          <a:lstStyle>
            <a:lvl1pPr marL="0" indent="0" algn="r">
              <a:buFontTx/>
              <a:buNone/>
              <a:defRPr lang="zh-CN" altLang="en-US" sz="2800" b="1" kern="1200" dirty="0">
                <a:solidFill>
                  <a:schemeClr val="accent3"/>
                </a:solidFill>
                <a:latin typeface="微软雅黑" panose="020B0503020204020204" pitchFamily="34" charset="-122"/>
                <a:ea typeface="微软雅黑" panose="020B0503020204020204" pitchFamily="34" charset="-122"/>
                <a:cs typeface="+mn-cs"/>
              </a:defRPr>
            </a:lvl1pPr>
          </a:lstStyle>
          <a:p>
            <a:pPr lvl="0"/>
            <a:r>
              <a:rPr lang="zh-CN" altLang="en-US" dirty="0"/>
              <a:t>请输入标题</a:t>
            </a:r>
          </a:p>
        </p:txBody>
      </p:sp>
      <p:sp>
        <p:nvSpPr>
          <p:cNvPr id="201" name="文本占位符 51"/>
          <p:cNvSpPr>
            <a:spLocks noGrp="1"/>
          </p:cNvSpPr>
          <p:nvPr>
            <p:ph type="body" sz="quarter" idx="66" hasCustomPrompt="1"/>
          </p:nvPr>
        </p:nvSpPr>
        <p:spPr>
          <a:xfrm>
            <a:off x="6075013" y="1957902"/>
            <a:ext cx="3975292" cy="381258"/>
          </a:xfrm>
          <a:prstGeom prst="rect">
            <a:avLst/>
          </a:prstGeom>
          <a:noFill/>
          <a:ln>
            <a:noFill/>
          </a:ln>
        </p:spPr>
        <p:txBody>
          <a:bodyPr wrap="square" rtlCol="0">
            <a:spAutoFit/>
          </a:bodyPr>
          <a:lstStyle>
            <a:lvl1pPr marL="0" indent="0">
              <a:buNone/>
              <a:defRPr lang="zh-CN" altLang="en-US" sz="1600" kern="0" dirty="0">
                <a:solidFill>
                  <a:sysClr val="windowText" lastClr="000000">
                    <a:lumMod val="65000"/>
                    <a:lumOff val="35000"/>
                  </a:sysClr>
                </a:solidFill>
                <a:latin typeface="微软雅黑" panose="020B0503020204020204" pitchFamily="34" charset="-122"/>
                <a:ea typeface="微软雅黑" panose="020B0503020204020204" pitchFamily="34" charset="-122"/>
              </a:defRPr>
            </a:lvl1pPr>
          </a:lstStyle>
          <a:p>
            <a:pPr marL="0" lvl="0" algn="r">
              <a:lnSpc>
                <a:spcPct val="130000"/>
              </a:lnSpc>
            </a:pPr>
            <a:r>
              <a:rPr lang="zh-CN" altLang="en-US" dirty="0"/>
              <a:t>请输入您的副标题</a:t>
            </a:r>
          </a:p>
        </p:txBody>
      </p:sp>
      <p:sp>
        <p:nvSpPr>
          <p:cNvPr id="202" name="文本占位符 51"/>
          <p:cNvSpPr>
            <a:spLocks noGrp="1"/>
          </p:cNvSpPr>
          <p:nvPr>
            <p:ph type="body" sz="quarter" idx="68" hasCustomPrompt="1"/>
          </p:nvPr>
        </p:nvSpPr>
        <p:spPr>
          <a:xfrm>
            <a:off x="2803115" y="4287754"/>
            <a:ext cx="1011839" cy="905248"/>
          </a:xfrm>
          <a:prstGeom prst="rect">
            <a:avLst/>
          </a:prstGeom>
        </p:spPr>
        <p:txBody>
          <a:bodyPr anchor="ctr">
            <a:normAutofit/>
          </a:bodyPr>
          <a:lstStyle>
            <a:lvl1pPr marL="0" indent="0" algn="l">
              <a:spcBef>
                <a:spcPts val="0"/>
              </a:spcBef>
              <a:buFontTx/>
              <a:buNone/>
              <a:defRPr sz="1800">
                <a:solidFill>
                  <a:schemeClr val="bg1"/>
                </a:solidFill>
                <a:latin typeface="+mn-ea"/>
                <a:ea typeface="+mn-ea"/>
              </a:defRPr>
            </a:lvl1pPr>
          </a:lstStyle>
          <a:p>
            <a:pPr algn="just">
              <a:lnSpc>
                <a:spcPct val="130000"/>
              </a:lnSpc>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您的内容打在这里或者复制</a:t>
            </a:r>
          </a:p>
        </p:txBody>
      </p:sp>
      <p:sp>
        <p:nvSpPr>
          <p:cNvPr id="203" name="文本占位符 51"/>
          <p:cNvSpPr>
            <a:spLocks noGrp="1"/>
          </p:cNvSpPr>
          <p:nvPr>
            <p:ph type="body" sz="quarter" idx="69" hasCustomPrompt="1"/>
          </p:nvPr>
        </p:nvSpPr>
        <p:spPr>
          <a:xfrm>
            <a:off x="3997698" y="4460840"/>
            <a:ext cx="1011839" cy="905248"/>
          </a:xfrm>
          <a:prstGeom prst="rect">
            <a:avLst/>
          </a:prstGeom>
        </p:spPr>
        <p:txBody>
          <a:bodyPr anchor="ctr">
            <a:normAutofit/>
          </a:bodyPr>
          <a:lstStyle>
            <a:lvl1pPr marL="0" indent="0" algn="l">
              <a:spcBef>
                <a:spcPts val="0"/>
              </a:spcBef>
              <a:buFontTx/>
              <a:buNone/>
              <a:defRPr sz="1800">
                <a:solidFill>
                  <a:schemeClr val="bg1"/>
                </a:solidFill>
                <a:latin typeface="+mn-ea"/>
                <a:ea typeface="+mn-ea"/>
              </a:defRPr>
            </a:lvl1pPr>
          </a:lstStyle>
          <a:p>
            <a:pPr algn="just">
              <a:lnSpc>
                <a:spcPct val="130000"/>
              </a:lnSpc>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您的内容打在这里或者复制</a:t>
            </a:r>
          </a:p>
        </p:txBody>
      </p:sp>
      <p:sp>
        <p:nvSpPr>
          <p:cNvPr id="204" name="文本占位符 51"/>
          <p:cNvSpPr>
            <a:spLocks noGrp="1"/>
          </p:cNvSpPr>
          <p:nvPr>
            <p:ph type="body" sz="quarter" idx="70" hasCustomPrompt="1"/>
          </p:nvPr>
        </p:nvSpPr>
        <p:spPr>
          <a:xfrm>
            <a:off x="4804881" y="3388529"/>
            <a:ext cx="1011839" cy="905248"/>
          </a:xfrm>
          <a:prstGeom prst="rect">
            <a:avLst/>
          </a:prstGeom>
        </p:spPr>
        <p:txBody>
          <a:bodyPr anchor="ctr">
            <a:normAutofit/>
          </a:bodyPr>
          <a:lstStyle>
            <a:lvl1pPr marL="0" indent="0" algn="l">
              <a:spcBef>
                <a:spcPts val="0"/>
              </a:spcBef>
              <a:buFontTx/>
              <a:buNone/>
              <a:defRPr sz="1800">
                <a:solidFill>
                  <a:schemeClr val="bg1"/>
                </a:solidFill>
                <a:latin typeface="+mn-ea"/>
                <a:ea typeface="+mn-ea"/>
              </a:defRPr>
            </a:lvl1pPr>
          </a:lstStyle>
          <a:p>
            <a:pPr algn="just">
              <a:lnSpc>
                <a:spcPct val="130000"/>
              </a:lnSpc>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您的内容打在这里或者复制</a:t>
            </a:r>
          </a:p>
        </p:txBody>
      </p:sp>
      <p:sp>
        <p:nvSpPr>
          <p:cNvPr id="205" name="文本占位符 51"/>
          <p:cNvSpPr>
            <a:spLocks noGrp="1"/>
          </p:cNvSpPr>
          <p:nvPr>
            <p:ph type="body" sz="quarter" idx="71" hasCustomPrompt="1"/>
          </p:nvPr>
        </p:nvSpPr>
        <p:spPr>
          <a:xfrm>
            <a:off x="1918321" y="3229875"/>
            <a:ext cx="1011839" cy="905248"/>
          </a:xfrm>
          <a:prstGeom prst="rect">
            <a:avLst/>
          </a:prstGeom>
        </p:spPr>
        <p:txBody>
          <a:bodyPr anchor="ctr">
            <a:normAutofit/>
          </a:bodyPr>
          <a:lstStyle>
            <a:lvl1pPr marL="0" indent="0" algn="l">
              <a:spcBef>
                <a:spcPts val="0"/>
              </a:spcBef>
              <a:buFontTx/>
              <a:buNone/>
              <a:defRPr sz="1800">
                <a:solidFill>
                  <a:schemeClr val="bg1"/>
                </a:solidFill>
                <a:latin typeface="+mn-ea"/>
                <a:ea typeface="+mn-ea"/>
              </a:defRPr>
            </a:lvl1pPr>
          </a:lstStyle>
          <a:p>
            <a:pPr algn="just">
              <a:lnSpc>
                <a:spcPct val="130000"/>
              </a:lnSpc>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您的内容打在这里或者复制</a:t>
            </a:r>
          </a:p>
        </p:txBody>
      </p:sp>
      <p:sp>
        <p:nvSpPr>
          <p:cNvPr id="206" name="文本占位符 51"/>
          <p:cNvSpPr>
            <a:spLocks noGrp="1"/>
          </p:cNvSpPr>
          <p:nvPr>
            <p:ph type="body" sz="quarter" idx="72" hasCustomPrompt="1"/>
          </p:nvPr>
        </p:nvSpPr>
        <p:spPr>
          <a:xfrm>
            <a:off x="2302219" y="2049208"/>
            <a:ext cx="1011839" cy="905248"/>
          </a:xfrm>
          <a:prstGeom prst="rect">
            <a:avLst/>
          </a:prstGeom>
        </p:spPr>
        <p:txBody>
          <a:bodyPr anchor="ctr">
            <a:normAutofit/>
          </a:bodyPr>
          <a:lstStyle>
            <a:lvl1pPr marL="0" indent="0" algn="l">
              <a:spcBef>
                <a:spcPts val="0"/>
              </a:spcBef>
              <a:buFontTx/>
              <a:buNone/>
              <a:defRPr sz="1800">
                <a:solidFill>
                  <a:schemeClr val="bg1"/>
                </a:solidFill>
                <a:latin typeface="+mn-ea"/>
                <a:ea typeface="+mn-ea"/>
              </a:defRPr>
            </a:lvl1pPr>
          </a:lstStyle>
          <a:p>
            <a:pPr algn="just">
              <a:lnSpc>
                <a:spcPct val="130000"/>
              </a:lnSpc>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您的内容打在这里或者复制</a:t>
            </a:r>
          </a:p>
        </p:txBody>
      </p:sp>
      <p:sp>
        <p:nvSpPr>
          <p:cNvPr id="207" name="文本占位符 51"/>
          <p:cNvSpPr>
            <a:spLocks noGrp="1"/>
          </p:cNvSpPr>
          <p:nvPr>
            <p:ph type="body" sz="quarter" idx="73" hasCustomPrompt="1"/>
          </p:nvPr>
        </p:nvSpPr>
        <p:spPr>
          <a:xfrm>
            <a:off x="3500159" y="1452966"/>
            <a:ext cx="1011839" cy="905248"/>
          </a:xfrm>
          <a:prstGeom prst="rect">
            <a:avLst/>
          </a:prstGeom>
        </p:spPr>
        <p:txBody>
          <a:bodyPr anchor="ctr">
            <a:normAutofit/>
          </a:bodyPr>
          <a:lstStyle>
            <a:lvl1pPr marL="0" indent="0" algn="l">
              <a:spcBef>
                <a:spcPts val="0"/>
              </a:spcBef>
              <a:buFontTx/>
              <a:buNone/>
              <a:defRPr sz="1800">
                <a:solidFill>
                  <a:schemeClr val="bg1"/>
                </a:solidFill>
                <a:latin typeface="+mn-ea"/>
                <a:ea typeface="+mn-ea"/>
              </a:defRPr>
            </a:lvl1pPr>
          </a:lstStyle>
          <a:p>
            <a:pPr algn="just">
              <a:lnSpc>
                <a:spcPct val="130000"/>
              </a:lnSpc>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您的内容打在这里或者复制</a:t>
            </a:r>
          </a:p>
        </p:txBody>
      </p:sp>
      <p:sp>
        <p:nvSpPr>
          <p:cNvPr id="210" name="图片占位符 209"/>
          <p:cNvSpPr>
            <a:spLocks noGrp="1"/>
          </p:cNvSpPr>
          <p:nvPr>
            <p:ph type="pic" sz="quarter" idx="74"/>
          </p:nvPr>
        </p:nvSpPr>
        <p:spPr>
          <a:xfrm>
            <a:off x="6562596" y="3897054"/>
            <a:ext cx="982773" cy="847218"/>
          </a:xfrm>
          <a:prstGeom prst="hexagon">
            <a:avLst/>
          </a:prstGeom>
        </p:spPr>
        <p:txBody>
          <a:bodyPr/>
          <a:lstStyle>
            <a:lvl1pPr marL="0" indent="0" algn="ctr">
              <a:buNone/>
              <a:defRPr sz="1200"/>
            </a:lvl1pPr>
          </a:lstStyle>
          <a:p>
            <a:endParaRPr lang="zh-CN" altLang="en-US" dirty="0"/>
          </a:p>
        </p:txBody>
      </p:sp>
      <p:sp>
        <p:nvSpPr>
          <p:cNvPr id="211" name="图片占位符 209"/>
          <p:cNvSpPr>
            <a:spLocks noGrp="1"/>
          </p:cNvSpPr>
          <p:nvPr>
            <p:ph type="pic" sz="quarter" idx="75"/>
          </p:nvPr>
        </p:nvSpPr>
        <p:spPr>
          <a:xfrm>
            <a:off x="7218606" y="2746355"/>
            <a:ext cx="1811218" cy="1561395"/>
          </a:xfrm>
          <a:prstGeom prst="hexagon">
            <a:avLst/>
          </a:prstGeom>
        </p:spPr>
        <p:txBody>
          <a:bodyPr/>
          <a:lstStyle>
            <a:lvl1pPr marL="0" indent="0" algn="ctr">
              <a:buNone/>
              <a:defRPr sz="1200"/>
            </a:lvl1pPr>
          </a:lstStyle>
          <a:p>
            <a:endParaRPr lang="zh-CN" altLang="en-US" dirty="0"/>
          </a:p>
        </p:txBody>
      </p:sp>
      <p:sp>
        <p:nvSpPr>
          <p:cNvPr id="212" name="图片占位符 209"/>
          <p:cNvSpPr>
            <a:spLocks noGrp="1"/>
          </p:cNvSpPr>
          <p:nvPr>
            <p:ph type="pic" sz="quarter" idx="76"/>
          </p:nvPr>
        </p:nvSpPr>
        <p:spPr>
          <a:xfrm>
            <a:off x="8928325" y="2883477"/>
            <a:ext cx="748004" cy="635262"/>
          </a:xfrm>
          <a:prstGeom prst="hexagon">
            <a:avLst/>
          </a:prstGeom>
        </p:spPr>
        <p:txBody>
          <a:bodyPr/>
          <a:lstStyle>
            <a:lvl1pPr marL="0" indent="0" algn="ctr">
              <a:buNone/>
              <a:defRPr sz="1200"/>
            </a:lvl1pPr>
          </a:lstStyle>
          <a:p>
            <a:endParaRPr lang="zh-CN" altLang="en-US" dirty="0"/>
          </a:p>
        </p:txBody>
      </p:sp>
      <p:sp>
        <p:nvSpPr>
          <p:cNvPr id="213" name="图片占位符 209"/>
          <p:cNvSpPr>
            <a:spLocks noGrp="1"/>
          </p:cNvSpPr>
          <p:nvPr>
            <p:ph type="pic" sz="quarter" idx="77"/>
          </p:nvPr>
        </p:nvSpPr>
        <p:spPr>
          <a:xfrm>
            <a:off x="8704186" y="3759148"/>
            <a:ext cx="1336952" cy="1152545"/>
          </a:xfrm>
          <a:prstGeom prst="hexagon">
            <a:avLst/>
          </a:prstGeom>
        </p:spPr>
        <p:txBody>
          <a:bodyPr/>
          <a:lstStyle>
            <a:lvl1pPr marL="0" indent="0" algn="ctr">
              <a:buNone/>
              <a:defRPr sz="1200"/>
            </a:lvl1pPr>
          </a:lstStyle>
          <a:p>
            <a:endParaRPr lang="zh-CN" altLang="en-US" dirty="0"/>
          </a:p>
        </p:txBody>
      </p:sp>
      <p:sp>
        <p:nvSpPr>
          <p:cNvPr id="36" name="文本占位符 51"/>
          <p:cNvSpPr>
            <a:spLocks noGrp="1"/>
          </p:cNvSpPr>
          <p:nvPr>
            <p:ph type="body" sz="quarter" idx="78" hasCustomPrompt="1"/>
          </p:nvPr>
        </p:nvSpPr>
        <p:spPr>
          <a:xfrm>
            <a:off x="4306277" y="3391212"/>
            <a:ext cx="411441" cy="381259"/>
          </a:xfrm>
          <a:prstGeom prst="rect">
            <a:avLst/>
          </a:prstGeom>
        </p:spPr>
        <p:txBody>
          <a:bodyPr lIns="0" tIns="0" rIns="0" bIns="0" anchor="ctr">
            <a:normAutofit/>
          </a:bodyPr>
          <a:lstStyle>
            <a:lvl1pPr marL="0" indent="0" algn="ctr">
              <a:spcBef>
                <a:spcPts val="0"/>
              </a:spcBef>
              <a:buFontTx/>
              <a:buNone/>
              <a:defRPr sz="1800">
                <a:solidFill>
                  <a:schemeClr val="bg1"/>
                </a:solidFill>
                <a:latin typeface="+mn-ea"/>
                <a:ea typeface="+mn-ea"/>
              </a:defRPr>
            </a:lvl1pPr>
          </a:lstStyle>
          <a:p>
            <a:pPr algn="just">
              <a:lnSpc>
                <a:spcPct val="130000"/>
              </a:lnSpc>
              <a:defRPr/>
            </a:pPr>
            <a:r>
              <a:rPr lang="en-US" altLang="zh-CN" sz="1400" kern="0" dirty="0">
                <a:solidFill>
                  <a:sysClr val="window" lastClr="FFFFFF"/>
                </a:solidFill>
                <a:latin typeface="微软雅黑" panose="020B0503020204020204" pitchFamily="34" charset="-122"/>
                <a:ea typeface="微软雅黑" panose="020B0503020204020204" pitchFamily="34" charset="-122"/>
              </a:rPr>
              <a:t>#</a:t>
            </a:r>
            <a:endParaRPr lang="zh-CN" altLang="en-US" sz="1400" kern="0" dirty="0">
              <a:solidFill>
                <a:sysClr val="window" lastClr="FFFFFF"/>
              </a:solidFill>
              <a:latin typeface="微软雅黑" panose="020B0503020204020204" pitchFamily="34" charset="-122"/>
              <a:ea typeface="微软雅黑" panose="020B0503020204020204" pitchFamily="34" charset="-122"/>
            </a:endParaRPr>
          </a:p>
        </p:txBody>
      </p:sp>
      <p:sp>
        <p:nvSpPr>
          <p:cNvPr id="37" name="文本占位符 51"/>
          <p:cNvSpPr>
            <a:spLocks noGrp="1"/>
          </p:cNvSpPr>
          <p:nvPr>
            <p:ph type="body" sz="quarter" idx="79" hasCustomPrompt="1"/>
          </p:nvPr>
        </p:nvSpPr>
        <p:spPr>
          <a:xfrm>
            <a:off x="3959859" y="3757422"/>
            <a:ext cx="411441" cy="381259"/>
          </a:xfrm>
          <a:prstGeom prst="rect">
            <a:avLst/>
          </a:prstGeom>
        </p:spPr>
        <p:txBody>
          <a:bodyPr lIns="0" tIns="0" rIns="0" bIns="0" anchor="ctr">
            <a:normAutofit/>
          </a:bodyPr>
          <a:lstStyle>
            <a:lvl1pPr marL="0" indent="0" algn="ctr">
              <a:spcBef>
                <a:spcPts val="0"/>
              </a:spcBef>
              <a:buFontTx/>
              <a:buNone/>
              <a:defRPr sz="1800">
                <a:solidFill>
                  <a:schemeClr val="bg1"/>
                </a:solidFill>
                <a:latin typeface="+mn-ea"/>
                <a:ea typeface="+mn-ea"/>
              </a:defRPr>
            </a:lvl1pPr>
          </a:lstStyle>
          <a:p>
            <a:pPr algn="just">
              <a:lnSpc>
                <a:spcPct val="130000"/>
              </a:lnSpc>
              <a:defRPr/>
            </a:pPr>
            <a:r>
              <a:rPr lang="en-US" altLang="zh-CN" sz="1400" kern="0" dirty="0">
                <a:solidFill>
                  <a:sysClr val="window" lastClr="FFFFFF"/>
                </a:solidFill>
                <a:latin typeface="微软雅黑" panose="020B0503020204020204" pitchFamily="34" charset="-122"/>
                <a:ea typeface="微软雅黑" panose="020B0503020204020204" pitchFamily="34" charset="-122"/>
              </a:rPr>
              <a:t>#</a:t>
            </a:r>
            <a:endParaRPr lang="zh-CN" altLang="en-US" sz="1400" kern="0" dirty="0">
              <a:solidFill>
                <a:sysClr val="window" lastClr="FFFFFF"/>
              </a:solidFill>
              <a:latin typeface="微软雅黑" panose="020B0503020204020204" pitchFamily="34" charset="-122"/>
              <a:ea typeface="微软雅黑" panose="020B0503020204020204" pitchFamily="34" charset="-122"/>
            </a:endParaRPr>
          </a:p>
        </p:txBody>
      </p:sp>
      <p:sp>
        <p:nvSpPr>
          <p:cNvPr id="38" name="文本占位符 51"/>
          <p:cNvSpPr>
            <a:spLocks noGrp="1"/>
          </p:cNvSpPr>
          <p:nvPr>
            <p:ph type="body" sz="quarter" idx="80" hasCustomPrompt="1"/>
          </p:nvPr>
        </p:nvSpPr>
        <p:spPr>
          <a:xfrm>
            <a:off x="3492451" y="3718872"/>
            <a:ext cx="411441" cy="381259"/>
          </a:xfrm>
          <a:prstGeom prst="rect">
            <a:avLst/>
          </a:prstGeom>
        </p:spPr>
        <p:txBody>
          <a:bodyPr lIns="0" tIns="0" rIns="0" bIns="0" anchor="ctr">
            <a:normAutofit/>
          </a:bodyPr>
          <a:lstStyle>
            <a:lvl1pPr marL="0" indent="0" algn="ctr">
              <a:spcBef>
                <a:spcPts val="0"/>
              </a:spcBef>
              <a:buFontTx/>
              <a:buNone/>
              <a:defRPr sz="1800">
                <a:solidFill>
                  <a:schemeClr val="bg1"/>
                </a:solidFill>
                <a:latin typeface="+mn-ea"/>
                <a:ea typeface="+mn-ea"/>
              </a:defRPr>
            </a:lvl1pPr>
          </a:lstStyle>
          <a:p>
            <a:pPr algn="just">
              <a:lnSpc>
                <a:spcPct val="130000"/>
              </a:lnSpc>
              <a:defRPr/>
            </a:pPr>
            <a:r>
              <a:rPr lang="en-US" altLang="zh-CN" sz="1400" kern="0" dirty="0">
                <a:solidFill>
                  <a:sysClr val="window" lastClr="FFFFFF"/>
                </a:solidFill>
                <a:latin typeface="微软雅黑" panose="020B0503020204020204" pitchFamily="34" charset="-122"/>
                <a:ea typeface="微软雅黑" panose="020B0503020204020204" pitchFamily="34" charset="-122"/>
              </a:rPr>
              <a:t>#</a:t>
            </a:r>
            <a:endParaRPr lang="zh-CN" altLang="en-US" sz="1400" kern="0" dirty="0">
              <a:solidFill>
                <a:sysClr val="window" lastClr="FFFFFF"/>
              </a:solidFill>
              <a:latin typeface="微软雅黑" panose="020B0503020204020204" pitchFamily="34" charset="-122"/>
              <a:ea typeface="微软雅黑" panose="020B0503020204020204" pitchFamily="34" charset="-122"/>
            </a:endParaRPr>
          </a:p>
        </p:txBody>
      </p:sp>
      <p:sp>
        <p:nvSpPr>
          <p:cNvPr id="39" name="文本占位符 51"/>
          <p:cNvSpPr>
            <a:spLocks noGrp="1"/>
          </p:cNvSpPr>
          <p:nvPr>
            <p:ph type="body" sz="quarter" idx="81" hasCustomPrompt="1"/>
          </p:nvPr>
        </p:nvSpPr>
        <p:spPr>
          <a:xfrm>
            <a:off x="3229580" y="3346845"/>
            <a:ext cx="411441" cy="381259"/>
          </a:xfrm>
          <a:prstGeom prst="rect">
            <a:avLst/>
          </a:prstGeom>
        </p:spPr>
        <p:txBody>
          <a:bodyPr lIns="0" tIns="0" rIns="0" bIns="0" anchor="ctr">
            <a:normAutofit/>
          </a:bodyPr>
          <a:lstStyle>
            <a:lvl1pPr marL="0" indent="0" algn="ctr">
              <a:spcBef>
                <a:spcPts val="0"/>
              </a:spcBef>
              <a:buFontTx/>
              <a:buNone/>
              <a:defRPr sz="1800">
                <a:solidFill>
                  <a:schemeClr val="bg1"/>
                </a:solidFill>
                <a:latin typeface="+mn-ea"/>
                <a:ea typeface="+mn-ea"/>
              </a:defRPr>
            </a:lvl1pPr>
          </a:lstStyle>
          <a:p>
            <a:pPr algn="just">
              <a:lnSpc>
                <a:spcPct val="130000"/>
              </a:lnSpc>
              <a:defRPr/>
            </a:pPr>
            <a:r>
              <a:rPr lang="en-US" altLang="zh-CN" sz="1400" kern="0" dirty="0">
                <a:solidFill>
                  <a:sysClr val="window" lastClr="FFFFFF"/>
                </a:solidFill>
                <a:latin typeface="微软雅黑" panose="020B0503020204020204" pitchFamily="34" charset="-122"/>
                <a:ea typeface="微软雅黑" panose="020B0503020204020204" pitchFamily="34" charset="-122"/>
              </a:rPr>
              <a:t>#</a:t>
            </a:r>
            <a:endParaRPr lang="zh-CN" altLang="en-US" sz="1400"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文本占位符 51"/>
          <p:cNvSpPr>
            <a:spLocks noGrp="1"/>
          </p:cNvSpPr>
          <p:nvPr>
            <p:ph type="body" sz="quarter" idx="82" hasCustomPrompt="1"/>
          </p:nvPr>
        </p:nvSpPr>
        <p:spPr>
          <a:xfrm>
            <a:off x="3321451" y="2913258"/>
            <a:ext cx="411441" cy="381259"/>
          </a:xfrm>
          <a:prstGeom prst="rect">
            <a:avLst/>
          </a:prstGeom>
        </p:spPr>
        <p:txBody>
          <a:bodyPr lIns="0" tIns="0" rIns="0" bIns="0" anchor="ctr">
            <a:normAutofit/>
          </a:bodyPr>
          <a:lstStyle>
            <a:lvl1pPr marL="0" indent="0" algn="ctr">
              <a:spcBef>
                <a:spcPts val="0"/>
              </a:spcBef>
              <a:buFontTx/>
              <a:buNone/>
              <a:defRPr sz="1800">
                <a:solidFill>
                  <a:schemeClr val="bg1"/>
                </a:solidFill>
                <a:latin typeface="+mn-ea"/>
                <a:ea typeface="+mn-ea"/>
              </a:defRPr>
            </a:lvl1pPr>
          </a:lstStyle>
          <a:p>
            <a:pPr algn="just">
              <a:lnSpc>
                <a:spcPct val="130000"/>
              </a:lnSpc>
              <a:defRPr/>
            </a:pPr>
            <a:r>
              <a:rPr lang="en-US" altLang="zh-CN" sz="1400" kern="0" dirty="0">
                <a:solidFill>
                  <a:sysClr val="window" lastClr="FFFFFF"/>
                </a:solidFill>
                <a:latin typeface="微软雅黑" panose="020B0503020204020204" pitchFamily="34" charset="-122"/>
                <a:ea typeface="微软雅黑" panose="020B0503020204020204" pitchFamily="34" charset="-122"/>
              </a:rPr>
              <a:t>#</a:t>
            </a:r>
            <a:endParaRPr lang="zh-CN" altLang="en-US" sz="1400" kern="0" dirty="0">
              <a:solidFill>
                <a:sysClr val="window" lastClr="FFFFFF"/>
              </a:solidFill>
              <a:latin typeface="微软雅黑" panose="020B0503020204020204" pitchFamily="34" charset="-122"/>
              <a:ea typeface="微软雅黑" panose="020B0503020204020204" pitchFamily="34" charset="-122"/>
            </a:endParaRPr>
          </a:p>
        </p:txBody>
      </p:sp>
      <p:sp>
        <p:nvSpPr>
          <p:cNvPr id="41" name="文本占位符 51"/>
          <p:cNvSpPr>
            <a:spLocks noGrp="1"/>
          </p:cNvSpPr>
          <p:nvPr>
            <p:ph type="body" sz="quarter" idx="83" hasCustomPrompt="1"/>
          </p:nvPr>
        </p:nvSpPr>
        <p:spPr>
          <a:xfrm>
            <a:off x="3785248" y="2729765"/>
            <a:ext cx="411441" cy="381259"/>
          </a:xfrm>
          <a:prstGeom prst="rect">
            <a:avLst/>
          </a:prstGeom>
        </p:spPr>
        <p:txBody>
          <a:bodyPr lIns="0" tIns="0" rIns="0" bIns="0" anchor="ctr">
            <a:normAutofit/>
          </a:bodyPr>
          <a:lstStyle>
            <a:lvl1pPr marL="0" indent="0" algn="ctr">
              <a:spcBef>
                <a:spcPts val="0"/>
              </a:spcBef>
              <a:buFontTx/>
              <a:buNone/>
              <a:defRPr sz="1800">
                <a:solidFill>
                  <a:schemeClr val="bg1"/>
                </a:solidFill>
                <a:latin typeface="+mn-ea"/>
                <a:ea typeface="+mn-ea"/>
              </a:defRPr>
            </a:lvl1pPr>
          </a:lstStyle>
          <a:p>
            <a:pPr algn="just">
              <a:lnSpc>
                <a:spcPct val="130000"/>
              </a:lnSpc>
              <a:defRPr/>
            </a:pPr>
            <a:r>
              <a:rPr lang="en-US" altLang="zh-CN" sz="1400" kern="0" dirty="0">
                <a:solidFill>
                  <a:sysClr val="window" lastClr="FFFFFF"/>
                </a:solidFill>
                <a:latin typeface="微软雅黑" panose="020B0503020204020204" pitchFamily="34" charset="-122"/>
                <a:ea typeface="微软雅黑" panose="020B0503020204020204" pitchFamily="34" charset="-122"/>
              </a:rPr>
              <a:t>#</a:t>
            </a:r>
            <a:endParaRPr lang="zh-CN" altLang="en-US" sz="1400" kern="0" dirty="0">
              <a:solidFill>
                <a:sysClr val="window" lastClr="FFFFFF"/>
              </a:solidFill>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单标题-空白页">
    <p:spTree>
      <p:nvGrpSpPr>
        <p:cNvPr id="1" name=""/>
        <p:cNvGrpSpPr/>
        <p:nvPr/>
      </p:nvGrpSpPr>
      <p:grpSpPr>
        <a:xfrm>
          <a:off x="0" y="0"/>
          <a:ext cx="0" cy="0"/>
          <a:chOff x="0" y="0"/>
          <a:chExt cx="0" cy="0"/>
        </a:xfrm>
      </p:grpSpPr>
      <p:cxnSp>
        <p:nvCxnSpPr>
          <p:cNvPr id="12" name="直接连接符 11"/>
          <p:cNvCxnSpPr>
            <a:stCxn id="8" idx="1"/>
          </p:cNvCxnSpPr>
          <p:nvPr userDrawn="1"/>
        </p:nvCxnSpPr>
        <p:spPr bwMode="auto">
          <a:xfrm flipV="1">
            <a:off x="1715589" y="812776"/>
            <a:ext cx="10480645" cy="16376"/>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8" name="标题 1"/>
          <p:cNvSpPr>
            <a:spLocks noGrp="1"/>
          </p:cNvSpPr>
          <p:nvPr>
            <p:ph type="title"/>
          </p:nvPr>
        </p:nvSpPr>
        <p:spPr>
          <a:xfrm>
            <a:off x="1715589" y="57776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2" name="矩形 1"/>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algn="ctr"/>
            <a:endParaRPr lang="zh-CN" altLang="en-US" sz="1200" b="1" dirty="0">
              <a:solidFill>
                <a:schemeClr val="tx1">
                  <a:lumMod val="75000"/>
                  <a:lumOff val="25000"/>
                </a:schemeClr>
              </a:solidFill>
            </a:endParaRPr>
          </a:p>
        </p:txBody>
      </p:sp>
      <p:cxnSp>
        <p:nvCxnSpPr>
          <p:cNvPr id="13" name="直接连接符 12"/>
          <p:cNvCxnSpPr>
            <a:endCxn id="2" idx="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14" name="文本占位符 26"/>
          <p:cNvSpPr>
            <a:spLocks noGrp="1"/>
          </p:cNvSpPr>
          <p:nvPr>
            <p:ph type="body" sz="quarter" idx="10"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单标题+单图+描述-浅色背景">
    <p:spTree>
      <p:nvGrpSpPr>
        <p:cNvPr id="1" name=""/>
        <p:cNvGrpSpPr/>
        <p:nvPr/>
      </p:nvGrpSpPr>
      <p:grpSpPr>
        <a:xfrm>
          <a:off x="0" y="0"/>
          <a:ext cx="0" cy="0"/>
          <a:chOff x="0" y="0"/>
          <a:chExt cx="0" cy="0"/>
        </a:xfrm>
      </p:grpSpPr>
      <p:sp>
        <p:nvSpPr>
          <p:cNvPr id="5" name="Picture Placeholder 7"/>
          <p:cNvSpPr>
            <a:spLocks noGrp="1"/>
          </p:cNvSpPr>
          <p:nvPr>
            <p:ph type="pic" sz="quarter" idx="53" hasCustomPrompt="1"/>
          </p:nvPr>
        </p:nvSpPr>
        <p:spPr>
          <a:xfrm>
            <a:off x="0" y="0"/>
            <a:ext cx="12192000" cy="3924300"/>
          </a:xfrm>
          <a:prstGeom prst="rect">
            <a:avLst/>
          </a:prstGeom>
          <a:ln w="3175">
            <a:noFill/>
          </a:ln>
        </p:spPr>
        <p:txBody>
          <a:bodyPr wrap="none" tIns="0" bIns="1005840" anchor="b"/>
          <a:lstStyle>
            <a:lvl1pPr algn="ctr" rtl="0">
              <a:buNone/>
              <a:defRPr sz="1800" b="1" baseline="0">
                <a:solidFill>
                  <a:schemeClr val="tx1">
                    <a:lumMod val="50000"/>
                    <a:lumOff val="50000"/>
                  </a:schemeClr>
                </a:solidFill>
              </a:defRPr>
            </a:lvl1pPr>
          </a:lstStyle>
          <a:p>
            <a:r>
              <a:rPr lang="zh-CN" altLang="en-US" dirty="0"/>
              <a:t>点击图标添加图片</a:t>
            </a:r>
            <a:endParaRPr lang="en-US" altLang="zh-CN" dirty="0"/>
          </a:p>
        </p:txBody>
      </p:sp>
      <p:cxnSp>
        <p:nvCxnSpPr>
          <p:cNvPr id="11" name="直接连接符 10"/>
          <p:cNvCxnSpPr>
            <a:endCxn id="10" idx="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bwMode="auto">
          <a:xfrm flipV="1">
            <a:off x="6002019" y="812776"/>
            <a:ext cx="6194215" cy="9678"/>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title"/>
          </p:nvPr>
        </p:nvSpPr>
        <p:spPr>
          <a:xfrm>
            <a:off x="1715589" y="577769"/>
            <a:ext cx="4286430" cy="502766"/>
          </a:xfrm>
          <a:prstGeom prst="rect">
            <a:avLst/>
          </a:prstGeom>
          <a:no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10" name="矩形 9"/>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algn="ctr"/>
            <a:endParaRPr lang="zh-CN" altLang="en-US" sz="1200" b="1" dirty="0">
              <a:solidFill>
                <a:schemeClr val="tx1">
                  <a:lumMod val="75000"/>
                  <a:lumOff val="25000"/>
                </a:schemeClr>
              </a:solidFill>
            </a:endParaRPr>
          </a:p>
        </p:txBody>
      </p:sp>
      <p:sp>
        <p:nvSpPr>
          <p:cNvPr id="12" name="文本占位符 26"/>
          <p:cNvSpPr>
            <a:spLocks noGrp="1"/>
          </p:cNvSpPr>
          <p:nvPr>
            <p:ph type="body" sz="quarter" idx="10"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单标题+单图+描述-深色背景">
    <p:bg>
      <p:bgRef idx="1001">
        <a:schemeClr val="bg1"/>
      </p:bgRef>
    </p:bg>
    <p:spTree>
      <p:nvGrpSpPr>
        <p:cNvPr id="1" name=""/>
        <p:cNvGrpSpPr/>
        <p:nvPr/>
      </p:nvGrpSpPr>
      <p:grpSpPr>
        <a:xfrm>
          <a:off x="0" y="0"/>
          <a:ext cx="0" cy="0"/>
          <a:chOff x="0" y="0"/>
          <a:chExt cx="0" cy="0"/>
        </a:xfrm>
      </p:grpSpPr>
      <p:sp>
        <p:nvSpPr>
          <p:cNvPr id="5" name="Picture Placeholder 7"/>
          <p:cNvSpPr>
            <a:spLocks noGrp="1"/>
          </p:cNvSpPr>
          <p:nvPr>
            <p:ph type="pic" sz="quarter" idx="53" hasCustomPrompt="1"/>
          </p:nvPr>
        </p:nvSpPr>
        <p:spPr>
          <a:xfrm>
            <a:off x="0" y="0"/>
            <a:ext cx="12192000" cy="3924300"/>
          </a:xfrm>
          <a:prstGeom prst="rect">
            <a:avLst/>
          </a:prstGeom>
          <a:ln w="3175">
            <a:noFill/>
          </a:ln>
        </p:spPr>
        <p:txBody>
          <a:bodyPr wrap="none" tIns="0" bIns="1005840" anchor="b"/>
          <a:lstStyle>
            <a:lvl1pPr algn="ctr" rtl="0">
              <a:buNone/>
              <a:defRPr sz="1800" b="1" baseline="0">
                <a:solidFill>
                  <a:schemeClr val="tx1">
                    <a:lumMod val="50000"/>
                    <a:lumOff val="50000"/>
                  </a:schemeClr>
                </a:solidFill>
              </a:defRPr>
            </a:lvl1pPr>
          </a:lstStyle>
          <a:p>
            <a:r>
              <a:rPr lang="zh-CN" altLang="en-US" dirty="0"/>
              <a:t>点击图标添加图片</a:t>
            </a:r>
            <a:endParaRPr lang="en-US" altLang="zh-CN" dirty="0"/>
          </a:p>
        </p:txBody>
      </p:sp>
      <p:cxnSp>
        <p:nvCxnSpPr>
          <p:cNvPr id="8" name="直接连接符 7"/>
          <p:cNvCxnSpPr>
            <a:stCxn id="9" idx="1"/>
          </p:cNvCxnSpPr>
          <p:nvPr userDrawn="1"/>
        </p:nvCxnSpPr>
        <p:spPr bwMode="auto">
          <a:xfrm flipV="1">
            <a:off x="1715589" y="812776"/>
            <a:ext cx="10480645" cy="1637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title"/>
          </p:nvPr>
        </p:nvSpPr>
        <p:spPr>
          <a:xfrm>
            <a:off x="1715589" y="577769"/>
            <a:ext cx="4286430" cy="502766"/>
          </a:xfrm>
          <a:prstGeom prst="rect">
            <a:avLst/>
          </a:prstGeom>
          <a:noFill/>
          <a:ln>
            <a:noFill/>
          </a:ln>
        </p:spPr>
        <p:txBody>
          <a:bodyPr wrap="none">
            <a:spAutoFit/>
          </a:bodyPr>
          <a:lstStyle>
            <a:lvl1pPr algn="l">
              <a:defRPr lang="zh-CN" altLang="en-US" sz="2665" b="1">
                <a:solidFill>
                  <a:schemeClr val="bg1"/>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10" name="矩形 9"/>
          <p:cNvSpPr/>
          <p:nvPr userDrawn="1"/>
        </p:nvSpPr>
        <p:spPr bwMode="auto">
          <a:xfrm>
            <a:off x="1097280" y="546522"/>
            <a:ext cx="560070" cy="560070"/>
          </a:xfrm>
          <a:prstGeom prst="rect">
            <a:avLst/>
          </a:prstGeom>
          <a:solidFill>
            <a:schemeClr val="bg1"/>
          </a:solidFill>
          <a:ln w="19050">
            <a:noFill/>
            <a:round/>
          </a:ln>
        </p:spPr>
        <p:txBody>
          <a:bodyPr vert="horz" wrap="none" lIns="91440" tIns="45720" rIns="91440" bIns="45720" numCol="1" rtlCol="0" anchor="ctr" anchorCtr="1" compatLnSpc="1"/>
          <a:lstStyle/>
          <a:p>
            <a:pPr algn="ctr"/>
            <a:endParaRPr lang="zh-CN" altLang="en-US" sz="1200" b="1" dirty="0">
              <a:solidFill>
                <a:schemeClr val="tx1">
                  <a:lumMod val="75000"/>
                  <a:lumOff val="25000"/>
                </a:schemeClr>
              </a:solidFill>
            </a:endParaRPr>
          </a:p>
        </p:txBody>
      </p:sp>
      <p:cxnSp>
        <p:nvCxnSpPr>
          <p:cNvPr id="11" name="直接连接符 10"/>
          <p:cNvCxnSpPr>
            <a:endCxn id="10" idx="1"/>
          </p:cNvCxnSpPr>
          <p:nvPr userDrawn="1"/>
        </p:nvCxnSpPr>
        <p:spPr bwMode="auto">
          <a:xfrm>
            <a:off x="0" y="812775"/>
            <a:ext cx="1097280" cy="1378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占位符 26"/>
          <p:cNvSpPr>
            <a:spLocks noGrp="1"/>
          </p:cNvSpPr>
          <p:nvPr>
            <p:ph type="body" sz="quarter" idx="10"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accent1">
                    <a:lumMod val="50000"/>
                  </a:schemeClr>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单图-上下留白">
    <p:bg>
      <p:bgRef idx="1001">
        <a:schemeClr val="bg1"/>
      </p:bgRef>
    </p:bg>
    <p:spTree>
      <p:nvGrpSpPr>
        <p:cNvPr id="1" name=""/>
        <p:cNvGrpSpPr/>
        <p:nvPr/>
      </p:nvGrpSpPr>
      <p:grpSpPr>
        <a:xfrm>
          <a:off x="0" y="0"/>
          <a:ext cx="0" cy="0"/>
          <a:chOff x="0" y="0"/>
          <a:chExt cx="0" cy="0"/>
        </a:xfrm>
      </p:grpSpPr>
      <p:sp>
        <p:nvSpPr>
          <p:cNvPr id="7" name="Picture Placeholder 7"/>
          <p:cNvSpPr>
            <a:spLocks noGrp="1"/>
          </p:cNvSpPr>
          <p:nvPr>
            <p:ph type="pic" sz="quarter" idx="53" hasCustomPrompt="1"/>
          </p:nvPr>
        </p:nvSpPr>
        <p:spPr>
          <a:xfrm>
            <a:off x="0" y="899161"/>
            <a:ext cx="12192000" cy="4877910"/>
          </a:xfrm>
          <a:prstGeom prst="rect">
            <a:avLst/>
          </a:prstGeom>
          <a:ln w="3175">
            <a:noFill/>
          </a:ln>
        </p:spPr>
        <p:txBody>
          <a:bodyPr wrap="none" tIns="0" bIns="540000" anchor="ctr"/>
          <a:lstStyle>
            <a:lvl1pPr algn="ctr" rtl="0">
              <a:buNone/>
              <a:defRPr sz="1600" b="1" baseline="0">
                <a:solidFill>
                  <a:schemeClr val="tx1">
                    <a:lumMod val="50000"/>
                    <a:lumOff val="50000"/>
                  </a:schemeClr>
                </a:solidFill>
              </a:defRPr>
            </a:lvl1pPr>
          </a:lstStyle>
          <a:p>
            <a:r>
              <a:rPr lang="zh-CN" altLang="en-US" dirty="0"/>
              <a:t>点击图标添加背景图片</a:t>
            </a:r>
            <a:endParaRPr lang="en-US" dirty="0"/>
          </a:p>
        </p:txBody>
      </p:sp>
      <p:sp>
        <p:nvSpPr>
          <p:cNvPr id="6" name="文本占位符 10"/>
          <p:cNvSpPr>
            <a:spLocks noGrp="1"/>
          </p:cNvSpPr>
          <p:nvPr>
            <p:ph type="body" sz="quarter" idx="10" hasCustomPrompt="1"/>
          </p:nvPr>
        </p:nvSpPr>
        <p:spPr>
          <a:xfrm>
            <a:off x="2367742" y="2594184"/>
            <a:ext cx="7456516" cy="542324"/>
          </a:xfrm>
          <a:prstGeom prst="rect">
            <a:avLst/>
          </a:prstGeom>
          <a:noFill/>
          <a:ln>
            <a:noFill/>
          </a:ln>
        </p:spPr>
        <p:txBody>
          <a:bodyPr lIns="36000" tIns="0" rIns="36000" bIns="0">
            <a:normAutofit/>
          </a:bodyPr>
          <a:lstStyle>
            <a:lvl1pPr marL="4445" indent="0" algn="ctr">
              <a:spcBef>
                <a:spcPts val="0"/>
              </a:spcBef>
              <a:buNone/>
              <a:defRPr kumimoji="1" lang="zh-CN" altLang="en-US" sz="3600" kern="1200" dirty="0">
                <a:solidFill>
                  <a:srgbClr val="004A8F"/>
                </a:solidFill>
                <a:latin typeface="+mj-ea"/>
                <a:ea typeface="+mj-ea"/>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zh-CN" altLang="en-US" dirty="0"/>
              <a:t>单击此处编辑母版标题文字</a:t>
            </a:r>
          </a:p>
        </p:txBody>
      </p:sp>
      <p:sp>
        <p:nvSpPr>
          <p:cNvPr id="8" name="标题 1"/>
          <p:cNvSpPr>
            <a:spLocks noGrp="1"/>
          </p:cNvSpPr>
          <p:nvPr>
            <p:ph type="title" hasCustomPrompt="1"/>
          </p:nvPr>
        </p:nvSpPr>
        <p:spPr>
          <a:xfrm>
            <a:off x="2382085" y="3387847"/>
            <a:ext cx="7182297" cy="461665"/>
          </a:xfrm>
          <a:prstGeom prst="rect">
            <a:avLst/>
          </a:prstGeom>
          <a:noFill/>
          <a:ln>
            <a:noFill/>
          </a:ln>
        </p:spPr>
        <p:txBody>
          <a:bodyPr>
            <a:normAutofit/>
          </a:bodyPr>
          <a:lstStyle>
            <a:lvl1pPr>
              <a:defRPr kumimoji="1" lang="zh-CN" altLang="en-US" sz="2400" kern="1200" dirty="0">
                <a:solidFill>
                  <a:srgbClr val="004A8F"/>
                </a:solidFill>
                <a:latin typeface="微软雅黑" panose="020B0503020204020204" pitchFamily="34" charset="-122"/>
                <a:ea typeface="微软雅黑" panose="020B0503020204020204" pitchFamily="34" charset="-122"/>
                <a:cs typeface="+mn-cs"/>
              </a:defRPr>
            </a:lvl1pPr>
          </a:lstStyle>
          <a:p>
            <a:pPr marL="457200" lvl="0" indent="-452755" eaLnBrk="1" hangingPunct="1">
              <a:buFont typeface="Arial" panose="020B0604020202020204" pitchFamily="34" charset="0"/>
              <a:buNone/>
            </a:pPr>
            <a:r>
              <a:rPr lang="zh-CN" altLang="en-US" dirty="0"/>
              <a:t>单击此处编辑母版副标题文字</a:t>
            </a:r>
          </a:p>
        </p:txBody>
      </p:sp>
      <p:cxnSp>
        <p:nvCxnSpPr>
          <p:cNvPr id="13" name="直接连接符 12"/>
          <p:cNvCxnSpPr/>
          <p:nvPr userDrawn="1"/>
        </p:nvCxnSpPr>
        <p:spPr>
          <a:xfrm>
            <a:off x="5791200" y="3182651"/>
            <a:ext cx="609600" cy="0"/>
          </a:xfrm>
          <a:prstGeom prst="line">
            <a:avLst/>
          </a:prstGeom>
          <a:ln w="38100">
            <a:solidFill>
              <a:srgbClr val="004A8F"/>
            </a:solidFill>
          </a:ln>
        </p:spPr>
        <p:style>
          <a:lnRef idx="1">
            <a:schemeClr val="accent1"/>
          </a:lnRef>
          <a:fillRef idx="0">
            <a:schemeClr val="accent1"/>
          </a:fillRef>
          <a:effectRef idx="0">
            <a:schemeClr val="accent1"/>
          </a:effectRef>
          <a:fontRef idx="minor">
            <a:schemeClr val="tx1"/>
          </a:fontRef>
        </p:style>
      </p:cxnSp>
      <p:pic>
        <p:nvPicPr>
          <p:cNvPr id="9" name="图片 8" descr="宝信软件logo-高"/>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027246" y="215180"/>
            <a:ext cx="1867574" cy="47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95938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首页-深色背景">
    <p:bg>
      <p:bgRef idx="1001">
        <a:schemeClr val="bg2"/>
      </p:bgRef>
    </p:bg>
    <p:spTree>
      <p:nvGrpSpPr>
        <p:cNvPr id="1" name=""/>
        <p:cNvGrpSpPr/>
        <p:nvPr/>
      </p:nvGrpSpPr>
      <p:grpSpPr>
        <a:xfrm>
          <a:off x="0" y="0"/>
          <a:ext cx="0" cy="0"/>
          <a:chOff x="0" y="0"/>
          <a:chExt cx="0" cy="0"/>
        </a:xfrm>
      </p:grpSpPr>
      <p:sp>
        <p:nvSpPr>
          <p:cNvPr id="7" name="Picture Placeholder 7"/>
          <p:cNvSpPr>
            <a:spLocks noGrp="1"/>
          </p:cNvSpPr>
          <p:nvPr>
            <p:ph type="pic" sz="quarter" idx="53" hasCustomPrompt="1"/>
          </p:nvPr>
        </p:nvSpPr>
        <p:spPr>
          <a:xfrm>
            <a:off x="0" y="0"/>
            <a:ext cx="12192000" cy="6858000"/>
          </a:xfrm>
          <a:prstGeom prst="rect">
            <a:avLst/>
          </a:prstGeom>
          <a:ln w="3175">
            <a:noFill/>
          </a:ln>
        </p:spPr>
        <p:txBody>
          <a:bodyPr wrap="none" tIns="0" bIns="1005840" anchor="ctr"/>
          <a:lstStyle>
            <a:lvl1pPr algn="ctr" rtl="0">
              <a:buNone/>
              <a:defRPr sz="1800" b="1" baseline="0">
                <a:solidFill>
                  <a:schemeClr val="tx1">
                    <a:lumMod val="50000"/>
                    <a:lumOff val="50000"/>
                  </a:schemeClr>
                </a:solidFill>
              </a:defRPr>
            </a:lvl1p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点击图标添加图片</a:t>
            </a:r>
            <a:endParaRPr lang="en-US" dirty="0"/>
          </a:p>
        </p:txBody>
      </p:sp>
      <p:sp>
        <p:nvSpPr>
          <p:cNvPr id="8" name="标题 7"/>
          <p:cNvSpPr>
            <a:spLocks noGrp="1"/>
          </p:cNvSpPr>
          <p:nvPr>
            <p:ph type="title" hasCustomPrompt="1"/>
          </p:nvPr>
        </p:nvSpPr>
        <p:spPr>
          <a:xfrm>
            <a:off x="838200" y="2102485"/>
            <a:ext cx="10515600" cy="815975"/>
          </a:xfrm>
          <a:prstGeom prst="rect">
            <a:avLst/>
          </a:prstGeom>
        </p:spPr>
        <p:txBody>
          <a:bodyPr anchor="ctr">
            <a:normAutofit/>
          </a:bodyPr>
          <a:lstStyle>
            <a:lvl1pPr>
              <a:defRPr b="1">
                <a:effectLst>
                  <a:outerShdw blurRad="38100" dist="38100" dir="2700000" algn="tl">
                    <a:srgbClr val="000000">
                      <a:alpha val="43137"/>
                    </a:srgbClr>
                  </a:outerShdw>
                </a:effectLst>
              </a:defRPr>
            </a:lvl1pPr>
          </a:lstStyle>
          <a:p>
            <a:r>
              <a:rPr lang="zh-CN" altLang="en-US" dirty="0"/>
              <a:t>单击此处编辑母版标题文字</a:t>
            </a:r>
          </a:p>
        </p:txBody>
      </p:sp>
      <p:sp>
        <p:nvSpPr>
          <p:cNvPr id="11" name="文本占位符 10"/>
          <p:cNvSpPr>
            <a:spLocks noGrp="1"/>
          </p:cNvSpPr>
          <p:nvPr>
            <p:ph type="body" sz="quarter" idx="54" hasCustomPrompt="1"/>
          </p:nvPr>
        </p:nvSpPr>
        <p:spPr>
          <a:xfrm>
            <a:off x="838200" y="2918460"/>
            <a:ext cx="10515600" cy="563563"/>
          </a:xfrm>
          <a:prstGeom prst="rect">
            <a:avLst/>
          </a:prstGeom>
        </p:spPr>
        <p:txBody>
          <a:bodyPr anchor="ctr">
            <a:normAutofit/>
          </a:bodyPr>
          <a:lstStyle>
            <a:lvl1pPr marL="0" indent="0" algn="ctr">
              <a:buNone/>
              <a:defRPr sz="2800" b="1">
                <a:effectLst>
                  <a:outerShdw blurRad="38100" dist="38100" dir="2700000" algn="tl">
                    <a:srgbClr val="000000">
                      <a:alpha val="43137"/>
                    </a:srgbClr>
                  </a:outerShdw>
                </a:effectLst>
              </a:defRPr>
            </a:lvl1pPr>
          </a:lstStyle>
          <a:p>
            <a:pPr lvl="0"/>
            <a:r>
              <a:rPr lang="zh-CN" altLang="en-US" dirty="0"/>
              <a:t>单击此处编辑母版副标题文字</a:t>
            </a:r>
          </a:p>
        </p:txBody>
      </p:sp>
      <p:sp>
        <p:nvSpPr>
          <p:cNvPr id="17" name="文本占位符 16"/>
          <p:cNvSpPr>
            <a:spLocks noGrp="1"/>
          </p:cNvSpPr>
          <p:nvPr>
            <p:ph type="body" sz="quarter" idx="55" hasCustomPrompt="1"/>
          </p:nvPr>
        </p:nvSpPr>
        <p:spPr>
          <a:xfrm>
            <a:off x="4152900" y="4264025"/>
            <a:ext cx="3886200" cy="2019300"/>
          </a:xfrm>
          <a:prstGeom prst="rect">
            <a:avLst/>
          </a:prstGeom>
        </p:spPr>
        <p:txBody>
          <a:bodyPr anchor="ctr">
            <a:normAutofit/>
          </a:bodyPr>
          <a:lstStyle>
            <a:lvl1pPr marL="0" indent="0" algn="ctr">
              <a:buFontTx/>
              <a:buNone/>
              <a:defRPr sz="1800">
                <a:solidFill>
                  <a:schemeClr val="tx2"/>
                </a:solidFill>
              </a:defRPr>
            </a:lvl1pPr>
            <a:lvl2pPr marL="457200" indent="0" algn="ctr">
              <a:buFontTx/>
              <a:buNone/>
              <a:defRPr sz="1800">
                <a:solidFill>
                  <a:schemeClr val="tx2"/>
                </a:solidFill>
              </a:defRPr>
            </a:lvl2pPr>
            <a:lvl3pPr marL="914400" indent="0" algn="ctr">
              <a:buFontTx/>
              <a:buNone/>
              <a:defRPr sz="1800">
                <a:solidFill>
                  <a:schemeClr val="tx2"/>
                </a:solidFill>
              </a:defRPr>
            </a:lvl3pPr>
            <a:lvl4pPr marL="1371600" indent="0" algn="ctr">
              <a:buFontTx/>
              <a:buNone/>
              <a:defRPr sz="1800">
                <a:solidFill>
                  <a:schemeClr val="tx2"/>
                </a:solidFill>
              </a:defRPr>
            </a:lvl4pPr>
          </a:lstStyle>
          <a:p>
            <a:pPr lvl="0"/>
            <a:r>
              <a:rPr lang="zh-CN" altLang="en-US" dirty="0"/>
              <a:t>演讲人姓名、职位头衔、公司、日期等信息。建议分行显示，居中对齐</a:t>
            </a:r>
          </a:p>
        </p:txBody>
      </p:sp>
    </p:spTree>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首页-浅色背景">
    <p:bg>
      <p:bgRef idx="1001">
        <a:schemeClr val="bg1"/>
      </p:bgRef>
    </p:bg>
    <p:spTree>
      <p:nvGrpSpPr>
        <p:cNvPr id="1" name=""/>
        <p:cNvGrpSpPr/>
        <p:nvPr/>
      </p:nvGrpSpPr>
      <p:grpSpPr>
        <a:xfrm>
          <a:off x="0" y="0"/>
          <a:ext cx="0" cy="0"/>
          <a:chOff x="0" y="0"/>
          <a:chExt cx="0" cy="0"/>
        </a:xfrm>
      </p:grpSpPr>
      <p:sp>
        <p:nvSpPr>
          <p:cNvPr id="7" name="Picture Placeholder 7"/>
          <p:cNvSpPr>
            <a:spLocks noGrp="1"/>
          </p:cNvSpPr>
          <p:nvPr>
            <p:ph type="pic" sz="quarter" idx="53" hasCustomPrompt="1"/>
          </p:nvPr>
        </p:nvSpPr>
        <p:spPr>
          <a:xfrm>
            <a:off x="0" y="0"/>
            <a:ext cx="12192000" cy="6858000"/>
          </a:xfrm>
          <a:prstGeom prst="rect">
            <a:avLst/>
          </a:prstGeom>
          <a:ln w="3175">
            <a:noFill/>
          </a:ln>
        </p:spPr>
        <p:txBody>
          <a:bodyPr wrap="none" tIns="0" bIns="540000" anchor="ctr"/>
          <a:lstStyle>
            <a:lvl1pPr algn="ctr" rtl="0">
              <a:buNone/>
              <a:defRPr sz="1600" b="1" baseline="0">
                <a:solidFill>
                  <a:schemeClr val="tx1">
                    <a:lumMod val="50000"/>
                    <a:lumOff val="50000"/>
                  </a:schemeClr>
                </a:solidFill>
              </a:defRPr>
            </a:lvl1pPr>
          </a:lstStyle>
          <a:p>
            <a:r>
              <a:rPr lang="zh-CN" altLang="en-US" dirty="0"/>
              <a:t>点击图标添加图片</a:t>
            </a:r>
            <a:endParaRPr lang="en-US" altLang="zh-CN" dirty="0"/>
          </a:p>
        </p:txBody>
      </p:sp>
      <p:sp>
        <p:nvSpPr>
          <p:cNvPr id="3" name="标题 7"/>
          <p:cNvSpPr>
            <a:spLocks noGrp="1"/>
          </p:cNvSpPr>
          <p:nvPr>
            <p:ph type="title" hasCustomPrompt="1"/>
          </p:nvPr>
        </p:nvSpPr>
        <p:spPr>
          <a:xfrm>
            <a:off x="838200" y="1584325"/>
            <a:ext cx="10515600" cy="815975"/>
          </a:xfrm>
          <a:prstGeom prst="rect">
            <a:avLst/>
          </a:prstGeom>
        </p:spPr>
        <p:txBody>
          <a:bodyPr anchor="ctr">
            <a:normAutofit/>
          </a:bodyPr>
          <a:lstStyle>
            <a:lvl1pPr>
              <a:defRPr b="1">
                <a:solidFill>
                  <a:schemeClr val="accent1">
                    <a:lumMod val="50000"/>
                  </a:schemeClr>
                </a:solidFill>
                <a:effectLst/>
              </a:defRPr>
            </a:lvl1pPr>
          </a:lstStyle>
          <a:p>
            <a:r>
              <a:rPr lang="zh-CN" altLang="en-US" dirty="0"/>
              <a:t>单击此处编辑母版标题文字</a:t>
            </a:r>
          </a:p>
        </p:txBody>
      </p:sp>
      <p:sp>
        <p:nvSpPr>
          <p:cNvPr id="4" name="文本占位符 10"/>
          <p:cNvSpPr>
            <a:spLocks noGrp="1"/>
          </p:cNvSpPr>
          <p:nvPr>
            <p:ph type="body" sz="quarter" idx="54" hasCustomPrompt="1"/>
          </p:nvPr>
        </p:nvSpPr>
        <p:spPr>
          <a:xfrm>
            <a:off x="838200" y="2400300"/>
            <a:ext cx="10515600" cy="563563"/>
          </a:xfrm>
          <a:prstGeom prst="rect">
            <a:avLst/>
          </a:prstGeom>
        </p:spPr>
        <p:txBody>
          <a:bodyPr anchor="ctr">
            <a:normAutofit/>
          </a:bodyPr>
          <a:lstStyle>
            <a:lvl1pPr marL="0" indent="0" algn="ctr">
              <a:buNone/>
              <a:defRPr sz="2800" b="1">
                <a:solidFill>
                  <a:schemeClr val="tx2"/>
                </a:solidFill>
                <a:effectLst/>
              </a:defRPr>
            </a:lvl1pPr>
          </a:lstStyle>
          <a:p>
            <a:pPr lvl="0"/>
            <a:r>
              <a:rPr lang="zh-CN" altLang="en-US" dirty="0"/>
              <a:t>单击此处编辑母版副标题文字</a:t>
            </a:r>
          </a:p>
        </p:txBody>
      </p:sp>
      <p:sp>
        <p:nvSpPr>
          <p:cNvPr id="5" name="文本占位符 16"/>
          <p:cNvSpPr>
            <a:spLocks noGrp="1"/>
          </p:cNvSpPr>
          <p:nvPr>
            <p:ph type="body" sz="quarter" idx="55" hasCustomPrompt="1"/>
          </p:nvPr>
        </p:nvSpPr>
        <p:spPr>
          <a:xfrm>
            <a:off x="4152900" y="4264025"/>
            <a:ext cx="3886200" cy="2019300"/>
          </a:xfrm>
          <a:prstGeom prst="rect">
            <a:avLst/>
          </a:prstGeom>
        </p:spPr>
        <p:txBody>
          <a:bodyPr anchor="ctr">
            <a:normAutofit/>
          </a:bodyPr>
          <a:lstStyle>
            <a:lvl1pPr marL="0" indent="0" algn="ctr">
              <a:buFontTx/>
              <a:buNone/>
              <a:defRPr sz="1800">
                <a:solidFill>
                  <a:schemeClr val="tx2"/>
                </a:solidFill>
              </a:defRPr>
            </a:lvl1pPr>
            <a:lvl2pPr marL="457200" indent="0" algn="ctr">
              <a:buFontTx/>
              <a:buNone/>
              <a:defRPr sz="1800">
                <a:solidFill>
                  <a:schemeClr val="tx2"/>
                </a:solidFill>
              </a:defRPr>
            </a:lvl2pPr>
            <a:lvl3pPr marL="914400" indent="0" algn="ctr">
              <a:buFontTx/>
              <a:buNone/>
              <a:defRPr sz="1800">
                <a:solidFill>
                  <a:schemeClr val="tx2"/>
                </a:solidFill>
              </a:defRPr>
            </a:lvl3pPr>
            <a:lvl4pPr marL="1371600" indent="0" algn="ctr">
              <a:buFontTx/>
              <a:buNone/>
              <a:defRPr sz="1800">
                <a:solidFill>
                  <a:schemeClr val="tx2"/>
                </a:solidFill>
              </a:defRPr>
            </a:lvl4pPr>
          </a:lstStyle>
          <a:p>
            <a:pPr lvl="0"/>
            <a:r>
              <a:rPr lang="zh-CN" altLang="en-US" dirty="0"/>
              <a:t>演讲人姓名、职位头衔、公司、日期等信息。建议分行显示，居中对齐</a:t>
            </a:r>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单图-目录/感谢">
    <p:bg>
      <p:bgRef idx="1001">
        <a:schemeClr val="bg1"/>
      </p:bgRef>
    </p:bg>
    <p:spTree>
      <p:nvGrpSpPr>
        <p:cNvPr id="1" name=""/>
        <p:cNvGrpSpPr/>
        <p:nvPr/>
      </p:nvGrpSpPr>
      <p:grpSpPr>
        <a:xfrm>
          <a:off x="0" y="0"/>
          <a:ext cx="0" cy="0"/>
          <a:chOff x="0" y="0"/>
          <a:chExt cx="0" cy="0"/>
        </a:xfrm>
      </p:grpSpPr>
      <p:sp>
        <p:nvSpPr>
          <p:cNvPr id="7" name="Picture Placeholder 7"/>
          <p:cNvSpPr>
            <a:spLocks noGrp="1"/>
          </p:cNvSpPr>
          <p:nvPr>
            <p:ph type="pic" sz="quarter" idx="53" hasCustomPrompt="1"/>
          </p:nvPr>
        </p:nvSpPr>
        <p:spPr>
          <a:xfrm>
            <a:off x="0" y="0"/>
            <a:ext cx="12192000" cy="6858000"/>
          </a:xfrm>
          <a:prstGeom prst="rect">
            <a:avLst/>
          </a:prstGeom>
          <a:ln w="3175">
            <a:noFill/>
          </a:ln>
        </p:spPr>
        <p:txBody>
          <a:bodyPr wrap="none" tIns="0" bIns="540000" anchor="ctr"/>
          <a:lstStyle>
            <a:lvl1pPr algn="ctr" rtl="0">
              <a:buNone/>
              <a:defRPr sz="1600" b="1" baseline="0">
                <a:solidFill>
                  <a:schemeClr val="tx1">
                    <a:lumMod val="50000"/>
                    <a:lumOff val="50000"/>
                  </a:schemeClr>
                </a:solidFill>
              </a:defRPr>
            </a:lvl1pPr>
          </a:lstStyle>
          <a:p>
            <a:r>
              <a:rPr lang="zh-CN" altLang="en-US" dirty="0"/>
              <a:t>点击图标添加图片</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单图-上下留白">
    <p:bg>
      <p:bgRef idx="1001">
        <a:schemeClr val="bg1"/>
      </p:bgRef>
    </p:bg>
    <p:spTree>
      <p:nvGrpSpPr>
        <p:cNvPr id="1" name=""/>
        <p:cNvGrpSpPr/>
        <p:nvPr/>
      </p:nvGrpSpPr>
      <p:grpSpPr>
        <a:xfrm>
          <a:off x="0" y="0"/>
          <a:ext cx="0" cy="0"/>
          <a:chOff x="0" y="0"/>
          <a:chExt cx="0" cy="0"/>
        </a:xfrm>
      </p:grpSpPr>
      <p:sp>
        <p:nvSpPr>
          <p:cNvPr id="7" name="Picture Placeholder 7"/>
          <p:cNvSpPr>
            <a:spLocks noGrp="1"/>
          </p:cNvSpPr>
          <p:nvPr>
            <p:ph type="pic" sz="quarter" idx="53" hasCustomPrompt="1"/>
          </p:nvPr>
        </p:nvSpPr>
        <p:spPr>
          <a:xfrm>
            <a:off x="0" y="899161"/>
            <a:ext cx="12192000" cy="4877910"/>
          </a:xfrm>
          <a:prstGeom prst="rect">
            <a:avLst/>
          </a:prstGeom>
          <a:ln w="3175">
            <a:noFill/>
          </a:ln>
        </p:spPr>
        <p:txBody>
          <a:bodyPr wrap="none" tIns="0" bIns="540000" anchor="ctr"/>
          <a:lstStyle>
            <a:lvl1pPr algn="ctr" rtl="0">
              <a:buNone/>
              <a:defRPr sz="1600" b="1" baseline="0">
                <a:solidFill>
                  <a:schemeClr val="tx1">
                    <a:lumMod val="50000"/>
                    <a:lumOff val="50000"/>
                  </a:schemeClr>
                </a:solidFill>
              </a:defRPr>
            </a:lvl1pPr>
          </a:lstStyle>
          <a:p>
            <a:r>
              <a:rPr lang="zh-CN" altLang="en-US" dirty="0"/>
              <a:t>点击图标添加背景图片</a:t>
            </a:r>
            <a:endParaRPr lang="en-US" dirty="0"/>
          </a:p>
        </p:txBody>
      </p:sp>
      <p:sp>
        <p:nvSpPr>
          <p:cNvPr id="6" name="文本占位符 10"/>
          <p:cNvSpPr>
            <a:spLocks noGrp="1"/>
          </p:cNvSpPr>
          <p:nvPr>
            <p:ph type="body" sz="quarter" idx="10" hasCustomPrompt="1"/>
          </p:nvPr>
        </p:nvSpPr>
        <p:spPr>
          <a:xfrm>
            <a:off x="2367742" y="2594184"/>
            <a:ext cx="7456516" cy="542324"/>
          </a:xfrm>
          <a:prstGeom prst="rect">
            <a:avLst/>
          </a:prstGeom>
          <a:noFill/>
          <a:ln>
            <a:noFill/>
          </a:ln>
        </p:spPr>
        <p:txBody>
          <a:bodyPr lIns="36000" tIns="0" rIns="36000" bIns="0">
            <a:normAutofit/>
          </a:bodyPr>
          <a:lstStyle>
            <a:lvl1pPr marL="4445" indent="0" algn="ctr">
              <a:spcBef>
                <a:spcPts val="0"/>
              </a:spcBef>
              <a:buNone/>
              <a:defRPr kumimoji="1" lang="zh-CN" altLang="en-US" sz="3600" kern="1200" dirty="0">
                <a:solidFill>
                  <a:srgbClr val="004A8F"/>
                </a:solidFill>
                <a:latin typeface="+mj-ea"/>
                <a:ea typeface="+mj-ea"/>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zh-CN" altLang="en-US" dirty="0"/>
              <a:t>单击此处编辑母版标题文字</a:t>
            </a:r>
          </a:p>
        </p:txBody>
      </p:sp>
      <p:sp>
        <p:nvSpPr>
          <p:cNvPr id="8" name="标题 1"/>
          <p:cNvSpPr>
            <a:spLocks noGrp="1"/>
          </p:cNvSpPr>
          <p:nvPr>
            <p:ph type="title" hasCustomPrompt="1"/>
          </p:nvPr>
        </p:nvSpPr>
        <p:spPr>
          <a:xfrm>
            <a:off x="2382085" y="3387847"/>
            <a:ext cx="7182297" cy="461665"/>
          </a:xfrm>
          <a:prstGeom prst="rect">
            <a:avLst/>
          </a:prstGeom>
          <a:noFill/>
          <a:ln>
            <a:noFill/>
          </a:ln>
        </p:spPr>
        <p:txBody>
          <a:bodyPr>
            <a:normAutofit/>
          </a:bodyPr>
          <a:lstStyle>
            <a:lvl1pPr>
              <a:defRPr kumimoji="1" lang="zh-CN" altLang="en-US" sz="2400" kern="1200" dirty="0">
                <a:solidFill>
                  <a:srgbClr val="004A8F"/>
                </a:solidFill>
                <a:latin typeface="微软雅黑" panose="020B0503020204020204" pitchFamily="34" charset="-122"/>
                <a:ea typeface="微软雅黑" panose="020B0503020204020204" pitchFamily="34" charset="-122"/>
                <a:cs typeface="+mn-cs"/>
              </a:defRPr>
            </a:lvl1pPr>
          </a:lstStyle>
          <a:p>
            <a:pPr marL="457200" lvl="0" indent="-452755" eaLnBrk="1" hangingPunct="1">
              <a:buFont typeface="Arial" panose="020B0604020202020204" pitchFamily="34" charset="0"/>
              <a:buNone/>
            </a:pPr>
            <a:r>
              <a:rPr lang="zh-CN" altLang="en-US" dirty="0"/>
              <a:t>单击此处编辑母版副标题文字</a:t>
            </a:r>
          </a:p>
        </p:txBody>
      </p:sp>
      <p:cxnSp>
        <p:nvCxnSpPr>
          <p:cNvPr id="13" name="直接连接符 12"/>
          <p:cNvCxnSpPr/>
          <p:nvPr userDrawn="1"/>
        </p:nvCxnSpPr>
        <p:spPr>
          <a:xfrm>
            <a:off x="5791200" y="3182651"/>
            <a:ext cx="609600" cy="0"/>
          </a:xfrm>
          <a:prstGeom prst="line">
            <a:avLst/>
          </a:prstGeom>
          <a:ln w="38100">
            <a:solidFill>
              <a:srgbClr val="004A8F"/>
            </a:solidFill>
          </a:ln>
        </p:spPr>
        <p:style>
          <a:lnRef idx="1">
            <a:schemeClr val="accent1"/>
          </a:lnRef>
          <a:fillRef idx="0">
            <a:schemeClr val="accent1"/>
          </a:fillRef>
          <a:effectRef idx="0">
            <a:schemeClr val="accent1"/>
          </a:effectRef>
          <a:fontRef idx="minor">
            <a:schemeClr val="tx1"/>
          </a:fontRef>
        </p:style>
      </p:cxnSp>
      <p:pic>
        <p:nvPicPr>
          <p:cNvPr id="9" name="图片 8" descr="宝信软件logo-高"/>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027246" y="215180"/>
            <a:ext cx="1867574" cy="47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单标题-四幅图文">
    <p:spTree>
      <p:nvGrpSpPr>
        <p:cNvPr id="1" name=""/>
        <p:cNvGrpSpPr/>
        <p:nvPr/>
      </p:nvGrpSpPr>
      <p:grpSpPr>
        <a:xfrm>
          <a:off x="0" y="0"/>
          <a:ext cx="0" cy="0"/>
          <a:chOff x="0" y="0"/>
          <a:chExt cx="0" cy="0"/>
        </a:xfrm>
      </p:grpSpPr>
      <p:sp>
        <p:nvSpPr>
          <p:cNvPr id="22" name="Picture Placeholder 7"/>
          <p:cNvSpPr>
            <a:spLocks noGrp="1"/>
          </p:cNvSpPr>
          <p:nvPr>
            <p:ph type="pic" sz="quarter" idx="53" hasCustomPrompt="1"/>
          </p:nvPr>
        </p:nvSpPr>
        <p:spPr>
          <a:xfrm>
            <a:off x="3926461" y="1674749"/>
            <a:ext cx="1865745" cy="1693164"/>
          </a:xfrm>
          <a:prstGeom prst="hexagon">
            <a:avLst/>
          </a:prstGeom>
          <a:ln w="57150">
            <a:solidFill>
              <a:schemeClr val="accent1"/>
            </a:solidFill>
          </a:ln>
          <a:effectLst>
            <a:innerShdw blurRad="114300">
              <a:prstClr val="black"/>
            </a:inn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23" name="Picture Placeholder 7"/>
          <p:cNvSpPr>
            <a:spLocks noGrp="1"/>
          </p:cNvSpPr>
          <p:nvPr>
            <p:ph type="pic" sz="quarter" idx="58" hasCustomPrompt="1"/>
          </p:nvPr>
        </p:nvSpPr>
        <p:spPr>
          <a:xfrm>
            <a:off x="6399795" y="1674749"/>
            <a:ext cx="1865745" cy="1693164"/>
          </a:xfrm>
          <a:prstGeom prst="hexagon">
            <a:avLst/>
          </a:prstGeom>
          <a:ln w="57150">
            <a:solidFill>
              <a:schemeClr val="accent2"/>
            </a:solidFill>
          </a:ln>
          <a:effectLst>
            <a:innerShdw blurRad="114300">
              <a:prstClr val="black"/>
            </a:inn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26" name="Picture Placeholder 7"/>
          <p:cNvSpPr>
            <a:spLocks noGrp="1"/>
          </p:cNvSpPr>
          <p:nvPr>
            <p:ph type="pic" sz="quarter" idx="61" hasCustomPrompt="1"/>
          </p:nvPr>
        </p:nvSpPr>
        <p:spPr>
          <a:xfrm>
            <a:off x="3926461" y="3534156"/>
            <a:ext cx="1865745" cy="1693164"/>
          </a:xfrm>
          <a:prstGeom prst="hexagon">
            <a:avLst/>
          </a:prstGeom>
          <a:ln w="57150">
            <a:solidFill>
              <a:schemeClr val="accent4"/>
            </a:solidFill>
          </a:ln>
          <a:effectLst>
            <a:innerShdw blurRad="114300">
              <a:prstClr val="black"/>
            </a:inn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cxnSp>
        <p:nvCxnSpPr>
          <p:cNvPr id="30" name="直接连接符 29"/>
          <p:cNvCxnSpPr>
            <a:stCxn id="33" idx="1"/>
          </p:cNvCxnSpPr>
          <p:nvPr userDrawn="1"/>
        </p:nvCxnSpPr>
        <p:spPr bwMode="auto">
          <a:xfrm flipV="1">
            <a:off x="1715589" y="812776"/>
            <a:ext cx="10480645" cy="16376"/>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3" name="标题 1"/>
          <p:cNvSpPr>
            <a:spLocks noGrp="1"/>
          </p:cNvSpPr>
          <p:nvPr>
            <p:ph type="title"/>
          </p:nvPr>
        </p:nvSpPr>
        <p:spPr>
          <a:xfrm>
            <a:off x="1715589" y="57776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34" name="矩形 33"/>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35" name="直接连接符 34"/>
          <p:cNvCxnSpPr>
            <a:endCxn id="34" idx="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36" name="文本占位符 26"/>
          <p:cNvSpPr>
            <a:spLocks noGrp="1"/>
          </p:cNvSpPr>
          <p:nvPr>
            <p:ph type="body" sz="quarter" idx="10"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27" name="Picture Placeholder 7"/>
          <p:cNvSpPr>
            <a:spLocks noGrp="1"/>
          </p:cNvSpPr>
          <p:nvPr>
            <p:ph type="pic" sz="quarter" idx="62" hasCustomPrompt="1"/>
          </p:nvPr>
        </p:nvSpPr>
        <p:spPr>
          <a:xfrm>
            <a:off x="6399795" y="3534156"/>
            <a:ext cx="1865745" cy="1693164"/>
          </a:xfrm>
          <a:prstGeom prst="hexagon">
            <a:avLst/>
          </a:prstGeom>
          <a:ln w="57150">
            <a:solidFill>
              <a:schemeClr val="accent3"/>
            </a:solidFill>
          </a:ln>
          <a:effectLst>
            <a:innerShdw blurRad="114300">
              <a:prstClr val="black"/>
            </a:innerShdw>
          </a:effectLst>
        </p:spPr>
        <p:txBody>
          <a:bodyPr wrap="none" tIns="0" bIns="274320" anchor="b"/>
          <a:lstStyle>
            <a:lvl1pPr algn="ctr" rtl="0">
              <a:buNone/>
              <a:defRPr sz="1000" b="1" i="1" baseline="0">
                <a:solidFill>
                  <a:schemeClr val="tx1">
                    <a:lumMod val="50000"/>
                    <a:lumOff val="50000"/>
                  </a:schemeClr>
                </a:solidFill>
              </a:defRPr>
            </a:lvl1pPr>
          </a:lstStyle>
          <a:p>
            <a:r>
              <a:rPr lang="en-US" dirty="0"/>
              <a:t>Click Icon To Add Image</a:t>
            </a:r>
          </a:p>
        </p:txBody>
      </p:sp>
      <p:sp>
        <p:nvSpPr>
          <p:cNvPr id="28" name="Text Placeholder 3"/>
          <p:cNvSpPr>
            <a:spLocks noGrp="1"/>
          </p:cNvSpPr>
          <p:nvPr>
            <p:ph type="body" sz="half" idx="51"/>
          </p:nvPr>
        </p:nvSpPr>
        <p:spPr>
          <a:xfrm>
            <a:off x="1231900" y="1867281"/>
            <a:ext cx="2133600" cy="192780"/>
          </a:xfrm>
          <a:prstGeom prst="rect">
            <a:avLst/>
          </a:prstGeom>
        </p:spPr>
        <p:txBody>
          <a:bodyPr wrap="square" lIns="0" tIns="0" rIns="0" bIns="0" anchor="ctr">
            <a:normAutofit/>
          </a:bodyPr>
          <a:lstStyle>
            <a:lvl1pPr marL="0" indent="0" algn="r" rtl="0">
              <a:buNone/>
              <a:defRPr sz="1600" b="1"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9" name="Text Placeholder 3"/>
          <p:cNvSpPr>
            <a:spLocks noGrp="1"/>
          </p:cNvSpPr>
          <p:nvPr>
            <p:ph type="body" sz="half" idx="57"/>
          </p:nvPr>
        </p:nvSpPr>
        <p:spPr>
          <a:xfrm>
            <a:off x="8813800" y="1867281"/>
            <a:ext cx="2133600" cy="192780"/>
          </a:xfrm>
          <a:prstGeom prst="rect">
            <a:avLst/>
          </a:prstGeom>
        </p:spPr>
        <p:txBody>
          <a:bodyPr wrap="square" lIns="0" tIns="0" rIns="0" bIns="0" anchor="ctr">
            <a:normAutofit/>
          </a:bodyPr>
          <a:lstStyle>
            <a:lvl1pPr marL="0" indent="0" algn="l" rtl="0">
              <a:buNone/>
              <a:defRPr sz="1600" b="1"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1" name="Text Placeholder 3"/>
          <p:cNvSpPr>
            <a:spLocks noGrp="1"/>
          </p:cNvSpPr>
          <p:nvPr>
            <p:ph type="body" sz="half" idx="59"/>
          </p:nvPr>
        </p:nvSpPr>
        <p:spPr>
          <a:xfrm>
            <a:off x="1231900" y="3726688"/>
            <a:ext cx="2133600" cy="192780"/>
          </a:xfrm>
          <a:prstGeom prst="rect">
            <a:avLst/>
          </a:prstGeom>
        </p:spPr>
        <p:txBody>
          <a:bodyPr wrap="square" lIns="0" tIns="0" rIns="0" bIns="0" anchor="ctr">
            <a:normAutofit/>
          </a:bodyPr>
          <a:lstStyle>
            <a:lvl1pPr marL="0" indent="0" algn="r" rtl="0">
              <a:buNone/>
              <a:defRPr sz="1600" b="1"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2" name="Text Placeholder 3"/>
          <p:cNvSpPr>
            <a:spLocks noGrp="1"/>
          </p:cNvSpPr>
          <p:nvPr>
            <p:ph type="body" sz="half" idx="60"/>
          </p:nvPr>
        </p:nvSpPr>
        <p:spPr>
          <a:xfrm>
            <a:off x="8813800" y="3726688"/>
            <a:ext cx="2133600" cy="192780"/>
          </a:xfrm>
          <a:prstGeom prst="rect">
            <a:avLst/>
          </a:prstGeom>
        </p:spPr>
        <p:txBody>
          <a:bodyPr wrap="square" lIns="0" tIns="0" rIns="0" bIns="0" anchor="ctr">
            <a:normAutofit/>
          </a:bodyPr>
          <a:lstStyle>
            <a:lvl1pPr marL="0" indent="0" algn="l" rtl="0">
              <a:buNone/>
              <a:defRPr sz="1600" b="1"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3" name="文本占位符 2"/>
          <p:cNvSpPr>
            <a:spLocks noGrp="1"/>
          </p:cNvSpPr>
          <p:nvPr>
            <p:ph type="body" sz="quarter" idx="64"/>
          </p:nvPr>
        </p:nvSpPr>
        <p:spPr>
          <a:xfrm>
            <a:off x="1231899" y="2144721"/>
            <a:ext cx="2146301" cy="1106479"/>
          </a:xfrm>
          <a:prstGeom prst="rect">
            <a:avLst/>
          </a:prstGeom>
        </p:spPr>
        <p:txBody>
          <a:bodyPr>
            <a:normAutofit/>
          </a:bodyPr>
          <a:lstStyle>
            <a:lvl1pPr marL="0" indent="0" algn="r">
              <a:lnSpc>
                <a:spcPct val="130000"/>
              </a:lnSpc>
              <a:spcBef>
                <a:spcPts val="0"/>
              </a:spcBef>
              <a:buNone/>
              <a:defRPr sz="1400">
                <a:solidFill>
                  <a:schemeClr val="tx2"/>
                </a:solidFill>
              </a:defRPr>
            </a:lvl1pPr>
          </a:lstStyle>
          <a:p>
            <a:pPr lvl="0"/>
            <a:endParaRPr lang="zh-CN" altLang="en-US" dirty="0"/>
          </a:p>
        </p:txBody>
      </p:sp>
      <p:sp>
        <p:nvSpPr>
          <p:cNvPr id="44" name="文本占位符 2"/>
          <p:cNvSpPr>
            <a:spLocks noGrp="1"/>
          </p:cNvSpPr>
          <p:nvPr>
            <p:ph type="body" sz="quarter" idx="65"/>
          </p:nvPr>
        </p:nvSpPr>
        <p:spPr>
          <a:xfrm>
            <a:off x="8808720" y="2144721"/>
            <a:ext cx="2146301" cy="1106479"/>
          </a:xfrm>
          <a:prstGeom prst="rect">
            <a:avLst/>
          </a:prstGeom>
        </p:spPr>
        <p:txBody>
          <a:bodyPr>
            <a:normAutofit/>
          </a:bodyPr>
          <a:lstStyle>
            <a:lvl1pPr marL="0" indent="0" algn="l">
              <a:lnSpc>
                <a:spcPct val="130000"/>
              </a:lnSpc>
              <a:spcBef>
                <a:spcPts val="0"/>
              </a:spcBef>
              <a:buNone/>
              <a:defRPr sz="1400">
                <a:solidFill>
                  <a:schemeClr val="tx2"/>
                </a:solidFill>
              </a:defRPr>
            </a:lvl1pPr>
          </a:lstStyle>
          <a:p>
            <a:pPr lvl="0"/>
            <a:endParaRPr lang="zh-CN" altLang="en-US" dirty="0"/>
          </a:p>
        </p:txBody>
      </p:sp>
      <p:sp>
        <p:nvSpPr>
          <p:cNvPr id="45" name="文本占位符 2"/>
          <p:cNvSpPr>
            <a:spLocks noGrp="1"/>
          </p:cNvSpPr>
          <p:nvPr>
            <p:ph type="body" sz="quarter" idx="66"/>
          </p:nvPr>
        </p:nvSpPr>
        <p:spPr>
          <a:xfrm>
            <a:off x="1219199" y="4013529"/>
            <a:ext cx="2146301" cy="1106479"/>
          </a:xfrm>
          <a:prstGeom prst="rect">
            <a:avLst/>
          </a:prstGeom>
        </p:spPr>
        <p:txBody>
          <a:bodyPr>
            <a:normAutofit/>
          </a:bodyPr>
          <a:lstStyle>
            <a:lvl1pPr marL="0" indent="0" algn="r">
              <a:lnSpc>
                <a:spcPct val="130000"/>
              </a:lnSpc>
              <a:spcBef>
                <a:spcPts val="0"/>
              </a:spcBef>
              <a:buNone/>
              <a:defRPr sz="1400">
                <a:solidFill>
                  <a:schemeClr val="tx2"/>
                </a:solidFill>
              </a:defRPr>
            </a:lvl1pPr>
          </a:lstStyle>
          <a:p>
            <a:pPr lvl="0"/>
            <a:endParaRPr lang="zh-CN" altLang="en-US" dirty="0"/>
          </a:p>
        </p:txBody>
      </p:sp>
      <p:sp>
        <p:nvSpPr>
          <p:cNvPr id="46" name="文本占位符 2"/>
          <p:cNvSpPr>
            <a:spLocks noGrp="1"/>
          </p:cNvSpPr>
          <p:nvPr>
            <p:ph type="body" sz="quarter" idx="67"/>
          </p:nvPr>
        </p:nvSpPr>
        <p:spPr>
          <a:xfrm>
            <a:off x="8796020" y="4013529"/>
            <a:ext cx="2146301" cy="1106479"/>
          </a:xfrm>
          <a:prstGeom prst="rect">
            <a:avLst/>
          </a:prstGeom>
        </p:spPr>
        <p:txBody>
          <a:bodyPr>
            <a:normAutofit/>
          </a:bodyPr>
          <a:lstStyle>
            <a:lvl1pPr marL="0" indent="0" algn="l">
              <a:lnSpc>
                <a:spcPct val="130000"/>
              </a:lnSpc>
              <a:spcBef>
                <a:spcPts val="0"/>
              </a:spcBef>
              <a:buNone/>
              <a:defRPr sz="1400">
                <a:solidFill>
                  <a:schemeClr val="tx2"/>
                </a:solidFill>
              </a:defRPr>
            </a:lvl1pPr>
          </a:lstStyle>
          <a:p>
            <a:pPr lvl="0"/>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单标题-左图右文">
    <p:spTree>
      <p:nvGrpSpPr>
        <p:cNvPr id="1" name=""/>
        <p:cNvGrpSpPr/>
        <p:nvPr/>
      </p:nvGrpSpPr>
      <p:grpSpPr>
        <a:xfrm>
          <a:off x="0" y="0"/>
          <a:ext cx="0" cy="0"/>
          <a:chOff x="0" y="0"/>
          <a:chExt cx="0" cy="0"/>
        </a:xfrm>
      </p:grpSpPr>
      <p:cxnSp>
        <p:nvCxnSpPr>
          <p:cNvPr id="15" name="直接连接符 14"/>
          <p:cNvCxnSpPr>
            <a:stCxn id="19" idx="1"/>
          </p:cNvCxnSpPr>
          <p:nvPr userDrawn="1"/>
        </p:nvCxnSpPr>
        <p:spPr bwMode="auto">
          <a:xfrm flipV="1">
            <a:off x="1715589" y="812776"/>
            <a:ext cx="10480645" cy="16376"/>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19" name="标题 1"/>
          <p:cNvSpPr>
            <a:spLocks noGrp="1"/>
          </p:cNvSpPr>
          <p:nvPr>
            <p:ph type="title"/>
          </p:nvPr>
        </p:nvSpPr>
        <p:spPr>
          <a:xfrm>
            <a:off x="1715589" y="57776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20" name="矩形 19"/>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21" name="直接连接符 20"/>
          <p:cNvCxnSpPr>
            <a:endCxn id="20" idx="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22" name="文本占位符 26"/>
          <p:cNvSpPr>
            <a:spLocks noGrp="1"/>
          </p:cNvSpPr>
          <p:nvPr>
            <p:ph type="body" sz="quarter" idx="10"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12" name="Text Placeholder 3"/>
          <p:cNvSpPr>
            <a:spLocks noGrp="1"/>
          </p:cNvSpPr>
          <p:nvPr>
            <p:ph type="body" sz="half" idx="57"/>
          </p:nvPr>
        </p:nvSpPr>
        <p:spPr>
          <a:xfrm>
            <a:off x="6587489" y="2013214"/>
            <a:ext cx="4803755" cy="369332"/>
          </a:xfrm>
          <a:prstGeom prst="rect">
            <a:avLst/>
          </a:prstGeom>
        </p:spPr>
        <p:txBody>
          <a:bodyPr wrap="square" lIns="0" tIns="0" rIns="0" bIns="0" anchor="ctr">
            <a:normAutofit/>
          </a:bodyPr>
          <a:lstStyle>
            <a:lvl1pPr marL="0" indent="0" algn="l" rtl="0">
              <a:buNone/>
              <a:defRPr sz="2400" b="1"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3" name="内容占位符 2"/>
          <p:cNvSpPr>
            <a:spLocks noGrp="1"/>
          </p:cNvSpPr>
          <p:nvPr>
            <p:ph sz="quarter" idx="65" hasCustomPrompt="1"/>
          </p:nvPr>
        </p:nvSpPr>
        <p:spPr>
          <a:xfrm>
            <a:off x="744451" y="1650624"/>
            <a:ext cx="5541818" cy="4024004"/>
          </a:xfrm>
          <a:prstGeom prst="rect">
            <a:avLst/>
          </a:prstGeom>
        </p:spPr>
        <p:txBody>
          <a:bodyPr tIns="1152000" anchor="ctr"/>
          <a:lstStyle>
            <a:lvl1pPr marL="0" indent="0" algn="ctr">
              <a:spcBef>
                <a:spcPts val="0"/>
              </a:spcBef>
              <a:buNone/>
              <a:defRPr sz="1800" b="1">
                <a:solidFill>
                  <a:schemeClr val="tx2"/>
                </a:solidFill>
              </a:defRPr>
            </a:lvl1pPr>
          </a:lstStyle>
          <a:p>
            <a:pPr lvl="0"/>
            <a:r>
              <a:rPr lang="zh-CN" altLang="en-US" dirty="0"/>
              <a:t>点击添加内容</a:t>
            </a:r>
          </a:p>
        </p:txBody>
      </p:sp>
      <p:sp>
        <p:nvSpPr>
          <p:cNvPr id="14" name="文本占位符 2"/>
          <p:cNvSpPr>
            <a:spLocks noGrp="1"/>
          </p:cNvSpPr>
          <p:nvPr>
            <p:ph type="body" sz="quarter" idx="66"/>
          </p:nvPr>
        </p:nvSpPr>
        <p:spPr>
          <a:xfrm>
            <a:off x="6573190" y="2594248"/>
            <a:ext cx="4832351" cy="2813673"/>
          </a:xfrm>
          <a:prstGeom prst="rect">
            <a:avLst/>
          </a:prstGeom>
        </p:spPr>
        <p:txBody>
          <a:bodyPr>
            <a:normAutofit/>
          </a:bodyPr>
          <a:lstStyle>
            <a:lvl1pPr marL="0" indent="0" algn="l">
              <a:lnSpc>
                <a:spcPct val="130000"/>
              </a:lnSpc>
              <a:spcBef>
                <a:spcPts val="0"/>
              </a:spcBef>
              <a:buNone/>
              <a:defRPr sz="2200">
                <a:solidFill>
                  <a:schemeClr val="tx2"/>
                </a:solidFill>
              </a:defRPr>
            </a:lvl1pPr>
          </a:lstStyle>
          <a:p>
            <a:pPr lvl="0"/>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单标题-左文右图">
    <p:spTree>
      <p:nvGrpSpPr>
        <p:cNvPr id="1" name=""/>
        <p:cNvGrpSpPr/>
        <p:nvPr/>
      </p:nvGrpSpPr>
      <p:grpSpPr>
        <a:xfrm>
          <a:off x="0" y="0"/>
          <a:ext cx="0" cy="0"/>
          <a:chOff x="0" y="0"/>
          <a:chExt cx="0" cy="0"/>
        </a:xfrm>
      </p:grpSpPr>
      <p:cxnSp>
        <p:nvCxnSpPr>
          <p:cNvPr id="15" name="直接连接符 14"/>
          <p:cNvCxnSpPr>
            <a:stCxn id="19" idx="1"/>
          </p:cNvCxnSpPr>
          <p:nvPr userDrawn="1"/>
        </p:nvCxnSpPr>
        <p:spPr bwMode="auto">
          <a:xfrm flipV="1">
            <a:off x="1715589" y="812776"/>
            <a:ext cx="10480645" cy="16376"/>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19" name="标题 1"/>
          <p:cNvSpPr>
            <a:spLocks noGrp="1"/>
          </p:cNvSpPr>
          <p:nvPr>
            <p:ph type="title"/>
          </p:nvPr>
        </p:nvSpPr>
        <p:spPr>
          <a:xfrm>
            <a:off x="1715589" y="57776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20" name="矩形 19"/>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21" name="直接连接符 20"/>
          <p:cNvCxnSpPr>
            <a:endCxn id="20" idx="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22" name="文本占位符 26"/>
          <p:cNvSpPr>
            <a:spLocks noGrp="1"/>
          </p:cNvSpPr>
          <p:nvPr>
            <p:ph type="body" sz="quarter" idx="10"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12" name="内容占位符 2"/>
          <p:cNvSpPr>
            <a:spLocks noGrp="1"/>
          </p:cNvSpPr>
          <p:nvPr>
            <p:ph sz="quarter" idx="65" hasCustomPrompt="1"/>
          </p:nvPr>
        </p:nvSpPr>
        <p:spPr>
          <a:xfrm>
            <a:off x="5936211" y="1635384"/>
            <a:ext cx="5541818" cy="4024004"/>
          </a:xfrm>
          <a:prstGeom prst="rect">
            <a:avLst/>
          </a:prstGeom>
        </p:spPr>
        <p:txBody>
          <a:bodyPr tIns="1152000" anchor="ctr"/>
          <a:lstStyle>
            <a:lvl1pPr marL="0" indent="0" algn="ctr">
              <a:spcBef>
                <a:spcPts val="0"/>
              </a:spcBef>
              <a:buNone/>
              <a:defRPr sz="1800" b="1">
                <a:solidFill>
                  <a:schemeClr val="tx2"/>
                </a:solidFill>
              </a:defRPr>
            </a:lvl1pPr>
          </a:lstStyle>
          <a:p>
            <a:pPr lvl="0"/>
            <a:r>
              <a:rPr lang="zh-CN" altLang="en-US" dirty="0"/>
              <a:t>点击添加内容</a:t>
            </a:r>
          </a:p>
        </p:txBody>
      </p:sp>
      <p:sp>
        <p:nvSpPr>
          <p:cNvPr id="13" name="Text Placeholder 3"/>
          <p:cNvSpPr>
            <a:spLocks noGrp="1"/>
          </p:cNvSpPr>
          <p:nvPr>
            <p:ph type="body" sz="half" idx="57"/>
          </p:nvPr>
        </p:nvSpPr>
        <p:spPr>
          <a:xfrm>
            <a:off x="765809" y="2013214"/>
            <a:ext cx="4803755" cy="369332"/>
          </a:xfrm>
          <a:prstGeom prst="rect">
            <a:avLst/>
          </a:prstGeom>
        </p:spPr>
        <p:txBody>
          <a:bodyPr wrap="square" lIns="0" tIns="0" rIns="0" bIns="0" anchor="ctr">
            <a:normAutofit/>
          </a:bodyPr>
          <a:lstStyle>
            <a:lvl1pPr marL="0" indent="0" algn="r" rtl="0">
              <a:buNone/>
              <a:defRPr sz="2400" b="1"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4" name="文本占位符 2"/>
          <p:cNvSpPr>
            <a:spLocks noGrp="1"/>
          </p:cNvSpPr>
          <p:nvPr>
            <p:ph type="body" sz="quarter" idx="66"/>
          </p:nvPr>
        </p:nvSpPr>
        <p:spPr>
          <a:xfrm>
            <a:off x="751510" y="2594248"/>
            <a:ext cx="4832351" cy="2813673"/>
          </a:xfrm>
          <a:prstGeom prst="rect">
            <a:avLst/>
          </a:prstGeom>
        </p:spPr>
        <p:txBody>
          <a:bodyPr>
            <a:normAutofit/>
          </a:bodyPr>
          <a:lstStyle>
            <a:lvl1pPr marL="0" indent="0" algn="r">
              <a:lnSpc>
                <a:spcPct val="130000"/>
              </a:lnSpc>
              <a:spcBef>
                <a:spcPts val="0"/>
              </a:spcBef>
              <a:buNone/>
              <a:defRPr sz="2200">
                <a:solidFill>
                  <a:schemeClr val="tx2"/>
                </a:solidFill>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单标题-左右双图">
    <p:spTree>
      <p:nvGrpSpPr>
        <p:cNvPr id="1" name=""/>
        <p:cNvGrpSpPr/>
        <p:nvPr/>
      </p:nvGrpSpPr>
      <p:grpSpPr>
        <a:xfrm>
          <a:off x="0" y="0"/>
          <a:ext cx="0" cy="0"/>
          <a:chOff x="0" y="0"/>
          <a:chExt cx="0" cy="0"/>
        </a:xfrm>
      </p:grpSpPr>
      <p:cxnSp>
        <p:nvCxnSpPr>
          <p:cNvPr id="18" name="直接连接符 17"/>
          <p:cNvCxnSpPr>
            <a:stCxn id="20" idx="1"/>
          </p:cNvCxnSpPr>
          <p:nvPr userDrawn="1"/>
        </p:nvCxnSpPr>
        <p:spPr bwMode="auto">
          <a:xfrm flipV="1">
            <a:off x="1715589" y="812776"/>
            <a:ext cx="10480645" cy="16376"/>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20" name="标题 1"/>
          <p:cNvSpPr>
            <a:spLocks noGrp="1"/>
          </p:cNvSpPr>
          <p:nvPr>
            <p:ph type="title"/>
          </p:nvPr>
        </p:nvSpPr>
        <p:spPr>
          <a:xfrm>
            <a:off x="1715589" y="57776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21" name="矩形 2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22" name="直接连接符 21"/>
          <p:cNvCxnSpPr>
            <a:endCxn id="21" idx="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23" name="文本占位符 26"/>
          <p:cNvSpPr>
            <a:spLocks noGrp="1"/>
          </p:cNvSpPr>
          <p:nvPr>
            <p:ph type="body" sz="quarter" idx="10"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16" name="Text Placeholder 3"/>
          <p:cNvSpPr>
            <a:spLocks noGrp="1"/>
          </p:cNvSpPr>
          <p:nvPr>
            <p:ph type="body" sz="half" idx="57"/>
          </p:nvPr>
        </p:nvSpPr>
        <p:spPr>
          <a:xfrm>
            <a:off x="3927716" y="1645577"/>
            <a:ext cx="4367050" cy="369332"/>
          </a:xfrm>
          <a:prstGeom prst="rect">
            <a:avLst/>
          </a:prstGeom>
        </p:spPr>
        <p:txBody>
          <a:bodyPr wrap="square" lIns="0" tIns="0" rIns="0" bIns="0" anchor="ctr">
            <a:normAutofit/>
          </a:bodyPr>
          <a:lstStyle>
            <a:lvl1pPr marL="0" indent="0" algn="ctr" rtl="0">
              <a:buNone/>
              <a:defRPr sz="2400" b="1"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9" name="文本占位符 2"/>
          <p:cNvSpPr>
            <a:spLocks noGrp="1"/>
          </p:cNvSpPr>
          <p:nvPr>
            <p:ph type="body" sz="quarter" idx="66"/>
          </p:nvPr>
        </p:nvSpPr>
        <p:spPr>
          <a:xfrm>
            <a:off x="3914717" y="2226611"/>
            <a:ext cx="4393046" cy="2813673"/>
          </a:xfrm>
          <a:prstGeom prst="rect">
            <a:avLst/>
          </a:prstGeom>
        </p:spPr>
        <p:txBody>
          <a:bodyPr>
            <a:normAutofit/>
          </a:bodyPr>
          <a:lstStyle>
            <a:lvl1pPr marL="0" indent="0" algn="ctr">
              <a:lnSpc>
                <a:spcPct val="130000"/>
              </a:lnSpc>
              <a:spcBef>
                <a:spcPts val="600"/>
              </a:spcBef>
              <a:buNone/>
              <a:defRPr sz="2200">
                <a:solidFill>
                  <a:schemeClr val="tx2"/>
                </a:solidFill>
              </a:defRPr>
            </a:lvl1pPr>
          </a:lstStyle>
          <a:p>
            <a:pPr lvl="0"/>
            <a:endParaRPr lang="zh-CN" altLang="en-US" dirty="0"/>
          </a:p>
        </p:txBody>
      </p:sp>
      <p:sp>
        <p:nvSpPr>
          <p:cNvPr id="3" name="内容占位符 2"/>
          <p:cNvSpPr>
            <a:spLocks noGrp="1"/>
          </p:cNvSpPr>
          <p:nvPr>
            <p:ph sz="quarter" idx="67" hasCustomPrompt="1"/>
          </p:nvPr>
        </p:nvSpPr>
        <p:spPr>
          <a:xfrm>
            <a:off x="243841" y="2303576"/>
            <a:ext cx="3430015" cy="2659742"/>
          </a:xfrm>
          <a:prstGeom prst="rect">
            <a:avLst/>
          </a:prstGeom>
        </p:spPr>
        <p:txBody>
          <a:bodyPr/>
          <a:lstStyle>
            <a:lvl1pPr marL="0" indent="0" algn="ctr">
              <a:buNone/>
              <a:defRPr lang="zh-CN" altLang="en-US" sz="1600" b="1" kern="1200" dirty="0">
                <a:solidFill>
                  <a:schemeClr val="tx1">
                    <a:lumMod val="50000"/>
                    <a:lumOff val="50000"/>
                  </a:schemeClr>
                </a:solidFill>
                <a:latin typeface="+mn-lt"/>
                <a:ea typeface="+mn-ea"/>
                <a:cs typeface="+mn-cs"/>
              </a:defRPr>
            </a:lvl1pPr>
          </a:lstStyle>
          <a:p>
            <a:pPr lvl="0"/>
            <a:r>
              <a:rPr lang="zh-CN" altLang="en-US" sz="1600" b="1" kern="1200" dirty="0">
                <a:solidFill>
                  <a:schemeClr val="tx1">
                    <a:lumMod val="50000"/>
                    <a:lumOff val="50000"/>
                  </a:schemeClr>
                </a:solidFill>
                <a:latin typeface="+mn-lt"/>
                <a:ea typeface="+mn-ea"/>
                <a:cs typeface="+mn-cs"/>
              </a:rPr>
              <a:t>点击插入对象</a:t>
            </a:r>
            <a:endParaRPr lang="zh-CN" altLang="en-US" dirty="0"/>
          </a:p>
        </p:txBody>
      </p:sp>
      <p:sp>
        <p:nvSpPr>
          <p:cNvPr id="17" name="内容占位符 2"/>
          <p:cNvSpPr>
            <a:spLocks noGrp="1"/>
          </p:cNvSpPr>
          <p:nvPr>
            <p:ph sz="quarter" idx="68" hasCustomPrompt="1"/>
          </p:nvPr>
        </p:nvSpPr>
        <p:spPr>
          <a:xfrm>
            <a:off x="8518144" y="2303576"/>
            <a:ext cx="3430015" cy="2659742"/>
          </a:xfrm>
          <a:prstGeom prst="rect">
            <a:avLst/>
          </a:prstGeom>
        </p:spPr>
        <p:txBody>
          <a:bodyPr/>
          <a:lstStyle>
            <a:lvl1pPr marL="0" indent="0" algn="ctr">
              <a:buNone/>
              <a:defRPr lang="zh-CN" altLang="en-US" sz="1600" b="1" kern="1200" dirty="0">
                <a:solidFill>
                  <a:schemeClr val="tx1">
                    <a:lumMod val="50000"/>
                    <a:lumOff val="50000"/>
                  </a:schemeClr>
                </a:solidFill>
                <a:latin typeface="+mn-lt"/>
                <a:ea typeface="+mn-ea"/>
                <a:cs typeface="+mn-cs"/>
              </a:defRPr>
            </a:lvl1pPr>
          </a:lstStyle>
          <a:p>
            <a:pPr lvl="0"/>
            <a:r>
              <a:rPr lang="zh-CN" altLang="en-US" sz="1600" b="1" kern="1200" dirty="0">
                <a:solidFill>
                  <a:schemeClr val="tx1">
                    <a:lumMod val="50000"/>
                    <a:lumOff val="50000"/>
                  </a:schemeClr>
                </a:solidFill>
                <a:latin typeface="+mn-lt"/>
                <a:ea typeface="+mn-ea"/>
                <a:cs typeface="+mn-cs"/>
              </a:rPr>
              <a:t>点击插入对象</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单标题-左右双图">
    <p:bg>
      <p:bgRef idx="1001">
        <a:schemeClr val="bg1"/>
      </p:bgRef>
    </p:bg>
    <p:spTree>
      <p:nvGrpSpPr>
        <p:cNvPr id="1" name=""/>
        <p:cNvGrpSpPr/>
        <p:nvPr/>
      </p:nvGrpSpPr>
      <p:grpSpPr>
        <a:xfrm>
          <a:off x="0" y="0"/>
          <a:ext cx="0" cy="0"/>
          <a:chOff x="0" y="0"/>
          <a:chExt cx="0" cy="0"/>
        </a:xfrm>
      </p:grpSpPr>
      <p:cxnSp>
        <p:nvCxnSpPr>
          <p:cNvPr id="18" name="直接连接符 17"/>
          <p:cNvCxnSpPr/>
          <p:nvPr userDrawn="1"/>
        </p:nvCxnSpPr>
        <p:spPr bwMode="auto">
          <a:xfrm flipV="1">
            <a:off x="1971675" y="812776"/>
            <a:ext cx="10224559" cy="1378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21" name="矩形 2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22" name="直接连接符 21"/>
          <p:cNvCxnSpPr>
            <a:endCxn id="21" idx="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23" name="文本占位符 26"/>
          <p:cNvSpPr>
            <a:spLocks noGrp="1"/>
          </p:cNvSpPr>
          <p:nvPr>
            <p:ph type="body" sz="quarter" idx="10"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73" name="Rounded Rectangle 72"/>
          <p:cNvSpPr/>
          <p:nvPr/>
        </p:nvSpPr>
        <p:spPr>
          <a:xfrm>
            <a:off x="6520746" y="2352585"/>
            <a:ext cx="1284231" cy="250148"/>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Segoe UI Light" panose="020B0502040204020203"/>
              <a:ea typeface="微软雅黑 Light" panose="020B0502040204020203" charset="-122"/>
              <a:cs typeface="+mn-cs"/>
            </a:endParaRPr>
          </a:p>
        </p:txBody>
      </p:sp>
      <p:sp>
        <p:nvSpPr>
          <p:cNvPr id="76" name="Text Placeholder 3"/>
          <p:cNvSpPr>
            <a:spLocks noGrp="1"/>
          </p:cNvSpPr>
          <p:nvPr>
            <p:ph type="body" sz="half" idx="51"/>
          </p:nvPr>
        </p:nvSpPr>
        <p:spPr>
          <a:xfrm>
            <a:off x="6051550" y="1994688"/>
            <a:ext cx="2133600" cy="282251"/>
          </a:xfrm>
          <a:prstGeom prst="rect">
            <a:avLst/>
          </a:prstGeom>
          <a:solidFill>
            <a:schemeClr val="accent1"/>
          </a:solidFill>
        </p:spPr>
        <p:txBody>
          <a:bodyPr wrap="square" lIns="0" tIns="0" rIns="0" bIns="0" anchor="ctr">
            <a:normAutofit/>
          </a:bodyPr>
          <a:lstStyle>
            <a:lvl1pPr marL="0" indent="0" algn="ctr" rtl="0">
              <a:buNone/>
              <a:defRPr sz="16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78" name="Text Placeholder 3"/>
          <p:cNvSpPr>
            <a:spLocks noGrp="1"/>
          </p:cNvSpPr>
          <p:nvPr>
            <p:ph type="body" sz="half" idx="52"/>
          </p:nvPr>
        </p:nvSpPr>
        <p:spPr>
          <a:xfrm>
            <a:off x="8774619" y="1994688"/>
            <a:ext cx="2133600" cy="282251"/>
          </a:xfrm>
          <a:prstGeom prst="rect">
            <a:avLst/>
          </a:prstGeom>
          <a:solidFill>
            <a:schemeClr val="accent2"/>
          </a:solidFill>
        </p:spPr>
        <p:txBody>
          <a:bodyPr wrap="square" lIns="0" tIns="0" rIns="0" bIns="0" anchor="ctr">
            <a:normAutofit/>
          </a:bodyPr>
          <a:lstStyle>
            <a:lvl1pPr marL="0" indent="0" algn="ctr" rtl="0">
              <a:buNone/>
              <a:defRPr sz="16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0" name="Text Placeholder 3"/>
          <p:cNvSpPr>
            <a:spLocks noGrp="1"/>
          </p:cNvSpPr>
          <p:nvPr>
            <p:ph type="body" sz="half" idx="54"/>
          </p:nvPr>
        </p:nvSpPr>
        <p:spPr>
          <a:xfrm>
            <a:off x="6051550" y="3841078"/>
            <a:ext cx="2133600" cy="282251"/>
          </a:xfrm>
          <a:prstGeom prst="rect">
            <a:avLst/>
          </a:prstGeom>
          <a:solidFill>
            <a:schemeClr val="accent3"/>
          </a:solidFill>
          <a:ln>
            <a:noFill/>
          </a:ln>
        </p:spPr>
        <p:txBody>
          <a:bodyPr wrap="square" lIns="0" tIns="0" rIns="0" bIns="0" anchor="ctr">
            <a:normAutofit/>
          </a:bodyPr>
          <a:lstStyle>
            <a:lvl1pPr marL="0" indent="0" algn="ctr" rtl="0">
              <a:buNone/>
              <a:defRPr sz="16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2" name="Text Placeholder 3"/>
          <p:cNvSpPr>
            <a:spLocks noGrp="1"/>
          </p:cNvSpPr>
          <p:nvPr>
            <p:ph type="body" sz="half" idx="56"/>
          </p:nvPr>
        </p:nvSpPr>
        <p:spPr>
          <a:xfrm>
            <a:off x="8771066" y="3831553"/>
            <a:ext cx="2133600" cy="282251"/>
          </a:xfrm>
          <a:prstGeom prst="rect">
            <a:avLst/>
          </a:prstGeom>
          <a:solidFill>
            <a:schemeClr val="accent5"/>
          </a:solidFill>
        </p:spPr>
        <p:txBody>
          <a:bodyPr wrap="square" lIns="0" tIns="0" rIns="0" bIns="0" anchor="ctr">
            <a:normAutofit/>
          </a:bodyPr>
          <a:lstStyle>
            <a:lvl1pPr marL="0" indent="0" algn="ctr" rtl="0">
              <a:buNone/>
              <a:defRPr sz="16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4" name="标题 1"/>
          <p:cNvSpPr>
            <a:spLocks noGrp="1"/>
          </p:cNvSpPr>
          <p:nvPr>
            <p:ph type="title"/>
          </p:nvPr>
        </p:nvSpPr>
        <p:spPr>
          <a:xfrm>
            <a:off x="1721576"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26" name="文本占位符 2"/>
          <p:cNvSpPr>
            <a:spLocks noGrp="1"/>
          </p:cNvSpPr>
          <p:nvPr>
            <p:ph type="body" sz="quarter" idx="64"/>
          </p:nvPr>
        </p:nvSpPr>
        <p:spPr>
          <a:xfrm>
            <a:off x="6052389" y="2361261"/>
            <a:ext cx="2132762" cy="1154023"/>
          </a:xfrm>
          <a:prstGeom prst="rect">
            <a:avLst/>
          </a:prstGeom>
        </p:spPr>
        <p:txBody>
          <a:bodyPr>
            <a:normAutofit/>
          </a:bodyPr>
          <a:lstStyle>
            <a:lvl1pPr marL="0" indent="0" algn="ctr">
              <a:buNone/>
              <a:defRPr sz="1400">
                <a:solidFill>
                  <a:schemeClr val="tx2"/>
                </a:solidFill>
              </a:defRPr>
            </a:lvl1pPr>
          </a:lstStyle>
          <a:p>
            <a:pPr lvl="0"/>
            <a:endParaRPr lang="zh-CN" altLang="en-US" dirty="0"/>
          </a:p>
        </p:txBody>
      </p:sp>
      <p:sp>
        <p:nvSpPr>
          <p:cNvPr id="27" name="文本占位符 2"/>
          <p:cNvSpPr>
            <a:spLocks noGrp="1"/>
          </p:cNvSpPr>
          <p:nvPr>
            <p:ph type="body" sz="quarter" idx="65"/>
          </p:nvPr>
        </p:nvSpPr>
        <p:spPr>
          <a:xfrm>
            <a:off x="8771904" y="2361261"/>
            <a:ext cx="2132762" cy="1154023"/>
          </a:xfrm>
          <a:prstGeom prst="rect">
            <a:avLst/>
          </a:prstGeom>
        </p:spPr>
        <p:txBody>
          <a:bodyPr>
            <a:normAutofit/>
          </a:bodyPr>
          <a:lstStyle>
            <a:lvl1pPr marL="0" indent="0" algn="ctr">
              <a:buNone/>
              <a:defRPr sz="1400">
                <a:solidFill>
                  <a:schemeClr val="tx2"/>
                </a:solidFill>
              </a:defRPr>
            </a:lvl1pPr>
          </a:lstStyle>
          <a:p>
            <a:pPr lvl="0"/>
            <a:endParaRPr lang="zh-CN" altLang="en-US" dirty="0"/>
          </a:p>
        </p:txBody>
      </p:sp>
      <p:sp>
        <p:nvSpPr>
          <p:cNvPr id="28" name="文本占位符 2"/>
          <p:cNvSpPr>
            <a:spLocks noGrp="1"/>
          </p:cNvSpPr>
          <p:nvPr>
            <p:ph type="body" sz="quarter" idx="66"/>
          </p:nvPr>
        </p:nvSpPr>
        <p:spPr>
          <a:xfrm>
            <a:off x="6052388" y="4249489"/>
            <a:ext cx="2132762" cy="1154023"/>
          </a:xfrm>
          <a:prstGeom prst="rect">
            <a:avLst/>
          </a:prstGeom>
        </p:spPr>
        <p:txBody>
          <a:bodyPr>
            <a:normAutofit/>
          </a:bodyPr>
          <a:lstStyle>
            <a:lvl1pPr marL="0" indent="0" algn="ctr">
              <a:buNone/>
              <a:defRPr sz="1400">
                <a:solidFill>
                  <a:schemeClr val="tx2"/>
                </a:solidFill>
              </a:defRPr>
            </a:lvl1pPr>
          </a:lstStyle>
          <a:p>
            <a:pPr lvl="0"/>
            <a:endParaRPr lang="zh-CN" altLang="en-US" dirty="0"/>
          </a:p>
        </p:txBody>
      </p:sp>
      <p:sp>
        <p:nvSpPr>
          <p:cNvPr id="29" name="文本占位符 2"/>
          <p:cNvSpPr>
            <a:spLocks noGrp="1"/>
          </p:cNvSpPr>
          <p:nvPr>
            <p:ph type="body" sz="quarter" idx="67"/>
          </p:nvPr>
        </p:nvSpPr>
        <p:spPr>
          <a:xfrm>
            <a:off x="8771066" y="4249489"/>
            <a:ext cx="2132762" cy="1154023"/>
          </a:xfrm>
          <a:prstGeom prst="rect">
            <a:avLst/>
          </a:prstGeom>
        </p:spPr>
        <p:txBody>
          <a:bodyPr>
            <a:normAutofit/>
          </a:bodyPr>
          <a:lstStyle>
            <a:lvl1pPr marL="0" indent="0" algn="ctr">
              <a:buNone/>
              <a:defRPr sz="1400">
                <a:solidFill>
                  <a:schemeClr val="tx2"/>
                </a:solidFill>
              </a:defRPr>
            </a:lvl1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单标题-左右双图">
    <p:bg>
      <p:bgRef idx="1001">
        <a:schemeClr val="bg1"/>
      </p:bgRef>
    </p:bg>
    <p:spTree>
      <p:nvGrpSpPr>
        <p:cNvPr id="1" name=""/>
        <p:cNvGrpSpPr/>
        <p:nvPr/>
      </p:nvGrpSpPr>
      <p:grpSpPr>
        <a:xfrm>
          <a:off x="0" y="0"/>
          <a:ext cx="0" cy="0"/>
          <a:chOff x="0" y="0"/>
          <a:chExt cx="0" cy="0"/>
        </a:xfrm>
      </p:grpSpPr>
      <p:cxnSp>
        <p:nvCxnSpPr>
          <p:cNvPr id="18" name="直接连接符 17"/>
          <p:cNvCxnSpPr/>
          <p:nvPr userDrawn="1"/>
        </p:nvCxnSpPr>
        <p:spPr bwMode="auto">
          <a:xfrm>
            <a:off x="2066925" y="812775"/>
            <a:ext cx="10129309" cy="1"/>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21" name="矩形 20"/>
          <p:cNvSpPr/>
          <p:nvPr userDrawn="1"/>
        </p:nvSpPr>
        <p:spPr bwMode="auto">
          <a:xfrm>
            <a:off x="1097280" y="546522"/>
            <a:ext cx="560070" cy="560070"/>
          </a:xfrm>
          <a:prstGeom prst="rect">
            <a:avLst/>
          </a:prstGeom>
          <a:solidFill>
            <a:schemeClr val="accent1">
              <a:lumMod val="50000"/>
            </a:schemeClr>
          </a:solid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dirty="0">
              <a:ln>
                <a:noFill/>
              </a:ln>
              <a:solidFill>
                <a:srgbClr val="262626">
                  <a:lumMod val="75000"/>
                  <a:lumOff val="25000"/>
                </a:srgbClr>
              </a:solidFill>
              <a:effectLst/>
              <a:uLnTx/>
              <a:uFillTx/>
              <a:latin typeface="Segoe UI Light" panose="020B0502040204020203"/>
              <a:ea typeface="微软雅黑 Light" panose="020B0502040204020203" charset="-122"/>
              <a:cs typeface="+mn-cs"/>
            </a:endParaRPr>
          </a:p>
        </p:txBody>
      </p:sp>
      <p:cxnSp>
        <p:nvCxnSpPr>
          <p:cNvPr id="22" name="直接连接符 21"/>
          <p:cNvCxnSpPr>
            <a:endCxn id="21" idx="1"/>
          </p:cNvCxnSpPr>
          <p:nvPr userDrawn="1"/>
        </p:nvCxnSpPr>
        <p:spPr bwMode="auto">
          <a:xfrm>
            <a:off x="0" y="812775"/>
            <a:ext cx="1097280" cy="13782"/>
          </a:xfrm>
          <a:prstGeom prst="line">
            <a:avLst/>
          </a:prstGeom>
          <a:ln w="19050">
            <a:solidFill>
              <a:srgbClr val="1052A0"/>
            </a:solidFill>
          </a:ln>
        </p:spPr>
        <p:style>
          <a:lnRef idx="1">
            <a:schemeClr val="accent1"/>
          </a:lnRef>
          <a:fillRef idx="0">
            <a:schemeClr val="accent1"/>
          </a:fillRef>
          <a:effectRef idx="0">
            <a:schemeClr val="accent1"/>
          </a:effectRef>
          <a:fontRef idx="minor">
            <a:schemeClr val="tx1"/>
          </a:fontRef>
        </p:style>
      </p:cxnSp>
      <p:sp>
        <p:nvSpPr>
          <p:cNvPr id="23" name="文本占位符 26"/>
          <p:cNvSpPr>
            <a:spLocks noGrp="1"/>
          </p:cNvSpPr>
          <p:nvPr>
            <p:ph type="body" sz="quarter" idx="10" hasCustomPrompt="1"/>
          </p:nvPr>
        </p:nvSpPr>
        <p:spPr>
          <a:xfrm>
            <a:off x="1084157" y="588833"/>
            <a:ext cx="586316" cy="461665"/>
          </a:xfrm>
          <a:prstGeom prst="rect">
            <a:avLst/>
          </a:prstGeom>
          <a:noFill/>
          <a:ln>
            <a:noFill/>
          </a:ln>
        </p:spPr>
        <p:txBody>
          <a:bodyPr>
            <a:spAutoFit/>
          </a:bodyPr>
          <a:lstStyle>
            <a:lvl1pPr marL="4445" indent="0" algn="ctr">
              <a:buNone/>
              <a:defRPr lang="zh-CN" altLang="en-US" sz="2400" b="1" dirty="0" smtClean="0">
                <a:solidFill>
                  <a:schemeClr val="bg1"/>
                </a:solidFill>
                <a:latin typeface="微软雅黑" panose="020B0503020204020204" pitchFamily="34" charset="-122"/>
                <a:ea typeface="微软雅黑" panose="020B0503020204020204" pitchFamily="34" charset="-122"/>
                <a:cs typeface="+mn-cs"/>
              </a:defRPr>
            </a:lvl1pPr>
            <a:lvl2pPr>
              <a:defRPr lang="zh-CN" altLang="en-US" dirty="0" smtClean="0">
                <a:latin typeface="Calibri" panose="020F0502020204030204" pitchFamily="34" charset="0"/>
                <a:ea typeface="宋体" panose="02010600030101010101" pitchFamily="2" charset="-122"/>
                <a:cs typeface="+mn-cs"/>
              </a:defRPr>
            </a:lvl2pPr>
            <a:lvl3pPr>
              <a:defRPr lang="zh-CN" altLang="en-US" dirty="0" smtClean="0">
                <a:latin typeface="Calibri" panose="020F0502020204030204" pitchFamily="34" charset="0"/>
                <a:ea typeface="宋体" panose="02010600030101010101" pitchFamily="2" charset="-122"/>
                <a:cs typeface="+mn-cs"/>
              </a:defRPr>
            </a:lvl3pPr>
            <a:lvl4pPr>
              <a:defRPr lang="zh-CN" altLang="en-US" dirty="0" smtClean="0">
                <a:latin typeface="Calibri" panose="020F0502020204030204" pitchFamily="34" charset="0"/>
                <a:ea typeface="宋体" panose="02010600030101010101" pitchFamily="2" charset="-122"/>
                <a:cs typeface="+mn-cs"/>
              </a:defRPr>
            </a:lvl4pPr>
            <a:lvl5pPr>
              <a:defRPr lang="zh-CN" altLang="en-US" dirty="0">
                <a:latin typeface="Calibri" panose="020F0502020204030204" pitchFamily="34" charset="0"/>
                <a:ea typeface="宋体" panose="02010600030101010101" pitchFamily="2" charset="-122"/>
                <a:cs typeface="+mn-cs"/>
              </a:defRPr>
            </a:lvl5pPr>
          </a:lstStyle>
          <a:p>
            <a:pPr lvl="0"/>
            <a:r>
              <a:rPr lang="en-US" altLang="zh-CN" dirty="0"/>
              <a:t>#</a:t>
            </a:r>
            <a:endParaRPr lang="zh-CN" altLang="en-US" dirty="0"/>
          </a:p>
        </p:txBody>
      </p:sp>
      <p:sp>
        <p:nvSpPr>
          <p:cNvPr id="84" name="标题 1"/>
          <p:cNvSpPr>
            <a:spLocks noGrp="1"/>
          </p:cNvSpPr>
          <p:nvPr>
            <p:ph type="title"/>
          </p:nvPr>
        </p:nvSpPr>
        <p:spPr>
          <a:xfrm>
            <a:off x="1710690" y="578649"/>
            <a:ext cx="4286430" cy="502766"/>
          </a:xfrm>
          <a:prstGeom prst="rect">
            <a:avLst/>
          </a:prstGeom>
          <a:solidFill>
            <a:schemeClr val="bg1"/>
          </a:solidFill>
          <a:ln>
            <a:noFill/>
          </a:ln>
        </p:spPr>
        <p:txBody>
          <a:bodyPr wrap="none">
            <a:spAutoFit/>
          </a:bodyPr>
          <a:lstStyle>
            <a:lvl1pPr algn="l">
              <a:defRPr lang="zh-CN" altLang="en-US" sz="2665" b="1">
                <a:solidFill>
                  <a:schemeClr val="accent1">
                    <a:lumMod val="50000"/>
                  </a:schemeClr>
                </a:solidFill>
                <a:latin typeface="+mj-ea"/>
                <a:ea typeface="+mj-ea"/>
                <a:cs typeface="+mn-cs"/>
              </a:defRPr>
            </a:lvl1pPr>
          </a:lstStyle>
          <a:p>
            <a:pPr marL="457200" lvl="0" indent="-452755" algn="l" eaLnBrk="1" hangingPunct="1">
              <a:buFont typeface="Arial" panose="020B0604020202020204" pitchFamily="34" charset="0"/>
              <a:buNone/>
            </a:pPr>
            <a:r>
              <a:rPr lang="zh-CN" altLang="en-US" dirty="0"/>
              <a:t>单击此处编辑母版标题样式</a:t>
            </a:r>
          </a:p>
        </p:txBody>
      </p:sp>
      <p:sp>
        <p:nvSpPr>
          <p:cNvPr id="31" name="文本占位符 30"/>
          <p:cNvSpPr>
            <a:spLocks noGrp="1"/>
          </p:cNvSpPr>
          <p:nvPr>
            <p:ph type="body" sz="quarter" idx="11" hasCustomPrompt="1"/>
          </p:nvPr>
        </p:nvSpPr>
        <p:spPr>
          <a:xfrm>
            <a:off x="7696066" y="2040922"/>
            <a:ext cx="861856" cy="624644"/>
          </a:xfrm>
          <a:prstGeom prst="rect">
            <a:avLst/>
          </a:prstGeom>
        </p:spPr>
        <p:txBody>
          <a:bodyPr/>
          <a:lstStyle>
            <a:lvl1pPr marL="0" indent="0">
              <a:buNone/>
              <a:defRPr sz="3600" b="1">
                <a:solidFill>
                  <a:schemeClr val="accent1"/>
                </a:solidFill>
                <a:latin typeface="+mj-ea"/>
                <a:ea typeface="+mj-ea"/>
              </a:defRPr>
            </a:lvl1pPr>
          </a:lstStyle>
          <a:p>
            <a:pPr lvl="0"/>
            <a:r>
              <a:rPr lang="en-US" altLang="zh-CN" dirty="0"/>
              <a:t>01</a:t>
            </a:r>
            <a:endParaRPr lang="zh-CN" altLang="en-US" dirty="0"/>
          </a:p>
        </p:txBody>
      </p:sp>
      <p:sp>
        <p:nvSpPr>
          <p:cNvPr id="72" name="文本占位符 30"/>
          <p:cNvSpPr>
            <a:spLocks noGrp="1"/>
          </p:cNvSpPr>
          <p:nvPr>
            <p:ph type="body" sz="quarter" idx="13" hasCustomPrompt="1"/>
          </p:nvPr>
        </p:nvSpPr>
        <p:spPr>
          <a:xfrm>
            <a:off x="2867697" y="2773700"/>
            <a:ext cx="861856" cy="624644"/>
          </a:xfrm>
          <a:prstGeom prst="rect">
            <a:avLst/>
          </a:prstGeom>
        </p:spPr>
        <p:txBody>
          <a:bodyPr/>
          <a:lstStyle>
            <a:lvl1pPr marL="0" indent="0">
              <a:buNone/>
              <a:defRPr sz="3600" b="1">
                <a:solidFill>
                  <a:schemeClr val="accent2"/>
                </a:solidFill>
                <a:latin typeface="+mj-ea"/>
                <a:ea typeface="+mj-ea"/>
              </a:defRPr>
            </a:lvl1pPr>
          </a:lstStyle>
          <a:p>
            <a:pPr lvl="0"/>
            <a:r>
              <a:rPr lang="en-US" altLang="zh-CN" dirty="0"/>
              <a:t>02</a:t>
            </a:r>
            <a:endParaRPr lang="zh-CN" altLang="en-US" dirty="0"/>
          </a:p>
        </p:txBody>
      </p:sp>
      <p:sp>
        <p:nvSpPr>
          <p:cNvPr id="74" name="文本占位符 30"/>
          <p:cNvSpPr>
            <a:spLocks noGrp="1"/>
          </p:cNvSpPr>
          <p:nvPr>
            <p:ph type="body" sz="quarter" idx="14" hasCustomPrompt="1"/>
          </p:nvPr>
        </p:nvSpPr>
        <p:spPr>
          <a:xfrm>
            <a:off x="7658762" y="3765747"/>
            <a:ext cx="861856" cy="624644"/>
          </a:xfrm>
          <a:prstGeom prst="rect">
            <a:avLst/>
          </a:prstGeom>
        </p:spPr>
        <p:txBody>
          <a:bodyPr/>
          <a:lstStyle>
            <a:lvl1pPr marL="0" indent="0">
              <a:buNone/>
              <a:defRPr sz="3600" b="1">
                <a:solidFill>
                  <a:schemeClr val="accent3"/>
                </a:solidFill>
                <a:latin typeface="+mj-ea"/>
                <a:ea typeface="+mj-ea"/>
              </a:defRPr>
            </a:lvl1pPr>
          </a:lstStyle>
          <a:p>
            <a:pPr lvl="0"/>
            <a:r>
              <a:rPr lang="en-US" altLang="zh-CN" dirty="0"/>
              <a:t>03</a:t>
            </a:r>
            <a:endParaRPr lang="zh-CN" altLang="en-US" dirty="0"/>
          </a:p>
        </p:txBody>
      </p:sp>
      <p:sp>
        <p:nvSpPr>
          <p:cNvPr id="75" name="文本占位符 30"/>
          <p:cNvSpPr>
            <a:spLocks noGrp="1"/>
          </p:cNvSpPr>
          <p:nvPr>
            <p:ph type="body" sz="quarter" idx="15" hasCustomPrompt="1"/>
          </p:nvPr>
        </p:nvSpPr>
        <p:spPr>
          <a:xfrm>
            <a:off x="2801634" y="4561403"/>
            <a:ext cx="861856" cy="624644"/>
          </a:xfrm>
          <a:prstGeom prst="rect">
            <a:avLst/>
          </a:prstGeom>
        </p:spPr>
        <p:txBody>
          <a:bodyPr/>
          <a:lstStyle>
            <a:lvl1pPr marL="0" indent="0">
              <a:buNone/>
              <a:defRPr sz="3600" b="1">
                <a:solidFill>
                  <a:schemeClr val="accent4"/>
                </a:solidFill>
                <a:latin typeface="+mj-ea"/>
                <a:ea typeface="+mj-ea"/>
              </a:defRPr>
            </a:lvl1pPr>
          </a:lstStyle>
          <a:p>
            <a:pPr lvl="0"/>
            <a:r>
              <a:rPr lang="en-US" altLang="zh-CN" dirty="0"/>
              <a:t>04</a:t>
            </a:r>
            <a:endParaRPr lang="zh-CN" altLang="en-US" dirty="0"/>
          </a:p>
        </p:txBody>
      </p:sp>
      <p:sp>
        <p:nvSpPr>
          <p:cNvPr id="26" name="文本占位符 51"/>
          <p:cNvSpPr>
            <a:spLocks noGrp="1"/>
          </p:cNvSpPr>
          <p:nvPr>
            <p:ph type="body" sz="quarter" idx="12" hasCustomPrompt="1"/>
          </p:nvPr>
        </p:nvSpPr>
        <p:spPr>
          <a:xfrm>
            <a:off x="1929406" y="1773071"/>
            <a:ext cx="2681288" cy="927783"/>
          </a:xfrm>
          <a:prstGeom prst="rect">
            <a:avLst/>
          </a:prstGeom>
        </p:spPr>
        <p:txBody>
          <a:bodyPr>
            <a:normAutofit/>
          </a:bodyPr>
          <a:lstStyle>
            <a:lvl1pPr marL="0" indent="0" algn="ctr">
              <a:lnSpc>
                <a:spcPct val="130000"/>
              </a:lnSpc>
              <a:spcBef>
                <a:spcPts val="0"/>
              </a:spcBef>
              <a:buFontTx/>
              <a:buNone/>
              <a:defRPr sz="1400">
                <a:solidFill>
                  <a:schemeClr val="tx2"/>
                </a:solidFill>
              </a:defRPr>
            </a:lvl1pPr>
          </a:lstStyle>
          <a:p>
            <a:pPr lvl="0"/>
            <a:r>
              <a:rPr lang="zh-CN" altLang="en-US" dirty="0"/>
              <a:t>单击此处添加文字阐述，添加简短问题说明文字，具体说明文字在此处，添加此处</a:t>
            </a:r>
          </a:p>
        </p:txBody>
      </p:sp>
      <p:sp>
        <p:nvSpPr>
          <p:cNvPr id="27" name="文本占位符 51"/>
          <p:cNvSpPr>
            <a:spLocks noGrp="1"/>
          </p:cNvSpPr>
          <p:nvPr>
            <p:ph type="body" sz="quarter" idx="17" hasCustomPrompt="1"/>
          </p:nvPr>
        </p:nvSpPr>
        <p:spPr>
          <a:xfrm>
            <a:off x="6709078" y="2753555"/>
            <a:ext cx="2681288" cy="927783"/>
          </a:xfrm>
          <a:prstGeom prst="rect">
            <a:avLst/>
          </a:prstGeom>
        </p:spPr>
        <p:txBody>
          <a:bodyPr>
            <a:normAutofit/>
          </a:bodyPr>
          <a:lstStyle>
            <a:lvl1pPr marL="0" indent="0" algn="ctr">
              <a:lnSpc>
                <a:spcPct val="130000"/>
              </a:lnSpc>
              <a:spcBef>
                <a:spcPts val="0"/>
              </a:spcBef>
              <a:buFontTx/>
              <a:buNone/>
              <a:defRPr sz="1400">
                <a:solidFill>
                  <a:schemeClr val="tx2"/>
                </a:solidFill>
              </a:defRPr>
            </a:lvl1pPr>
          </a:lstStyle>
          <a:p>
            <a:pPr lvl="0"/>
            <a:r>
              <a:rPr lang="zh-CN" altLang="en-US" dirty="0"/>
              <a:t>单击此处添加文字阐述，添加简短问题说明文字，具体说明文字在此处，添加此处</a:t>
            </a:r>
          </a:p>
        </p:txBody>
      </p:sp>
      <p:sp>
        <p:nvSpPr>
          <p:cNvPr id="28" name="文本占位符 51"/>
          <p:cNvSpPr>
            <a:spLocks noGrp="1"/>
          </p:cNvSpPr>
          <p:nvPr>
            <p:ph type="body" sz="quarter" idx="18" hasCustomPrompt="1"/>
          </p:nvPr>
        </p:nvSpPr>
        <p:spPr>
          <a:xfrm>
            <a:off x="1848047" y="3562240"/>
            <a:ext cx="2681288" cy="927783"/>
          </a:xfrm>
          <a:prstGeom prst="rect">
            <a:avLst/>
          </a:prstGeom>
        </p:spPr>
        <p:txBody>
          <a:bodyPr>
            <a:normAutofit/>
          </a:bodyPr>
          <a:lstStyle>
            <a:lvl1pPr marL="0" indent="0" algn="ctr">
              <a:lnSpc>
                <a:spcPct val="130000"/>
              </a:lnSpc>
              <a:spcBef>
                <a:spcPts val="0"/>
              </a:spcBef>
              <a:buFontTx/>
              <a:buNone/>
              <a:defRPr sz="1400">
                <a:solidFill>
                  <a:schemeClr val="tx2"/>
                </a:solidFill>
              </a:defRPr>
            </a:lvl1pPr>
          </a:lstStyle>
          <a:p>
            <a:pPr lvl="0"/>
            <a:r>
              <a:rPr lang="zh-CN" altLang="en-US" dirty="0"/>
              <a:t>单击此处添加文字阐述，添加简短问题说明文字，具体说明文字在此处，添加此处</a:t>
            </a:r>
          </a:p>
        </p:txBody>
      </p:sp>
      <p:sp>
        <p:nvSpPr>
          <p:cNvPr id="29" name="文本占位符 51"/>
          <p:cNvSpPr>
            <a:spLocks noGrp="1"/>
          </p:cNvSpPr>
          <p:nvPr>
            <p:ph type="body" sz="quarter" idx="19" hasCustomPrompt="1"/>
          </p:nvPr>
        </p:nvSpPr>
        <p:spPr>
          <a:xfrm>
            <a:off x="6709078" y="4500794"/>
            <a:ext cx="2681288" cy="927783"/>
          </a:xfrm>
          <a:prstGeom prst="rect">
            <a:avLst/>
          </a:prstGeom>
        </p:spPr>
        <p:txBody>
          <a:bodyPr>
            <a:normAutofit/>
          </a:bodyPr>
          <a:lstStyle>
            <a:lvl1pPr marL="0" indent="0" algn="ctr">
              <a:lnSpc>
                <a:spcPct val="130000"/>
              </a:lnSpc>
              <a:spcBef>
                <a:spcPts val="0"/>
              </a:spcBef>
              <a:buFontTx/>
              <a:buNone/>
              <a:defRPr sz="1400">
                <a:solidFill>
                  <a:schemeClr val="tx2"/>
                </a:solidFill>
              </a:defRPr>
            </a:lvl1pPr>
          </a:lstStyle>
          <a:p>
            <a:pPr lvl="0"/>
            <a:r>
              <a:rPr lang="zh-CN" altLang="en-US" dirty="0"/>
              <a:t>单击此处添加文字阐述，添加简短问题说明文字，具体说明文字在此处，添加此处</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theme" Target="../theme/theme3.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占位符 30"/>
          <p:cNvPicPr>
            <a:picLocks noChangeAspect="1"/>
          </p:cNvPicPr>
          <p:nvPr userDrawn="1"/>
        </p:nvPicPr>
        <p:blipFill>
          <a:blip r:embed="rId32" cstate="email"/>
          <a:srcRect/>
          <a:stretch>
            <a:fillRect/>
          </a:stretch>
        </p:blipFill>
        <p:spPr>
          <a:xfrm>
            <a:off x="0" y="5291667"/>
            <a:ext cx="10541001" cy="1566333"/>
          </a:xfrm>
          <a:prstGeom prst="rect">
            <a:avLst/>
          </a:prstGeom>
        </p:spPr>
      </p:pic>
      <p:pic>
        <p:nvPicPr>
          <p:cNvPr id="5" name="图片 26" descr="宝信软件logo-高"/>
          <p:cNvPicPr>
            <a:picLocks noChangeAspect="1" noChangeArrowheads="1"/>
          </p:cNvPicPr>
          <p:nvPr userDrawn="1"/>
        </p:nvPicPr>
        <p:blipFill>
          <a:blip r:embed="rId33" cstate="hqprint">
            <a:extLst>
              <a:ext uri="{28A0092B-C50C-407E-A947-70E740481C1C}">
                <a14:useLocalDpi xmlns:a14="http://schemas.microsoft.com/office/drawing/2010/main" val="0"/>
              </a:ext>
            </a:extLst>
          </a:blip>
          <a:srcRect/>
          <a:stretch>
            <a:fillRect/>
          </a:stretch>
        </p:blipFill>
        <p:spPr bwMode="auto">
          <a:xfrm>
            <a:off x="10027246" y="215180"/>
            <a:ext cx="1867574" cy="47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p:cNvSpPr txBox="1"/>
          <p:nvPr userDrawn="1"/>
        </p:nvSpPr>
        <p:spPr>
          <a:xfrm>
            <a:off x="11035029" y="6278062"/>
            <a:ext cx="571500" cy="327692"/>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C136B7D2-B98C-44FD-8D04-7EC62A564975}" type="slidenum">
              <a:rPr kumimoji="0" lang="en-US" sz="1600" b="1" i="0" u="none" strike="noStrike" kern="1200" cap="none" spc="0" normalizeH="0" baseline="0" noProof="0" smtClean="0">
                <a:ln>
                  <a:noFill/>
                </a:ln>
                <a:solidFill>
                  <a:srgbClr val="595959"/>
                </a:solidFill>
                <a:effectLst/>
                <a:uLnTx/>
                <a:uFillTx/>
                <a:latin typeface="Roboto Condensed"/>
                <a:ea typeface="微软雅黑 Light" panose="020B0502040204020203" charset="-122"/>
                <a:cs typeface="+mn-cs"/>
              </a:rPr>
              <a:t>‹#›</a:t>
            </a:fld>
            <a:endParaRPr kumimoji="0" lang="en-US" sz="1200" b="1" i="0" u="none" strike="noStrike" kern="1200" cap="none" spc="0" normalizeH="0" baseline="0" noProof="0" dirty="0">
              <a:ln>
                <a:noFill/>
              </a:ln>
              <a:solidFill>
                <a:srgbClr val="595959"/>
              </a:solidFill>
              <a:effectLst/>
              <a:uLnTx/>
              <a:uFillTx/>
              <a:latin typeface="Roboto Condensed"/>
              <a:ea typeface="微软雅黑 Light" panose="020B0502040204020203"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26" descr="宝信软件logo-高"/>
          <p:cNvPicPr>
            <a:picLocks noChangeAspect="1" noChangeArrowheads="1"/>
          </p:cNvPicPr>
          <p:nvPr userDrawn="1"/>
        </p:nvPicPr>
        <p:blipFill>
          <a:blip r:embed="rId6" cstate="hqprint">
            <a:extLst>
              <a:ext uri="{28A0092B-C50C-407E-A947-70E740481C1C}">
                <a14:useLocalDpi xmlns:a14="http://schemas.microsoft.com/office/drawing/2010/main" val="0"/>
              </a:ext>
            </a:extLst>
          </a:blip>
          <a:srcRect/>
          <a:stretch>
            <a:fillRect/>
          </a:stretch>
        </p:blipFill>
        <p:spPr bwMode="auto">
          <a:xfrm>
            <a:off x="10027246" y="215180"/>
            <a:ext cx="1867574" cy="47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4"/>
          <p:cNvSpPr txBox="1"/>
          <p:nvPr userDrawn="1"/>
        </p:nvSpPr>
        <p:spPr>
          <a:xfrm>
            <a:off x="11035029" y="6278062"/>
            <a:ext cx="571500" cy="327692"/>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C136B7D2-B98C-44FD-8D04-7EC62A564975}" type="slidenum">
              <a:rPr kumimoji="0" lang="en-US" sz="1600" b="1" i="0" u="none" strike="noStrike" kern="1200" cap="none" spc="0" normalizeH="0" baseline="0" noProof="0" smtClean="0">
                <a:ln>
                  <a:noFill/>
                </a:ln>
                <a:solidFill>
                  <a:srgbClr val="595959"/>
                </a:solidFill>
                <a:effectLst/>
                <a:uLnTx/>
                <a:uFillTx/>
                <a:latin typeface="Roboto Condensed"/>
                <a:ea typeface="微软雅黑 Light" panose="020B0502040204020203" charset="-122"/>
                <a:cs typeface="+mn-cs"/>
              </a:rPr>
              <a:t>‹#›</a:t>
            </a:fld>
            <a:endParaRPr kumimoji="0" lang="en-US" sz="1200" b="1" i="0" u="none" strike="noStrike" kern="1200" cap="none" spc="0" normalizeH="0" baseline="0" noProof="0" dirty="0">
              <a:ln>
                <a:noFill/>
              </a:ln>
              <a:solidFill>
                <a:srgbClr val="595959"/>
              </a:solidFill>
              <a:effectLst/>
              <a:uLnTx/>
              <a:uFillTx/>
              <a:latin typeface="Roboto Condensed"/>
              <a:ea typeface="微软雅黑 Light" panose="020B0502040204020203" charset="-122"/>
              <a:cs typeface="+mn-cs"/>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9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a:extLst>
              <a:ext uri="{FF2B5EF4-FFF2-40B4-BE49-F238E27FC236}">
                <a16:creationId xmlns:a16="http://schemas.microsoft.com/office/drawing/2014/main" id="{8FAF5863-B800-4BA5-D180-7CADC03D142B}"/>
              </a:ext>
            </a:extLst>
          </p:cNvPr>
          <p:cNvSpPr/>
          <p:nvPr/>
        </p:nvSpPr>
        <p:spPr bwMode="auto">
          <a:xfrm>
            <a:off x="0" y="914400"/>
            <a:ext cx="12192000" cy="5074920"/>
          </a:xfrm>
          <a:prstGeom prst="rect">
            <a:avLst/>
          </a:prstGeom>
          <a:solidFill>
            <a:schemeClr val="accent4"/>
          </a:solidFill>
          <a:ln w="19050">
            <a:noFill/>
            <a:round/>
          </a:ln>
        </p:spPr>
        <p:txBody>
          <a:bodyPr vert="horz" wrap="none" lIns="91440" tIns="45720" rIns="91440" bIns="45720" numCol="1" rtlCol="0" anchor="ctr" anchorCtr="1" compatLnSpc="1"/>
          <a:lstStyle/>
          <a:p>
            <a:pPr algn="ctr"/>
            <a:endParaRPr lang="zh-CN" altLang="en-US" sz="1200" b="1" dirty="0">
              <a:solidFill>
                <a:schemeClr val="tx1">
                  <a:lumMod val="75000"/>
                  <a:lumOff val="25000"/>
                </a:schemeClr>
              </a:solidFill>
            </a:endParaRPr>
          </a:p>
        </p:txBody>
      </p:sp>
      <p:sp>
        <p:nvSpPr>
          <p:cNvPr id="12" name="文本占位符 11"/>
          <p:cNvSpPr>
            <a:spLocks noGrp="1"/>
          </p:cNvSpPr>
          <p:nvPr>
            <p:ph type="body" sz="quarter" idx="10"/>
          </p:nvPr>
        </p:nvSpPr>
        <p:spPr>
          <a:xfrm>
            <a:off x="2367741" y="2447674"/>
            <a:ext cx="7456516" cy="542324"/>
          </a:xfrm>
        </p:spPr>
        <p:txBody>
          <a:bodyPr>
            <a:normAutofit lnSpcReduction="10000"/>
          </a:bodyPr>
          <a:lstStyle/>
          <a:p>
            <a:r>
              <a:rPr lang="en-US" altLang="zh-CN" dirty="0">
                <a:solidFill>
                  <a:schemeClr val="bg1"/>
                </a:solidFill>
              </a:rPr>
              <a:t>03.3</a:t>
            </a:r>
            <a:endParaRPr lang="zh-CN" altLang="en-US" dirty="0">
              <a:solidFill>
                <a:schemeClr val="bg1"/>
              </a:solidFill>
            </a:endParaRPr>
          </a:p>
        </p:txBody>
      </p:sp>
      <p:sp>
        <p:nvSpPr>
          <p:cNvPr id="18" name="标题 17"/>
          <p:cNvSpPr>
            <a:spLocks noGrp="1"/>
          </p:cNvSpPr>
          <p:nvPr>
            <p:ph type="title"/>
          </p:nvPr>
        </p:nvSpPr>
        <p:spPr>
          <a:xfrm>
            <a:off x="2504850" y="3198167"/>
            <a:ext cx="7182297" cy="669824"/>
          </a:xfrm>
        </p:spPr>
        <p:txBody>
          <a:bodyPr>
            <a:noAutofit/>
          </a:bodyPr>
          <a:lstStyle/>
          <a:p>
            <a:r>
              <a:rPr lang="zh-CN" altLang="en-US" sz="3600" dirty="0">
                <a:solidFill>
                  <a:schemeClr val="bg1"/>
                </a:solidFill>
              </a:rPr>
              <a:t>矩阵方法</a:t>
            </a:r>
          </a:p>
        </p:txBody>
      </p:sp>
      <p:cxnSp>
        <p:nvCxnSpPr>
          <p:cNvPr id="17" name="直接连接符 16"/>
          <p:cNvCxnSpPr/>
          <p:nvPr/>
        </p:nvCxnSpPr>
        <p:spPr>
          <a:xfrm>
            <a:off x="5791199" y="2989998"/>
            <a:ext cx="609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983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FD63C-208C-2C7C-14D8-D02F05473790}"/>
              </a:ext>
            </a:extLst>
          </p:cNvPr>
          <p:cNvSpPr>
            <a:spLocks noGrp="1"/>
          </p:cNvSpPr>
          <p:nvPr>
            <p:ph type="title"/>
          </p:nvPr>
        </p:nvSpPr>
        <p:spPr>
          <a:xfrm>
            <a:off x="1715589" y="577769"/>
            <a:ext cx="3805850" cy="502445"/>
          </a:xfrm>
        </p:spPr>
        <p:txBody>
          <a:bodyPr/>
          <a:lstStyle/>
          <a:p>
            <a:r>
              <a:rPr lang="en-CN" dirty="0"/>
              <a:t>Leontief模型</a:t>
            </a:r>
            <a:r>
              <a:rPr lang="en-US" altLang="zh-CN" dirty="0"/>
              <a:t>-</a:t>
            </a:r>
            <a:r>
              <a:rPr lang="zh-CN" altLang="en-US" dirty="0"/>
              <a:t>矩阵意义</a:t>
            </a:r>
            <a:endParaRPr lang="en-CN" dirty="0"/>
          </a:p>
        </p:txBody>
      </p:sp>
      <p:sp>
        <p:nvSpPr>
          <p:cNvPr id="4" name="Text Placeholder 3">
            <a:extLst>
              <a:ext uri="{FF2B5EF4-FFF2-40B4-BE49-F238E27FC236}">
                <a16:creationId xmlns:a16="http://schemas.microsoft.com/office/drawing/2014/main" id="{2002B071-74A4-9082-B0DD-F689B652AB1C}"/>
              </a:ext>
            </a:extLst>
          </p:cNvPr>
          <p:cNvSpPr>
            <a:spLocks noGrp="1"/>
          </p:cNvSpPr>
          <p:nvPr>
            <p:ph type="body" sz="quarter" idx="10"/>
          </p:nvPr>
        </p:nvSpPr>
        <p:spPr/>
        <p:txBody>
          <a:bodyPr/>
          <a:lstStyle/>
          <a:p>
            <a:r>
              <a:rPr lang="en-US" altLang="zh-CN" dirty="0"/>
              <a:t>03</a:t>
            </a:r>
            <a:endParaRPr lang="en-CN" dirty="0"/>
          </a:p>
        </p:txBody>
      </p:sp>
      <p:sp>
        <p:nvSpPr>
          <p:cNvPr id="7" name="矩形 5">
            <a:extLst>
              <a:ext uri="{FF2B5EF4-FFF2-40B4-BE49-F238E27FC236}">
                <a16:creationId xmlns:a16="http://schemas.microsoft.com/office/drawing/2014/main" id="{820DFD0A-2F33-F937-178B-8FDD6B31D622}"/>
              </a:ext>
            </a:extLst>
          </p:cNvPr>
          <p:cNvSpPr>
            <a:spLocks noChangeArrowheads="1"/>
          </p:cNvSpPr>
          <p:nvPr/>
        </p:nvSpPr>
        <p:spPr bwMode="auto">
          <a:xfrm>
            <a:off x="1084157" y="1223182"/>
            <a:ext cx="9925776" cy="171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p>
            <a:pPr fontAlgn="base">
              <a:lnSpc>
                <a:spcPct val="150000"/>
              </a:lnSpc>
              <a:spcBef>
                <a:spcPct val="0"/>
              </a:spcBef>
              <a:spcAft>
                <a:spcPct val="0"/>
              </a:spcAft>
            </a:pPr>
            <a:r>
              <a:rPr lang="zh-CN" altLang="en-US" sz="2400" b="1" dirty="0">
                <a:solidFill>
                  <a:schemeClr val="accent4"/>
                </a:solidFill>
                <a:latin typeface="微软雅黑" panose="020B0503020204020204" pitchFamily="34" charset="-122"/>
                <a:ea typeface="微软雅黑" panose="020B0503020204020204" pitchFamily="34" charset="-122"/>
              </a:rPr>
              <a:t>完全需求矩阵的作用：</a:t>
            </a:r>
            <a:endParaRPr lang="en-US" altLang="zh-CN" sz="2400" b="1" dirty="0">
              <a:solidFill>
                <a:schemeClr val="accent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zh-CN" altLang="en-US" sz="2400" dirty="0">
                <a:solidFill>
                  <a:schemeClr val="accent4"/>
                </a:solidFill>
                <a:latin typeface="微软雅黑" panose="020B0503020204020204" pitchFamily="34" charset="-122"/>
                <a:ea typeface="微软雅黑" panose="020B0503020204020204" pitchFamily="34" charset="-122"/>
              </a:rPr>
              <a:t>通过乘以完全需求矩阵，将所有工序的</a:t>
            </a:r>
            <a:r>
              <a:rPr lang="zh-CN" altLang="en-US" sz="2400" dirty="0">
                <a:solidFill>
                  <a:srgbClr val="C00000"/>
                </a:solidFill>
                <a:latin typeface="微软雅黑" panose="020B0503020204020204" pitchFamily="34" charset="-122"/>
                <a:ea typeface="微软雅黑" panose="020B0503020204020204" pitchFamily="34" charset="-122"/>
              </a:rPr>
              <a:t>直接负荷</a:t>
            </a:r>
            <a:r>
              <a:rPr lang="zh-CN" altLang="en-US" sz="2400" dirty="0">
                <a:solidFill>
                  <a:schemeClr val="accent4"/>
                </a:solidFill>
                <a:latin typeface="微软雅黑" panose="020B0503020204020204" pitchFamily="34" charset="-122"/>
                <a:ea typeface="微软雅黑" panose="020B0503020204020204" pitchFamily="34" charset="-122"/>
              </a:rPr>
              <a:t>转变为</a:t>
            </a:r>
            <a:r>
              <a:rPr lang="zh-CN" altLang="en-US" sz="2400" dirty="0">
                <a:solidFill>
                  <a:srgbClr val="C00000"/>
                </a:solidFill>
                <a:latin typeface="微软雅黑" panose="020B0503020204020204" pitchFamily="34" charset="-122"/>
                <a:ea typeface="微软雅黑" panose="020B0503020204020204" pitchFamily="34" charset="-122"/>
              </a:rPr>
              <a:t>直接负荷</a:t>
            </a:r>
            <a:r>
              <a:rPr lang="en-US" altLang="zh-CN"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rgbClr val="C00000"/>
                </a:solidFill>
                <a:latin typeface="微软雅黑" panose="020B0503020204020204" pitchFamily="34" charset="-122"/>
                <a:ea typeface="微软雅黑" panose="020B0503020204020204" pitchFamily="34" charset="-122"/>
              </a:rPr>
              <a:t>各次间接负荷</a:t>
            </a:r>
            <a:r>
              <a:rPr lang="zh-CN" altLang="en-US" sz="2400" dirty="0">
                <a:solidFill>
                  <a:schemeClr val="accent4"/>
                </a:solidFill>
                <a:latin typeface="微软雅黑" panose="020B0503020204020204" pitchFamily="34" charset="-122"/>
                <a:ea typeface="微软雅黑" panose="020B0503020204020204" pitchFamily="34" charset="-122"/>
              </a:rPr>
              <a:t>的累积值，即</a:t>
            </a:r>
            <a:r>
              <a:rPr lang="zh-CN" altLang="en-US" sz="2400" dirty="0">
                <a:solidFill>
                  <a:srgbClr val="C00000"/>
                </a:solidFill>
                <a:latin typeface="微软雅黑" panose="020B0503020204020204" pitchFamily="34" charset="-122"/>
                <a:ea typeface="微软雅黑" panose="020B0503020204020204" pitchFamily="34" charset="-122"/>
              </a:rPr>
              <a:t>生命周期负荷</a:t>
            </a:r>
            <a:endParaRPr lang="en-US" altLang="zh-CN" sz="2400"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60D8933-01F0-41D5-7BF6-470A7EEA8180}"/>
                  </a:ext>
                </a:extLst>
              </p:cNvPr>
              <p:cNvSpPr txBox="1"/>
              <p:nvPr/>
            </p:nvSpPr>
            <p:spPr>
              <a:xfrm>
                <a:off x="1773222" y="3429000"/>
                <a:ext cx="8645556" cy="986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dirty="0" smtClean="0">
                          <a:latin typeface="Cambria Math" panose="02040503050406030204" pitchFamily="18" charset="0"/>
                          <a:ea typeface="微软雅黑" panose="020B0503020204020204" pitchFamily="34" charset="-122"/>
                        </a:rPr>
                        <m:t>直接负荷</m:t>
                      </m:r>
                      <m:r>
                        <a:rPr lang="zh-CN" altLang="en-US"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𝑩</m:t>
                      </m:r>
                      <m:r>
                        <a:rPr lang="en-US" altLang="zh-CN" sz="2400" b="1" i="1" dirty="0">
                          <a:latin typeface="Cambria Math" panose="02040503050406030204" pitchFamily="18" charset="0"/>
                          <a:ea typeface="微软雅黑" panose="020B0503020204020204" pitchFamily="34" charset="-122"/>
                        </a:rPr>
                        <m:t>=</m:t>
                      </m:r>
                      <m:r>
                        <a:rPr lang="zh-CN" altLang="en-US" sz="2400" b="1" i="1" dirty="0" smtClean="0">
                          <a:latin typeface="Cambria Math" panose="02040503050406030204" pitchFamily="18" charset="0"/>
                          <a:ea typeface="微软雅黑" panose="020B0503020204020204" pitchFamily="34" charset="-122"/>
                        </a:rPr>
                        <m:t>直接负荷</m:t>
                      </m:r>
                      <m:r>
                        <a:rPr lang="en-US" altLang="zh-CN" sz="2400" b="1" i="1" dirty="0" smtClean="0">
                          <a:latin typeface="Cambria Math" panose="02040503050406030204" pitchFamily="18" charset="0"/>
                          <a:ea typeface="微软雅黑" panose="020B0503020204020204" pitchFamily="34" charset="-122"/>
                        </a:rPr>
                        <m:t>+</m:t>
                      </m:r>
                      <m:nary>
                        <m:naryPr>
                          <m:chr m:val="∑"/>
                          <m:subHide m:val="on"/>
                          <m:supHide m:val="on"/>
                          <m:ctrlPr>
                            <a:rPr lang="en-US" altLang="zh-CN" sz="2400" b="1" i="1" dirty="0" smtClean="0">
                              <a:latin typeface="Cambria Math" panose="02040503050406030204" pitchFamily="18" charset="0"/>
                              <a:ea typeface="微软雅黑" panose="020B0503020204020204" pitchFamily="34" charset="-122"/>
                            </a:rPr>
                          </m:ctrlPr>
                        </m:naryPr>
                        <m:sub/>
                        <m:sup/>
                        <m:e>
                          <m:r>
                            <a:rPr lang="zh-CN" altLang="en-US" sz="2400" b="1" i="1" dirty="0">
                              <a:latin typeface="Cambria Math" panose="02040503050406030204" pitchFamily="18" charset="0"/>
                              <a:ea typeface="微软雅黑" panose="020B0503020204020204" pitchFamily="34" charset="-122"/>
                            </a:rPr>
                            <m:t>各次间接负荷</m:t>
                          </m:r>
                        </m:e>
                      </m:nary>
                      <m:r>
                        <a:rPr lang="en-US" altLang="zh-CN" sz="2400" b="1" i="1" dirty="0" smtClean="0">
                          <a:latin typeface="Cambria Math" panose="02040503050406030204" pitchFamily="18" charset="0"/>
                          <a:ea typeface="微软雅黑" panose="020B0503020204020204" pitchFamily="34" charset="-122"/>
                        </a:rPr>
                        <m:t>=</m:t>
                      </m:r>
                      <m:r>
                        <a:rPr lang="zh-CN" altLang="en-US" sz="2400" b="1" i="1" dirty="0">
                          <a:latin typeface="Cambria Math" panose="02040503050406030204" pitchFamily="18" charset="0"/>
                          <a:ea typeface="微软雅黑" panose="020B0503020204020204" pitchFamily="34" charset="-122"/>
                        </a:rPr>
                        <m:t>生命周期</m:t>
                      </m:r>
                      <m:r>
                        <a:rPr lang="zh-CN" altLang="en-US" sz="2400" b="1" i="1" dirty="0" smtClean="0">
                          <a:latin typeface="Cambria Math" panose="02040503050406030204" pitchFamily="18" charset="0"/>
                          <a:ea typeface="微软雅黑" panose="020B0503020204020204" pitchFamily="34" charset="-122"/>
                        </a:rPr>
                        <m:t>负荷</m:t>
                      </m:r>
                    </m:oMath>
                  </m:oMathPara>
                </a14:m>
                <a:endParaRPr lang="en-CN" sz="2400" dirty="0">
                  <a:solidFill>
                    <a:schemeClr val="tx1"/>
                  </a:solidFill>
                </a:endParaRPr>
              </a:p>
            </p:txBody>
          </p:sp>
        </mc:Choice>
        <mc:Fallback>
          <p:sp>
            <p:nvSpPr>
              <p:cNvPr id="9" name="TextBox 8">
                <a:extLst>
                  <a:ext uri="{FF2B5EF4-FFF2-40B4-BE49-F238E27FC236}">
                    <a16:creationId xmlns:a16="http://schemas.microsoft.com/office/drawing/2014/main" id="{A60D8933-01F0-41D5-7BF6-470A7EEA8180}"/>
                  </a:ext>
                </a:extLst>
              </p:cNvPr>
              <p:cNvSpPr txBox="1">
                <a:spLocks noRot="1" noChangeAspect="1" noMove="1" noResize="1" noEditPoints="1" noAdjustHandles="1" noChangeArrowheads="1" noChangeShapeType="1" noTextEdit="1"/>
              </p:cNvSpPr>
              <p:nvPr/>
            </p:nvSpPr>
            <p:spPr>
              <a:xfrm>
                <a:off x="1773222" y="3429000"/>
                <a:ext cx="8645556" cy="986552"/>
              </a:xfrm>
              <a:prstGeom prst="rect">
                <a:avLst/>
              </a:prstGeom>
              <a:blipFill>
                <a:blip r:embed="rId2"/>
                <a:stretch>
                  <a:fillRect t="-132051" b="-182051"/>
                </a:stretch>
              </a:blipFill>
            </p:spPr>
            <p:txBody>
              <a:bodyPr/>
              <a:lstStyle/>
              <a:p>
                <a:r>
                  <a:rPr lang="en-CN">
                    <a:noFill/>
                  </a:rPr>
                  <a:t> </a:t>
                </a:r>
              </a:p>
            </p:txBody>
          </p:sp>
        </mc:Fallback>
      </mc:AlternateContent>
    </p:spTree>
    <p:extLst>
      <p:ext uri="{BB962C8B-B14F-4D97-AF65-F5344CB8AC3E}">
        <p14:creationId xmlns:p14="http://schemas.microsoft.com/office/powerpoint/2010/main" val="163559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FD63C-208C-2C7C-14D8-D02F05473790}"/>
              </a:ext>
            </a:extLst>
          </p:cNvPr>
          <p:cNvSpPr>
            <a:spLocks noGrp="1"/>
          </p:cNvSpPr>
          <p:nvPr>
            <p:ph type="title"/>
          </p:nvPr>
        </p:nvSpPr>
        <p:spPr>
          <a:xfrm>
            <a:off x="1715589" y="577769"/>
            <a:ext cx="4134465" cy="502445"/>
          </a:xfrm>
        </p:spPr>
        <p:txBody>
          <a:bodyPr/>
          <a:lstStyle/>
          <a:p>
            <a:r>
              <a:rPr lang="en-CN" dirty="0"/>
              <a:t>Leontief模型</a:t>
            </a:r>
            <a:r>
              <a:rPr lang="en-US" altLang="zh-CN" dirty="0"/>
              <a:t>-</a:t>
            </a:r>
            <a:r>
              <a:rPr lang="zh-CN" altLang="en-US" dirty="0"/>
              <a:t>碳负荷计算</a:t>
            </a:r>
            <a:endParaRPr lang="en-CN" dirty="0"/>
          </a:p>
        </p:txBody>
      </p:sp>
      <p:sp>
        <p:nvSpPr>
          <p:cNvPr id="4" name="Text Placeholder 3">
            <a:extLst>
              <a:ext uri="{FF2B5EF4-FFF2-40B4-BE49-F238E27FC236}">
                <a16:creationId xmlns:a16="http://schemas.microsoft.com/office/drawing/2014/main" id="{2002B071-74A4-9082-B0DD-F689B652AB1C}"/>
              </a:ext>
            </a:extLst>
          </p:cNvPr>
          <p:cNvSpPr>
            <a:spLocks noGrp="1"/>
          </p:cNvSpPr>
          <p:nvPr>
            <p:ph type="body" sz="quarter" idx="10"/>
          </p:nvPr>
        </p:nvSpPr>
        <p:spPr/>
        <p:txBody>
          <a:bodyPr/>
          <a:lstStyle/>
          <a:p>
            <a:r>
              <a:rPr lang="en-US" altLang="zh-CN" dirty="0"/>
              <a:t>03</a:t>
            </a:r>
            <a:endParaRPr lang="en-CN" dirty="0"/>
          </a:p>
        </p:txBody>
      </p:sp>
      <p:sp>
        <p:nvSpPr>
          <p:cNvPr id="7" name="矩形 5">
            <a:extLst>
              <a:ext uri="{FF2B5EF4-FFF2-40B4-BE49-F238E27FC236}">
                <a16:creationId xmlns:a16="http://schemas.microsoft.com/office/drawing/2014/main" id="{820DFD0A-2F33-F937-178B-8FDD6B31D622}"/>
              </a:ext>
            </a:extLst>
          </p:cNvPr>
          <p:cNvSpPr>
            <a:spLocks noChangeArrowheads="1"/>
          </p:cNvSpPr>
          <p:nvPr/>
        </p:nvSpPr>
        <p:spPr bwMode="auto">
          <a:xfrm>
            <a:off x="1084157" y="1223182"/>
            <a:ext cx="9925776"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p>
            <a:pPr fontAlgn="base">
              <a:lnSpc>
                <a:spcPct val="150000"/>
              </a:lnSpc>
              <a:spcBef>
                <a:spcPct val="0"/>
              </a:spcBef>
              <a:spcAft>
                <a:spcPct val="0"/>
              </a:spcAft>
            </a:pPr>
            <a:r>
              <a:rPr lang="zh-CN" altLang="en-US" sz="2400" b="1" dirty="0">
                <a:solidFill>
                  <a:schemeClr val="accent4"/>
                </a:solidFill>
                <a:latin typeface="微软雅黑" panose="020B0503020204020204" pitchFamily="34" charset="-122"/>
                <a:ea typeface="微软雅黑" panose="020B0503020204020204" pitchFamily="34" charset="-122"/>
              </a:rPr>
              <a:t>碳负荷计算方法：</a:t>
            </a:r>
            <a:r>
              <a:rPr lang="zh-CN" altLang="en-US" sz="2400" dirty="0">
                <a:solidFill>
                  <a:schemeClr val="accent4"/>
                </a:solidFill>
                <a:latin typeface="微软雅黑" panose="020B0503020204020204" pitchFamily="34" charset="-122"/>
                <a:ea typeface="微软雅黑" panose="020B0503020204020204" pitchFamily="34" charset="-122"/>
              </a:rPr>
              <a:t>通过计算完全需求矩阵，各工序产品的碳负荷可用以下方式进行计算</a:t>
            </a:r>
            <a:endParaRPr lang="en-US" altLang="zh-CN" sz="2400" dirty="0">
              <a:solidFill>
                <a:schemeClr val="accent4"/>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60D8933-01F0-41D5-7BF6-470A7EEA8180}"/>
                  </a:ext>
                </a:extLst>
              </p:cNvPr>
              <p:cNvSpPr txBox="1"/>
              <p:nvPr/>
            </p:nvSpPr>
            <p:spPr>
              <a:xfrm>
                <a:off x="2994752" y="2232245"/>
                <a:ext cx="6104586" cy="6588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𝐺</m:t>
                      </m:r>
                      <m:r>
                        <a:rPr lang="en-US" sz="3600" b="0" i="1" smtClean="0">
                          <a:latin typeface="Cambria Math" panose="02040503050406030204" pitchFamily="18" charset="0"/>
                        </a:rPr>
                        <m:t>=</m:t>
                      </m:r>
                      <m:r>
                        <a:rPr lang="en-US" sz="3600" b="0" i="1" smtClean="0">
                          <a:latin typeface="Cambria Math" panose="02040503050406030204" pitchFamily="18" charset="0"/>
                        </a:rPr>
                        <m:t>𝐸𝐹</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𝐷</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𝐵</m:t>
                      </m:r>
                    </m:oMath>
                  </m:oMathPara>
                </a14:m>
                <a:endParaRPr lang="en-CN" sz="3600" dirty="0"/>
              </a:p>
            </p:txBody>
          </p:sp>
        </mc:Choice>
        <mc:Fallback>
          <p:sp>
            <p:nvSpPr>
              <p:cNvPr id="9" name="TextBox 8">
                <a:extLst>
                  <a:ext uri="{FF2B5EF4-FFF2-40B4-BE49-F238E27FC236}">
                    <a16:creationId xmlns:a16="http://schemas.microsoft.com/office/drawing/2014/main" id="{A60D8933-01F0-41D5-7BF6-470A7EEA8180}"/>
                  </a:ext>
                </a:extLst>
              </p:cNvPr>
              <p:cNvSpPr txBox="1">
                <a:spLocks noRot="1" noChangeAspect="1" noMove="1" noResize="1" noEditPoints="1" noAdjustHandles="1" noChangeArrowheads="1" noChangeShapeType="1" noTextEdit="1"/>
              </p:cNvSpPr>
              <p:nvPr/>
            </p:nvSpPr>
            <p:spPr>
              <a:xfrm>
                <a:off x="2994752" y="2232245"/>
                <a:ext cx="6104586" cy="658898"/>
              </a:xfrm>
              <a:prstGeom prst="rect">
                <a:avLst/>
              </a:prstGeom>
              <a:blipFill>
                <a:blip r:embed="rId2"/>
                <a:stretch>
                  <a:fillRect/>
                </a:stretch>
              </a:blipFill>
            </p:spPr>
            <p:txBody>
              <a:bodyPr/>
              <a:lstStyle/>
              <a:p>
                <a:r>
                  <a:rPr lang="en-CN">
                    <a:noFill/>
                  </a:rPr>
                  <a:t> </a:t>
                </a:r>
              </a:p>
            </p:txBody>
          </p:sp>
        </mc:Fallback>
      </mc:AlternateContent>
      <p:sp>
        <p:nvSpPr>
          <p:cNvPr id="2" name="矩形 5">
            <a:extLst>
              <a:ext uri="{FF2B5EF4-FFF2-40B4-BE49-F238E27FC236}">
                <a16:creationId xmlns:a16="http://schemas.microsoft.com/office/drawing/2014/main" id="{A3A2976A-D3FD-1995-E760-CDD036968AAA}"/>
              </a:ext>
            </a:extLst>
          </p:cNvPr>
          <p:cNvSpPr>
            <a:spLocks noChangeArrowheads="1"/>
          </p:cNvSpPr>
          <p:nvPr/>
        </p:nvSpPr>
        <p:spPr bwMode="auto">
          <a:xfrm>
            <a:off x="1084157" y="2898412"/>
            <a:ext cx="9925776" cy="338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p>
            <a:pPr fontAlgn="base">
              <a:lnSpc>
                <a:spcPct val="150000"/>
              </a:lnSpc>
              <a:spcBef>
                <a:spcPct val="0"/>
              </a:spcBef>
              <a:spcAft>
                <a:spcPct val="0"/>
              </a:spcAft>
            </a:pPr>
            <a:r>
              <a:rPr lang="zh-CN" altLang="en-US" sz="2400" dirty="0">
                <a:solidFill>
                  <a:schemeClr val="accent4"/>
                </a:solidFill>
                <a:latin typeface="微软雅黑" panose="020B0503020204020204" pitchFamily="34" charset="-122"/>
                <a:ea typeface="微软雅黑" panose="020B0503020204020204" pitchFamily="34" charset="-122"/>
              </a:rPr>
              <a:t>通过</a:t>
            </a:r>
            <a:r>
              <a:rPr lang="zh-CN" altLang="en-CN" sz="2400" dirty="0">
                <a:solidFill>
                  <a:schemeClr val="accent4"/>
                </a:solidFill>
                <a:latin typeface="微软雅黑" panose="020B0503020204020204" pitchFamily="34" charset="-122"/>
                <a:ea typeface="微软雅黑" panose="020B0503020204020204" pitchFamily="34" charset="-122"/>
              </a:rPr>
              <a:t>指定</a:t>
            </a:r>
            <a:r>
              <a:rPr lang="zh-CN" altLang="en-CN" sz="2400" dirty="0">
                <a:solidFill>
                  <a:srgbClr val="C00000"/>
                </a:solidFill>
                <a:latin typeface="微软雅黑" panose="020B0503020204020204" pitchFamily="34" charset="-122"/>
                <a:ea typeface="微软雅黑" panose="020B0503020204020204" pitchFamily="34" charset="-122"/>
              </a:rPr>
              <a:t>一种</a:t>
            </a:r>
            <a:r>
              <a:rPr lang="zh-CN" altLang="en-US" sz="2400" dirty="0">
                <a:solidFill>
                  <a:srgbClr val="C00000"/>
                </a:solidFill>
                <a:latin typeface="微软雅黑" panose="020B0503020204020204" pitchFamily="34" charset="-122"/>
                <a:ea typeface="微软雅黑" panose="020B0503020204020204" pitchFamily="34" charset="-122"/>
              </a:rPr>
              <a:t>碳负荷类型</a:t>
            </a:r>
            <a:r>
              <a:rPr lang="zh-CN" altLang="en-US" sz="2400" dirty="0">
                <a:solidFill>
                  <a:schemeClr val="accent4"/>
                </a:solidFill>
                <a:latin typeface="微软雅黑" panose="020B0503020204020204" pitchFamily="34" charset="-122"/>
                <a:ea typeface="微软雅黑" panose="020B0503020204020204" pitchFamily="34" charset="-122"/>
              </a:rPr>
              <a:t>，则</a:t>
            </a:r>
            <a:r>
              <a:rPr lang="zh-CN" altLang="en-CN" sz="2400" dirty="0">
                <a:solidFill>
                  <a:schemeClr val="accent4"/>
                </a:solidFill>
                <a:latin typeface="微软雅黑" panose="020B0503020204020204" pitchFamily="34" charset="-122"/>
                <a:ea typeface="微软雅黑" panose="020B0503020204020204" pitchFamily="34" charset="-122"/>
              </a:rPr>
              <a:t>上式</a:t>
            </a:r>
            <a:r>
              <a:rPr lang="zh-CN" altLang="en-US" sz="2400" dirty="0">
                <a:solidFill>
                  <a:schemeClr val="accent4"/>
                </a:solidFill>
                <a:latin typeface="微软雅黑" panose="020B0503020204020204" pitchFamily="34" charset="-122"/>
                <a:ea typeface="微软雅黑" panose="020B0503020204020204" pitchFamily="34" charset="-122"/>
              </a:rPr>
              <a:t>中</a:t>
            </a:r>
            <a:r>
              <a:rPr lang="en-US" altLang="zh-CN" sz="2400" dirty="0">
                <a:solidFill>
                  <a:schemeClr val="accent4"/>
                </a:solidFill>
                <a:latin typeface="微软雅黑" panose="020B0503020204020204" pitchFamily="34" charset="-122"/>
                <a:ea typeface="微软雅黑" panose="020B0503020204020204" pitchFamily="34" charset="-122"/>
              </a:rPr>
              <a:t>B</a:t>
            </a:r>
            <a:r>
              <a:rPr lang="zh-CN" altLang="en-US" sz="2400" dirty="0">
                <a:solidFill>
                  <a:schemeClr val="accent4"/>
                </a:solidFill>
                <a:latin typeface="微软雅黑" panose="020B0503020204020204" pitchFamily="34" charset="-122"/>
                <a:ea typeface="微软雅黑" panose="020B0503020204020204" pitchFamily="34" charset="-122"/>
              </a:rPr>
              <a:t>为工序</a:t>
            </a:r>
            <a:r>
              <a:rPr lang="zh-CN" altLang="en-US" sz="2400" dirty="0">
                <a:solidFill>
                  <a:srgbClr val="C00000"/>
                </a:solidFill>
                <a:latin typeface="微软雅黑" panose="020B0503020204020204" pitchFamily="34" charset="-122"/>
                <a:ea typeface="微软雅黑" panose="020B0503020204020204" pitchFamily="34" charset="-122"/>
              </a:rPr>
              <a:t>完全需求矩阵</a:t>
            </a:r>
            <a:r>
              <a:rPr lang="zh-CN" altLang="en-US" sz="2400" dirty="0">
                <a:solidFill>
                  <a:schemeClr val="accent4"/>
                </a:solidFill>
                <a:latin typeface="微软雅黑" panose="020B0503020204020204" pitchFamily="34" charset="-122"/>
                <a:ea typeface="微软雅黑" panose="020B0503020204020204" pitchFamily="34" charset="-122"/>
              </a:rPr>
              <a:t>，</a:t>
            </a:r>
            <a:r>
              <a:rPr lang="en-US" altLang="zh-CN" sz="2400" dirty="0">
                <a:solidFill>
                  <a:schemeClr val="accent4"/>
                </a:solidFill>
                <a:latin typeface="微软雅黑" panose="020B0503020204020204" pitchFamily="34" charset="-122"/>
                <a:ea typeface="微软雅黑" panose="020B0503020204020204" pitchFamily="34" charset="-122"/>
              </a:rPr>
              <a:t>D</a:t>
            </a:r>
            <a:r>
              <a:rPr lang="zh-CN" altLang="en-US" sz="2400" dirty="0">
                <a:solidFill>
                  <a:schemeClr val="accent4"/>
                </a:solidFill>
                <a:latin typeface="微软雅黑" panose="020B0503020204020204" pitchFamily="34" charset="-122"/>
                <a:ea typeface="微软雅黑" panose="020B0503020204020204" pitchFamily="34" charset="-122"/>
              </a:rPr>
              <a:t>为工序对该负荷类型相关</a:t>
            </a:r>
            <a:r>
              <a:rPr lang="zh-CN" altLang="en-US" sz="2400" dirty="0">
                <a:solidFill>
                  <a:srgbClr val="C00000"/>
                </a:solidFill>
                <a:latin typeface="微软雅黑" panose="020B0503020204020204" pitchFamily="34" charset="-122"/>
                <a:ea typeface="微软雅黑" panose="020B0503020204020204" pitchFamily="34" charset="-122"/>
              </a:rPr>
              <a:t>物料的消耗矩阵</a:t>
            </a:r>
            <a:r>
              <a:rPr lang="zh-CN" altLang="en-US" sz="2400" dirty="0">
                <a:solidFill>
                  <a:schemeClr val="accent4"/>
                </a:solidFill>
                <a:latin typeface="微软雅黑" panose="020B0503020204020204" pitchFamily="34" charset="-122"/>
                <a:ea typeface="微软雅黑" panose="020B0503020204020204" pitchFamily="34" charset="-122"/>
              </a:rPr>
              <a:t>，</a:t>
            </a:r>
            <a:r>
              <a:rPr lang="en-US" altLang="zh-CN" sz="2400" dirty="0">
                <a:solidFill>
                  <a:schemeClr val="accent4"/>
                </a:solidFill>
                <a:latin typeface="微软雅黑" panose="020B0503020204020204" pitchFamily="34" charset="-122"/>
                <a:ea typeface="微软雅黑" panose="020B0503020204020204" pitchFamily="34" charset="-122"/>
              </a:rPr>
              <a:t>EF</a:t>
            </a:r>
            <a:r>
              <a:rPr lang="zh-CN" altLang="en-US" sz="2400" dirty="0">
                <a:solidFill>
                  <a:schemeClr val="accent4"/>
                </a:solidFill>
                <a:latin typeface="微软雅黑" panose="020B0503020204020204" pitchFamily="34" charset="-122"/>
                <a:ea typeface="微软雅黑" panose="020B0503020204020204" pitchFamily="34" charset="-122"/>
              </a:rPr>
              <a:t>为上述物料的</a:t>
            </a:r>
            <a:r>
              <a:rPr lang="zh-CN" altLang="en-US" sz="2400" dirty="0">
                <a:solidFill>
                  <a:srgbClr val="C00000"/>
                </a:solidFill>
                <a:latin typeface="微软雅黑" panose="020B0503020204020204" pitchFamily="34" charset="-122"/>
                <a:ea typeface="微软雅黑" panose="020B0503020204020204" pitchFamily="34" charset="-122"/>
              </a:rPr>
              <a:t>排放系数表</a:t>
            </a:r>
            <a:r>
              <a:rPr lang="zh-CN" altLang="en-US" sz="2400" dirty="0">
                <a:solidFill>
                  <a:schemeClr val="accent4"/>
                </a:solidFill>
                <a:latin typeface="微软雅黑" panose="020B0503020204020204" pitchFamily="34" charset="-122"/>
                <a:ea typeface="微软雅黑" panose="020B0503020204020204" pitchFamily="34" charset="-122"/>
              </a:rPr>
              <a:t>，</a:t>
            </a:r>
            <a:r>
              <a:rPr lang="en-US" altLang="zh-CN" sz="2400" dirty="0">
                <a:solidFill>
                  <a:schemeClr val="accent4"/>
                </a:solidFill>
                <a:latin typeface="微软雅黑" panose="020B0503020204020204" pitchFamily="34" charset="-122"/>
                <a:ea typeface="微软雅黑" panose="020B0503020204020204" pitchFamily="34" charset="-122"/>
              </a:rPr>
              <a:t>G</a:t>
            </a:r>
            <a:r>
              <a:rPr lang="zh-CN" altLang="en-US" sz="2400" dirty="0">
                <a:solidFill>
                  <a:schemeClr val="accent4"/>
                </a:solidFill>
                <a:latin typeface="微软雅黑" panose="020B0503020204020204" pitchFamily="34" charset="-122"/>
                <a:ea typeface="微软雅黑" panose="020B0503020204020204" pitchFamily="34" charset="-122"/>
              </a:rPr>
              <a:t>为全部工序的产品对于该类型的</a:t>
            </a:r>
            <a:r>
              <a:rPr lang="zh-CN" altLang="en-US" sz="2400" dirty="0">
                <a:solidFill>
                  <a:srgbClr val="C00000"/>
                </a:solidFill>
                <a:latin typeface="微软雅黑" panose="020B0503020204020204" pitchFamily="34" charset="-122"/>
                <a:ea typeface="微软雅黑" panose="020B0503020204020204" pitchFamily="34" charset="-122"/>
              </a:rPr>
              <a:t>碳负荷表</a:t>
            </a:r>
            <a:r>
              <a:rPr lang="zh-CN" altLang="en-US" sz="2400" dirty="0">
                <a:solidFill>
                  <a:schemeClr val="accent4"/>
                </a:solidFill>
                <a:latin typeface="微软雅黑" panose="020B0503020204020204" pitchFamily="34" charset="-122"/>
                <a:ea typeface="微软雅黑" panose="020B0503020204020204" pitchFamily="34" charset="-122"/>
              </a:rPr>
              <a:t>。</a:t>
            </a:r>
            <a:endParaRPr lang="en-US" altLang="zh-CN" sz="2400" dirty="0">
              <a:solidFill>
                <a:schemeClr val="accent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zh-CN" altLang="en-US" sz="2400" b="1" dirty="0">
                <a:solidFill>
                  <a:schemeClr val="accent4"/>
                </a:solidFill>
                <a:latin typeface="微软雅黑" panose="020B0503020204020204" pitchFamily="34" charset="-122"/>
                <a:ea typeface="微软雅黑" panose="020B0503020204020204" pitchFamily="34" charset="-122"/>
              </a:rPr>
              <a:t>以直接排放为例：</a:t>
            </a:r>
            <a:r>
              <a:rPr lang="zh-CN" altLang="en-US" sz="2400" dirty="0">
                <a:solidFill>
                  <a:schemeClr val="accent4"/>
                </a:solidFill>
                <a:latin typeface="微软雅黑" panose="020B0503020204020204" pitchFamily="34" charset="-122"/>
                <a:ea typeface="微软雅黑" panose="020B0503020204020204" pitchFamily="34" charset="-122"/>
              </a:rPr>
              <a:t>若</a:t>
            </a:r>
            <a:r>
              <a:rPr lang="en-US" altLang="zh-CN" sz="2400" dirty="0">
                <a:solidFill>
                  <a:schemeClr val="accent4"/>
                </a:solidFill>
                <a:latin typeface="微软雅黑" panose="020B0503020204020204" pitchFamily="34" charset="-122"/>
                <a:ea typeface="微软雅黑" panose="020B0503020204020204" pitchFamily="34" charset="-122"/>
              </a:rPr>
              <a:t>G</a:t>
            </a:r>
            <a:r>
              <a:rPr lang="zh-CN" altLang="en-US" sz="2400" dirty="0">
                <a:solidFill>
                  <a:schemeClr val="accent4"/>
                </a:solidFill>
                <a:latin typeface="微软雅黑" panose="020B0503020204020204" pitchFamily="34" charset="-122"/>
                <a:ea typeface="微软雅黑" panose="020B0503020204020204" pitchFamily="34" charset="-122"/>
              </a:rPr>
              <a:t>为所有产品的直接排放的生命周期负荷，则</a:t>
            </a:r>
            <a:r>
              <a:rPr lang="en-US" altLang="zh-CN" sz="2400" dirty="0">
                <a:solidFill>
                  <a:schemeClr val="accent4"/>
                </a:solidFill>
                <a:latin typeface="微软雅黑" panose="020B0503020204020204" pitchFamily="34" charset="-122"/>
                <a:ea typeface="微软雅黑" panose="020B0503020204020204" pitchFamily="34" charset="-122"/>
              </a:rPr>
              <a:t>D</a:t>
            </a:r>
            <a:r>
              <a:rPr lang="zh-CN" altLang="en-US" sz="2400" dirty="0">
                <a:solidFill>
                  <a:schemeClr val="accent4"/>
                </a:solidFill>
                <a:latin typeface="微软雅黑" panose="020B0503020204020204" pitchFamily="34" charset="-122"/>
                <a:ea typeface="微软雅黑" panose="020B0503020204020204" pitchFamily="34" charset="-122"/>
              </a:rPr>
              <a:t>为工序对于可能产生直接排放的物料（如煤气、石灰石等）的消耗矩阵，而</a:t>
            </a:r>
            <a:r>
              <a:rPr lang="en-US" altLang="zh-CN" sz="2400" dirty="0">
                <a:solidFill>
                  <a:schemeClr val="accent4"/>
                </a:solidFill>
                <a:latin typeface="微软雅黑" panose="020B0503020204020204" pitchFamily="34" charset="-122"/>
                <a:ea typeface="微软雅黑" panose="020B0503020204020204" pitchFamily="34" charset="-122"/>
              </a:rPr>
              <a:t>EF</a:t>
            </a:r>
            <a:r>
              <a:rPr lang="zh-CN" altLang="en-US" sz="2400" dirty="0">
                <a:solidFill>
                  <a:schemeClr val="accent4"/>
                </a:solidFill>
                <a:latin typeface="微软雅黑" panose="020B0503020204020204" pitchFamily="34" charset="-122"/>
                <a:ea typeface="微软雅黑" panose="020B0503020204020204" pitchFamily="34" charset="-122"/>
              </a:rPr>
              <a:t>为矩阵</a:t>
            </a:r>
            <a:r>
              <a:rPr lang="en-US" altLang="zh-CN" sz="2400" dirty="0">
                <a:solidFill>
                  <a:schemeClr val="accent4"/>
                </a:solidFill>
                <a:latin typeface="微软雅黑" panose="020B0503020204020204" pitchFamily="34" charset="-122"/>
                <a:ea typeface="微软雅黑" panose="020B0503020204020204" pitchFamily="34" charset="-122"/>
              </a:rPr>
              <a:t>D</a:t>
            </a:r>
            <a:r>
              <a:rPr lang="zh-CN" altLang="en-US" sz="2400" dirty="0">
                <a:solidFill>
                  <a:schemeClr val="accent4"/>
                </a:solidFill>
                <a:latin typeface="微软雅黑" panose="020B0503020204020204" pitchFamily="34" charset="-122"/>
                <a:ea typeface="微软雅黑" panose="020B0503020204020204" pitchFamily="34" charset="-122"/>
              </a:rPr>
              <a:t>中物料的直接排放系数。</a:t>
            </a:r>
            <a:endParaRPr lang="en-US" altLang="zh-CN" sz="24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359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8FA3-4910-C7F1-2550-FD0ACA38384E}"/>
              </a:ext>
            </a:extLst>
          </p:cNvPr>
          <p:cNvSpPr>
            <a:spLocks noGrp="1"/>
          </p:cNvSpPr>
          <p:nvPr>
            <p:ph type="title"/>
          </p:nvPr>
        </p:nvSpPr>
        <p:spPr>
          <a:xfrm>
            <a:off x="1715589" y="577769"/>
            <a:ext cx="2382383" cy="502445"/>
          </a:xfrm>
        </p:spPr>
        <p:txBody>
          <a:bodyPr/>
          <a:lstStyle/>
          <a:p>
            <a:r>
              <a:rPr lang="zh-CN" altLang="en-US" dirty="0"/>
              <a:t>工序建模</a:t>
            </a:r>
            <a:r>
              <a:rPr lang="en-US" altLang="zh-CN" dirty="0"/>
              <a:t>-</a:t>
            </a:r>
            <a:r>
              <a:rPr lang="zh-CN" altLang="en-US" dirty="0"/>
              <a:t>闭环</a:t>
            </a:r>
            <a:endParaRPr lang="en-CN" dirty="0"/>
          </a:p>
        </p:txBody>
      </p:sp>
      <p:sp>
        <p:nvSpPr>
          <p:cNvPr id="3" name="Text Placeholder 2">
            <a:extLst>
              <a:ext uri="{FF2B5EF4-FFF2-40B4-BE49-F238E27FC236}">
                <a16:creationId xmlns:a16="http://schemas.microsoft.com/office/drawing/2014/main" id="{F5B0B690-5694-027B-4F84-0778401609C5}"/>
              </a:ext>
            </a:extLst>
          </p:cNvPr>
          <p:cNvSpPr>
            <a:spLocks noGrp="1"/>
          </p:cNvSpPr>
          <p:nvPr>
            <p:ph type="body" sz="quarter" idx="10"/>
          </p:nvPr>
        </p:nvSpPr>
        <p:spPr/>
        <p:txBody>
          <a:bodyPr/>
          <a:lstStyle/>
          <a:p>
            <a:r>
              <a:rPr lang="en-US" altLang="zh-CN" dirty="0"/>
              <a:t>03</a:t>
            </a:r>
            <a:endParaRPr lang="en-CN" dirty="0"/>
          </a:p>
        </p:txBody>
      </p:sp>
      <mc:AlternateContent xmlns:mc="http://schemas.openxmlformats.org/markup-compatibility/2006">
        <mc:Choice xmlns:a14="http://schemas.microsoft.com/office/drawing/2010/main" Requires="a14">
          <p:sp>
            <p:nvSpPr>
              <p:cNvPr id="39" name="矩形 5">
                <a:extLst>
                  <a:ext uri="{FF2B5EF4-FFF2-40B4-BE49-F238E27FC236}">
                    <a16:creationId xmlns:a16="http://schemas.microsoft.com/office/drawing/2014/main" id="{9060C8C2-57A4-61D1-40D0-B3A3E0213C47}"/>
                  </a:ext>
                </a:extLst>
              </p:cNvPr>
              <p:cNvSpPr>
                <a:spLocks noChangeArrowheads="1"/>
              </p:cNvSpPr>
              <p:nvPr/>
            </p:nvSpPr>
            <p:spPr bwMode="auto">
              <a:xfrm>
                <a:off x="1084157" y="1223182"/>
                <a:ext cx="9925776" cy="45023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121917" tIns="60958" rIns="121917" bIns="60958">
                <a:spAutoFit/>
              </a:bodyPr>
              <a:lstStyle/>
              <a:p>
                <a:pPr fontAlgn="base">
                  <a:lnSpc>
                    <a:spcPct val="150000"/>
                  </a:lnSpc>
                  <a:spcBef>
                    <a:spcPct val="0"/>
                  </a:spcBef>
                  <a:spcAft>
                    <a:spcPct val="0"/>
                  </a:spcAft>
                </a:pPr>
                <a:r>
                  <a:rPr lang="zh-CN" altLang="en-US" sz="2400" b="1" dirty="0">
                    <a:solidFill>
                      <a:schemeClr val="accent4"/>
                    </a:solidFill>
                    <a:latin typeface="微软雅黑" panose="020B0503020204020204" pitchFamily="34" charset="-122"/>
                    <a:ea typeface="微软雅黑" panose="020B0503020204020204" pitchFamily="34" charset="-122"/>
                  </a:rPr>
                  <a:t>问题：</a:t>
                </a:r>
                <a:r>
                  <a:rPr lang="zh-CN" altLang="en-US" sz="2400" dirty="0">
                    <a:solidFill>
                      <a:schemeClr val="accent4"/>
                    </a:solidFill>
                    <a:latin typeface="微软雅黑" panose="020B0503020204020204" pitchFamily="34" charset="-122"/>
                    <a:ea typeface="微软雅黑" panose="020B0503020204020204" pitchFamily="34" charset="-122"/>
                  </a:rPr>
                  <a:t>当工序中存在产品</a:t>
                </a:r>
                <a:r>
                  <a:rPr lang="zh-CN" altLang="en-US" sz="2400" dirty="0">
                    <a:solidFill>
                      <a:srgbClr val="C00000"/>
                    </a:solidFill>
                    <a:latin typeface="微软雅黑" panose="020B0503020204020204" pitchFamily="34" charset="-122"/>
                    <a:ea typeface="微软雅黑" panose="020B0503020204020204" pitchFamily="34" charset="-122"/>
                  </a:rPr>
                  <a:t>互相调用</a:t>
                </a:r>
                <a:r>
                  <a:rPr lang="zh-CN" altLang="en-US" sz="2400" dirty="0">
                    <a:solidFill>
                      <a:schemeClr val="accent4"/>
                    </a:solidFill>
                    <a:latin typeface="微软雅黑" panose="020B0503020204020204" pitchFamily="34" charset="-122"/>
                    <a:ea typeface="微软雅黑" panose="020B0503020204020204" pitchFamily="34" charset="-122"/>
                  </a:rPr>
                  <a:t>的情况（尤其是能辅工序），则工序流程图中出现</a:t>
                </a:r>
                <a:r>
                  <a:rPr lang="zh-CN" altLang="en-US" sz="2400" dirty="0">
                    <a:solidFill>
                      <a:srgbClr val="C00000"/>
                    </a:solidFill>
                    <a:latin typeface="微软雅黑" panose="020B0503020204020204" pitchFamily="34" charset="-122"/>
                    <a:ea typeface="微软雅黑" panose="020B0503020204020204" pitchFamily="34" charset="-122"/>
                  </a:rPr>
                  <a:t>闭环</a:t>
                </a:r>
                <a:r>
                  <a:rPr lang="zh-CN" altLang="en-US" sz="2400" dirty="0">
                    <a:solidFill>
                      <a:schemeClr val="accent4"/>
                    </a:solidFill>
                    <a:latin typeface="微软雅黑" panose="020B0503020204020204" pitchFamily="34" charset="-122"/>
                    <a:ea typeface="微软雅黑" panose="020B0503020204020204" pitchFamily="34" charset="-122"/>
                  </a:rPr>
                  <a:t>（见前文示例），使用</a:t>
                </a:r>
                <a:r>
                  <a:rPr lang="zh-CN" altLang="en-US" sz="2400" dirty="0">
                    <a:solidFill>
                      <a:srgbClr val="C00000"/>
                    </a:solidFill>
                    <a:latin typeface="微软雅黑" panose="020B0503020204020204" pitchFamily="34" charset="-122"/>
                    <a:ea typeface="微软雅黑" panose="020B0503020204020204" pitchFamily="34" charset="-122"/>
                  </a:rPr>
                  <a:t>顺序方法难以准确计算</a:t>
                </a:r>
                <a:r>
                  <a:rPr lang="zh-CN" altLang="en-US" sz="2400" dirty="0">
                    <a:solidFill>
                      <a:schemeClr val="accent4"/>
                    </a:solidFill>
                    <a:latin typeface="微软雅黑" panose="020B0503020204020204" pitchFamily="34" charset="-122"/>
                    <a:ea typeface="微软雅黑" panose="020B0503020204020204" pitchFamily="34" charset="-122"/>
                  </a:rPr>
                  <a:t>产品生命周期碳负荷。</a:t>
                </a:r>
                <a:endParaRPr lang="en-US" altLang="zh-CN" sz="2400" dirty="0">
                  <a:solidFill>
                    <a:schemeClr val="accent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zh-CN" altLang="en-US" sz="2400" b="1" dirty="0">
                    <a:solidFill>
                      <a:schemeClr val="accent4"/>
                    </a:solidFill>
                    <a:latin typeface="微软雅黑" panose="020B0503020204020204" pitchFamily="34" charset="-122"/>
                    <a:ea typeface="微软雅黑" panose="020B0503020204020204" pitchFamily="34" charset="-122"/>
                  </a:rPr>
                  <a:t>解决方案：</a:t>
                </a:r>
                <a:r>
                  <a:rPr lang="zh-CN" altLang="en-US" sz="2400" dirty="0">
                    <a:solidFill>
                      <a:schemeClr val="accent4"/>
                    </a:solidFill>
                    <a:latin typeface="微软雅黑" panose="020B0503020204020204" pitchFamily="34" charset="-122"/>
                    <a:ea typeface="微软雅黑" panose="020B0503020204020204" pitchFamily="34" charset="-122"/>
                  </a:rPr>
                  <a:t>使用</a:t>
                </a:r>
                <a:r>
                  <a:rPr lang="zh-CN" altLang="en-US" sz="2400" dirty="0">
                    <a:solidFill>
                      <a:srgbClr val="C00000"/>
                    </a:solidFill>
                    <a:latin typeface="微软雅黑" panose="020B0503020204020204" pitchFamily="34" charset="-122"/>
                    <a:ea typeface="微软雅黑" panose="020B0503020204020204" pitchFamily="34" charset="-122"/>
                  </a:rPr>
                  <a:t>矩阵</a:t>
                </a:r>
                <a:r>
                  <a:rPr lang="zh-CN" altLang="en-US" sz="2400" dirty="0">
                    <a:solidFill>
                      <a:schemeClr val="accent4"/>
                    </a:solidFill>
                    <a:latin typeface="微软雅黑" panose="020B0503020204020204" pitchFamily="34" charset="-122"/>
                    <a:ea typeface="微软雅黑" panose="020B0503020204020204" pitchFamily="34" charset="-122"/>
                  </a:rPr>
                  <a:t>方法，利用</a:t>
                </a:r>
                <a:r>
                  <a:rPr lang="en-US" altLang="zh-CN" sz="2400" dirty="0">
                    <a:solidFill>
                      <a:srgbClr val="C00000"/>
                    </a:solidFill>
                    <a:latin typeface="微软雅黑" panose="020B0503020204020204" pitchFamily="34" charset="-122"/>
                    <a:ea typeface="微软雅黑" panose="020B0503020204020204" pitchFamily="34" charset="-122"/>
                  </a:rPr>
                  <a:t>Leontief</a:t>
                </a:r>
                <a:r>
                  <a:rPr lang="zh-CN" altLang="en-US" sz="2400" dirty="0">
                    <a:solidFill>
                      <a:srgbClr val="C00000"/>
                    </a:solidFill>
                    <a:latin typeface="微软雅黑" panose="020B0503020204020204" pitchFamily="34" charset="-122"/>
                    <a:ea typeface="微软雅黑" panose="020B0503020204020204" pitchFamily="34" charset="-122"/>
                  </a:rPr>
                  <a:t>投入产出模型</a:t>
                </a:r>
                <a:r>
                  <a:rPr lang="zh-CN" altLang="en-US" sz="2400" dirty="0">
                    <a:solidFill>
                      <a:schemeClr val="accent4"/>
                    </a:solidFill>
                    <a:latin typeface="微软雅黑" panose="020B0503020204020204" pitchFamily="34" charset="-122"/>
                    <a:ea typeface="微软雅黑" panose="020B0503020204020204" pitchFamily="34" charset="-122"/>
                  </a:rPr>
                  <a:t>计算工序之间的完全需求矩阵。</a:t>
                </a:r>
                <a:endParaRPr lang="en-US" altLang="zh-CN" sz="2400" dirty="0">
                  <a:solidFill>
                    <a:schemeClr val="accent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en-US" altLang="zh-CN" sz="2400" b="1" dirty="0">
                    <a:solidFill>
                      <a:schemeClr val="accent4"/>
                    </a:solidFill>
                    <a:latin typeface="微软雅黑" panose="020B0503020204020204" pitchFamily="34" charset="-122"/>
                    <a:ea typeface="微软雅黑" panose="020B0503020204020204" pitchFamily="34" charset="-122"/>
                  </a:rPr>
                  <a:t>Leontief</a:t>
                </a:r>
                <a:r>
                  <a:rPr lang="zh-CN" altLang="en-US" sz="2400" b="1" dirty="0">
                    <a:solidFill>
                      <a:schemeClr val="accent4"/>
                    </a:solidFill>
                    <a:latin typeface="微软雅黑" panose="020B0503020204020204" pitchFamily="34" charset="-122"/>
                    <a:ea typeface="微软雅黑" panose="020B0503020204020204" pitchFamily="34" charset="-122"/>
                  </a:rPr>
                  <a:t>投入产出模型：</a:t>
                </a:r>
                <a:endParaRPr lang="en-US" altLang="zh-CN" sz="2400" b="1" dirty="0">
                  <a:solidFill>
                    <a:schemeClr val="accent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14:m>
                  <m:oMathPara xmlns:m="http://schemas.openxmlformats.org/officeDocument/2006/math">
                    <m:oMathParaPr>
                      <m:jc m:val="centerGroup"/>
                    </m:oMathParaPr>
                    <m:oMath xmlns:m="http://schemas.openxmlformats.org/officeDocument/2006/math">
                      <m:r>
                        <a:rPr lang="en-US" altLang="zh-CN" sz="2400" b="1" i="1" dirty="0">
                          <a:latin typeface="Cambria Math" panose="02040503050406030204" pitchFamily="18" charset="0"/>
                          <a:ea typeface="微软雅黑" panose="020B0503020204020204" pitchFamily="34" charset="-122"/>
                        </a:rPr>
                        <m:t>𝑩</m:t>
                      </m:r>
                      <m:r>
                        <a:rPr lang="en-US" altLang="zh-CN" sz="2400" b="1" i="1" dirty="0">
                          <a:latin typeface="Cambria Math" panose="02040503050406030204" pitchFamily="18" charset="0"/>
                          <a:ea typeface="微软雅黑" panose="020B0503020204020204" pitchFamily="34" charset="-122"/>
                        </a:rPr>
                        <m:t>=</m:t>
                      </m:r>
                      <m:sSup>
                        <m:sSupPr>
                          <m:ctrlPr>
                            <a:rPr lang="en-US" altLang="zh-CN" sz="2400" b="1" i="1" dirty="0">
                              <a:latin typeface="Cambria Math" panose="02040503050406030204" pitchFamily="18" charset="0"/>
                              <a:ea typeface="微软雅黑" panose="020B0503020204020204" pitchFamily="34" charset="-122"/>
                            </a:rPr>
                          </m:ctrlPr>
                        </m:sSupPr>
                        <m:e>
                          <m:r>
                            <a:rPr lang="en-US" altLang="zh-CN" sz="2400" b="1" i="1" dirty="0">
                              <a:latin typeface="Cambria Math" panose="02040503050406030204" pitchFamily="18" charset="0"/>
                              <a:ea typeface="微软雅黑" panose="020B0503020204020204" pitchFamily="34" charset="-122"/>
                            </a:rPr>
                            <m:t> (</m:t>
                          </m:r>
                          <m:r>
                            <a:rPr lang="en-US" altLang="zh-CN" sz="2400" b="1" i="1" dirty="0">
                              <a:latin typeface="Cambria Math" panose="02040503050406030204" pitchFamily="18" charset="0"/>
                              <a:ea typeface="微软雅黑" panose="020B0503020204020204" pitchFamily="34" charset="-122"/>
                            </a:rPr>
                            <m:t>𝑰</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𝑨</m:t>
                          </m:r>
                          <m:r>
                            <a:rPr lang="en-US" altLang="zh-CN" sz="2400" b="1" i="1" dirty="0">
                              <a:latin typeface="Cambria Math" panose="02040503050406030204" pitchFamily="18" charset="0"/>
                              <a:ea typeface="微软雅黑" panose="020B0503020204020204" pitchFamily="34" charset="-122"/>
                            </a:rPr>
                            <m:t>)</m:t>
                          </m:r>
                        </m:e>
                        <m:sup>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𝟏</m:t>
                          </m:r>
                        </m:sup>
                      </m:sSup>
                    </m:oMath>
                  </m:oMathPara>
                </a14:m>
                <a:endParaRPr lang="en-US" altLang="zh-CN" sz="2400" b="1" i="1" dirty="0">
                  <a:solidFill>
                    <a:schemeClr val="accent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en-US" altLang="zh-CN" sz="2400" dirty="0">
                    <a:solidFill>
                      <a:schemeClr val="accent4"/>
                    </a:solidFill>
                    <a:latin typeface="微软雅黑" panose="020B0503020204020204" pitchFamily="34" charset="-122"/>
                    <a:ea typeface="微软雅黑" panose="020B0503020204020204" pitchFamily="34" charset="-122"/>
                  </a:rPr>
                  <a:t>B</a:t>
                </a:r>
                <a:r>
                  <a:rPr lang="zh-CN" altLang="en-US" sz="2400" dirty="0">
                    <a:solidFill>
                      <a:schemeClr val="accent4"/>
                    </a:solidFill>
                    <a:latin typeface="微软雅黑" panose="020B0503020204020204" pitchFamily="34" charset="-122"/>
                    <a:ea typeface="微软雅黑" panose="020B0503020204020204" pitchFamily="34" charset="-122"/>
                  </a:rPr>
                  <a:t>：工序完全需求矩阵，</a:t>
                </a:r>
                <a:r>
                  <a:rPr lang="en-US" altLang="zh-CN" sz="2400" dirty="0">
                    <a:solidFill>
                      <a:schemeClr val="accent4"/>
                    </a:solidFill>
                    <a:latin typeface="微软雅黑" panose="020B0503020204020204" pitchFamily="34" charset="-122"/>
                    <a:ea typeface="微软雅黑" panose="020B0503020204020204" pitchFamily="34" charset="-122"/>
                  </a:rPr>
                  <a:t>I</a:t>
                </a:r>
                <a:r>
                  <a:rPr lang="zh-CN" altLang="en-US" sz="2400" dirty="0">
                    <a:solidFill>
                      <a:schemeClr val="accent4"/>
                    </a:solidFill>
                    <a:latin typeface="微软雅黑" panose="020B0503020204020204" pitchFamily="34" charset="-122"/>
                    <a:ea typeface="微软雅黑" panose="020B0503020204020204" pitchFamily="34" charset="-122"/>
                  </a:rPr>
                  <a:t>：工序单位矩阵，</a:t>
                </a:r>
                <a:r>
                  <a:rPr lang="en-US" altLang="zh-CN" sz="2400" dirty="0">
                    <a:solidFill>
                      <a:schemeClr val="accent4"/>
                    </a:solidFill>
                    <a:latin typeface="微软雅黑" panose="020B0503020204020204" pitchFamily="34" charset="-122"/>
                    <a:ea typeface="微软雅黑" panose="020B0503020204020204" pitchFamily="34" charset="-122"/>
                  </a:rPr>
                  <a:t>A</a:t>
                </a:r>
                <a:r>
                  <a:rPr lang="zh-CN" altLang="en-US" sz="2400" dirty="0">
                    <a:solidFill>
                      <a:schemeClr val="accent4"/>
                    </a:solidFill>
                    <a:latin typeface="微软雅黑" panose="020B0503020204020204" pitchFamily="34" charset="-122"/>
                    <a:ea typeface="微软雅黑" panose="020B0503020204020204" pitchFamily="34" charset="-122"/>
                  </a:rPr>
                  <a:t>：工序直接消耗矩阵</a:t>
                </a:r>
                <a:endParaRPr lang="en-US" altLang="zh-CN" sz="2400" dirty="0">
                  <a:solidFill>
                    <a:schemeClr val="accent4"/>
                  </a:solidFill>
                  <a:latin typeface="微软雅黑" panose="020B0503020204020204" pitchFamily="34" charset="-122"/>
                  <a:ea typeface="微软雅黑" panose="020B0503020204020204" pitchFamily="34" charset="-122"/>
                </a:endParaRPr>
              </a:p>
            </p:txBody>
          </p:sp>
        </mc:Choice>
        <mc:Fallback>
          <p:sp>
            <p:nvSpPr>
              <p:cNvPr id="39" name="矩形 5">
                <a:extLst>
                  <a:ext uri="{FF2B5EF4-FFF2-40B4-BE49-F238E27FC236}">
                    <a16:creationId xmlns:a16="http://schemas.microsoft.com/office/drawing/2014/main" id="{9060C8C2-57A4-61D1-40D0-B3A3E0213C47}"/>
                  </a:ext>
                </a:extLst>
              </p:cNvPr>
              <p:cNvSpPr>
                <a:spLocks noRot="1" noChangeAspect="1" noMove="1" noResize="1" noEditPoints="1" noAdjustHandles="1" noChangeArrowheads="1" noChangeShapeType="1" noTextEdit="1"/>
              </p:cNvSpPr>
              <p:nvPr/>
            </p:nvSpPr>
            <p:spPr bwMode="auto">
              <a:xfrm>
                <a:off x="1084157" y="1223182"/>
                <a:ext cx="9925776" cy="4502319"/>
              </a:xfrm>
              <a:prstGeom prst="rect">
                <a:avLst/>
              </a:prstGeom>
              <a:blipFill>
                <a:blip r:embed="rId2"/>
                <a:stretch>
                  <a:fillRect l="-639" b="-19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N">
                    <a:noFill/>
                  </a:rPr>
                  <a:t> </a:t>
                </a:r>
              </a:p>
            </p:txBody>
          </p:sp>
        </mc:Fallback>
      </mc:AlternateContent>
    </p:spTree>
    <p:extLst>
      <p:ext uri="{BB962C8B-B14F-4D97-AF65-F5344CB8AC3E}">
        <p14:creationId xmlns:p14="http://schemas.microsoft.com/office/powerpoint/2010/main" val="151945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3E7FB4-5F32-2332-B234-4720781E742C}"/>
              </a:ext>
            </a:extLst>
          </p:cNvPr>
          <p:cNvSpPr>
            <a:spLocks noGrp="1"/>
          </p:cNvSpPr>
          <p:nvPr>
            <p:ph type="title"/>
          </p:nvPr>
        </p:nvSpPr>
        <p:spPr>
          <a:xfrm>
            <a:off x="1715589" y="577769"/>
            <a:ext cx="3793026" cy="502445"/>
          </a:xfrm>
        </p:spPr>
        <p:txBody>
          <a:bodyPr/>
          <a:lstStyle/>
          <a:p>
            <a:r>
              <a:rPr lang="en-CN" dirty="0"/>
              <a:t>Leontief模型</a:t>
            </a:r>
            <a:r>
              <a:rPr lang="en-US" altLang="zh-CN" dirty="0"/>
              <a:t>-</a:t>
            </a:r>
            <a:r>
              <a:rPr lang="en-CN" dirty="0"/>
              <a:t>矩阵定义</a:t>
            </a:r>
          </a:p>
        </p:txBody>
      </p:sp>
      <p:sp>
        <p:nvSpPr>
          <p:cNvPr id="4" name="Text Placeholder 3">
            <a:extLst>
              <a:ext uri="{FF2B5EF4-FFF2-40B4-BE49-F238E27FC236}">
                <a16:creationId xmlns:a16="http://schemas.microsoft.com/office/drawing/2014/main" id="{3736E9E3-C253-DD35-1293-6A5D3981B360}"/>
              </a:ext>
            </a:extLst>
          </p:cNvPr>
          <p:cNvSpPr>
            <a:spLocks noGrp="1"/>
          </p:cNvSpPr>
          <p:nvPr>
            <p:ph type="body" sz="quarter" idx="10"/>
          </p:nvPr>
        </p:nvSpPr>
        <p:spPr/>
        <p:txBody>
          <a:bodyPr/>
          <a:lstStyle/>
          <a:p>
            <a:r>
              <a:rPr lang="en-US" altLang="zh-CN" dirty="0"/>
              <a:t>03</a:t>
            </a:r>
            <a:endParaRPr lang="en-CN" dirty="0"/>
          </a:p>
        </p:txBody>
      </p:sp>
      <p:pic>
        <p:nvPicPr>
          <p:cNvPr id="6" name="Picture 5">
            <a:extLst>
              <a:ext uri="{FF2B5EF4-FFF2-40B4-BE49-F238E27FC236}">
                <a16:creationId xmlns:a16="http://schemas.microsoft.com/office/drawing/2014/main" id="{8ED02997-3C82-F7B0-5C6E-7F3ACA153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030" y="2222555"/>
            <a:ext cx="4811059" cy="312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A33DDA46-108F-5506-7830-AF9D4DFE3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995" y="3002775"/>
            <a:ext cx="5069360" cy="1568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10">
            <a:extLst>
              <a:ext uri="{FF2B5EF4-FFF2-40B4-BE49-F238E27FC236}">
                <a16:creationId xmlns:a16="http://schemas.microsoft.com/office/drawing/2014/main" id="{30F78F46-FE2E-F2FD-D699-A4F3A76633ED}"/>
              </a:ext>
            </a:extLst>
          </p:cNvPr>
          <p:cNvSpPr>
            <a:spLocks noChangeArrowheads="1"/>
          </p:cNvSpPr>
          <p:nvPr/>
        </p:nvSpPr>
        <p:spPr bwMode="auto">
          <a:xfrm>
            <a:off x="2762190" y="5658557"/>
            <a:ext cx="169982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0000"/>
                </a:solidFill>
                <a:latin typeface="微软雅黑" panose="020B0503020204020204" pitchFamily="34" charset="-122"/>
                <a:ea typeface="微软雅黑" panose="020B0503020204020204" pitchFamily="34" charset="-122"/>
              </a:rPr>
              <a:t>投入产出矩阵</a:t>
            </a:r>
            <a:r>
              <a:rPr lang="en-US" altLang="zh-CN" dirty="0">
                <a:solidFill>
                  <a:srgbClr val="000000"/>
                </a:solidFill>
                <a:latin typeface="微软雅黑" panose="020B0503020204020204" pitchFamily="34" charset="-122"/>
                <a:ea typeface="微软雅黑" panose="020B0503020204020204" pitchFamily="34" charset="-122"/>
              </a:rPr>
              <a:t>D</a:t>
            </a:r>
            <a:endParaRPr lang="zh-CN" altLang="en-US" dirty="0">
              <a:latin typeface="微软雅黑" panose="020B0503020204020204" pitchFamily="34" charset="-122"/>
              <a:ea typeface="微软雅黑" panose="020B0503020204020204" pitchFamily="34" charset="-122"/>
            </a:endParaRPr>
          </a:p>
        </p:txBody>
      </p:sp>
      <p:sp>
        <p:nvSpPr>
          <p:cNvPr id="9" name="矩形 10">
            <a:extLst>
              <a:ext uri="{FF2B5EF4-FFF2-40B4-BE49-F238E27FC236}">
                <a16:creationId xmlns:a16="http://schemas.microsoft.com/office/drawing/2014/main" id="{4E581363-41B2-5C94-EEF5-BBB89DDFF7DB}"/>
              </a:ext>
            </a:extLst>
          </p:cNvPr>
          <p:cNvSpPr>
            <a:spLocks noChangeArrowheads="1"/>
          </p:cNvSpPr>
          <p:nvPr/>
        </p:nvSpPr>
        <p:spPr bwMode="auto">
          <a:xfrm>
            <a:off x="7783978" y="5658557"/>
            <a:ext cx="214706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rPr>
              <a:t>直接消耗系数矩阵</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0" name="矩形 5">
            <a:extLst>
              <a:ext uri="{FF2B5EF4-FFF2-40B4-BE49-F238E27FC236}">
                <a16:creationId xmlns:a16="http://schemas.microsoft.com/office/drawing/2014/main" id="{C82C5835-09AA-F019-488F-3D40BEEA412A}"/>
              </a:ext>
            </a:extLst>
          </p:cNvPr>
          <p:cNvSpPr>
            <a:spLocks noChangeArrowheads="1"/>
          </p:cNvSpPr>
          <p:nvPr/>
        </p:nvSpPr>
        <p:spPr bwMode="auto">
          <a:xfrm>
            <a:off x="1084157" y="1223182"/>
            <a:ext cx="9925776"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p>
            <a:pPr fontAlgn="base">
              <a:lnSpc>
                <a:spcPct val="150000"/>
              </a:lnSpc>
              <a:spcBef>
                <a:spcPct val="0"/>
              </a:spcBef>
              <a:spcAft>
                <a:spcPct val="0"/>
              </a:spcAft>
            </a:pPr>
            <a:r>
              <a:rPr lang="zh-CN" altLang="en-US" sz="2400" dirty="0">
                <a:solidFill>
                  <a:schemeClr val="accent4"/>
                </a:solidFill>
                <a:latin typeface="微软雅黑" panose="020B0503020204020204" pitchFamily="34" charset="-122"/>
                <a:ea typeface="微软雅黑" panose="020B0503020204020204" pitchFamily="34" charset="-122"/>
              </a:rPr>
              <a:t>通过投入产出矩阵</a:t>
            </a:r>
            <a:r>
              <a:rPr lang="en-US" altLang="zh-CN" sz="2400" dirty="0">
                <a:solidFill>
                  <a:schemeClr val="accent4"/>
                </a:solidFill>
                <a:latin typeface="微软雅黑" panose="020B0503020204020204" pitchFamily="34" charset="-122"/>
                <a:ea typeface="微软雅黑" panose="020B0503020204020204" pitchFamily="34" charset="-122"/>
              </a:rPr>
              <a:t>D</a:t>
            </a:r>
            <a:r>
              <a:rPr lang="zh-CN" altLang="en-US" sz="2400" dirty="0">
                <a:solidFill>
                  <a:schemeClr val="accent4"/>
                </a:solidFill>
                <a:latin typeface="微软雅黑" panose="020B0503020204020204" pitchFamily="34" charset="-122"/>
                <a:ea typeface="微软雅黑" panose="020B0503020204020204" pitchFamily="34" charset="-122"/>
              </a:rPr>
              <a:t>，构建直接消耗矩阵</a:t>
            </a:r>
            <a:r>
              <a:rPr lang="en-US" altLang="zh-CN" sz="2400" dirty="0">
                <a:solidFill>
                  <a:schemeClr val="accent4"/>
                </a:solidFill>
                <a:latin typeface="微软雅黑" panose="020B0503020204020204" pitchFamily="34" charset="-122"/>
                <a:ea typeface="微软雅黑" panose="020B0503020204020204" pitchFamily="34" charset="-122"/>
              </a:rPr>
              <a:t>A</a:t>
            </a:r>
          </a:p>
        </p:txBody>
      </p:sp>
    </p:spTree>
    <p:extLst>
      <p:ext uri="{BB962C8B-B14F-4D97-AF65-F5344CB8AC3E}">
        <p14:creationId xmlns:p14="http://schemas.microsoft.com/office/powerpoint/2010/main" val="152070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FD63C-208C-2C7C-14D8-D02F05473790}"/>
              </a:ext>
            </a:extLst>
          </p:cNvPr>
          <p:cNvSpPr>
            <a:spLocks noGrp="1"/>
          </p:cNvSpPr>
          <p:nvPr>
            <p:ph type="title"/>
          </p:nvPr>
        </p:nvSpPr>
        <p:spPr>
          <a:xfrm>
            <a:off x="1715589" y="577769"/>
            <a:ext cx="3793026" cy="502445"/>
          </a:xfrm>
        </p:spPr>
        <p:txBody>
          <a:bodyPr/>
          <a:lstStyle/>
          <a:p>
            <a:r>
              <a:rPr lang="en-CN" dirty="0"/>
              <a:t>Leontief模型</a:t>
            </a:r>
            <a:r>
              <a:rPr lang="en-US" altLang="zh-CN" dirty="0"/>
              <a:t>-</a:t>
            </a:r>
            <a:r>
              <a:rPr lang="zh-CN" altLang="en-US" dirty="0"/>
              <a:t>矩阵计算</a:t>
            </a:r>
            <a:endParaRPr lang="en-CN" dirty="0"/>
          </a:p>
        </p:txBody>
      </p:sp>
      <p:sp>
        <p:nvSpPr>
          <p:cNvPr id="4" name="Text Placeholder 3">
            <a:extLst>
              <a:ext uri="{FF2B5EF4-FFF2-40B4-BE49-F238E27FC236}">
                <a16:creationId xmlns:a16="http://schemas.microsoft.com/office/drawing/2014/main" id="{2002B071-74A4-9082-B0DD-F689B652AB1C}"/>
              </a:ext>
            </a:extLst>
          </p:cNvPr>
          <p:cNvSpPr>
            <a:spLocks noGrp="1"/>
          </p:cNvSpPr>
          <p:nvPr>
            <p:ph type="body" sz="quarter" idx="10"/>
          </p:nvPr>
        </p:nvSpPr>
        <p:spPr/>
        <p:txBody>
          <a:bodyPr/>
          <a:lstStyle/>
          <a:p>
            <a:r>
              <a:rPr lang="en-US" altLang="zh-CN" dirty="0"/>
              <a:t>03</a:t>
            </a:r>
            <a:endParaRPr lang="en-CN" dirty="0"/>
          </a:p>
        </p:txBody>
      </p:sp>
      <p:sp>
        <p:nvSpPr>
          <p:cNvPr id="7" name="矩形 5">
            <a:extLst>
              <a:ext uri="{FF2B5EF4-FFF2-40B4-BE49-F238E27FC236}">
                <a16:creationId xmlns:a16="http://schemas.microsoft.com/office/drawing/2014/main" id="{820DFD0A-2F33-F937-178B-8FDD6B31D622}"/>
              </a:ext>
            </a:extLst>
          </p:cNvPr>
          <p:cNvSpPr>
            <a:spLocks noChangeArrowheads="1"/>
          </p:cNvSpPr>
          <p:nvPr/>
        </p:nvSpPr>
        <p:spPr bwMode="auto">
          <a:xfrm>
            <a:off x="1084157" y="1223182"/>
            <a:ext cx="9925776"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p>
            <a:pPr fontAlgn="base">
              <a:lnSpc>
                <a:spcPct val="150000"/>
              </a:lnSpc>
              <a:spcBef>
                <a:spcPct val="0"/>
              </a:spcBef>
              <a:spcAft>
                <a:spcPct val="0"/>
              </a:spcAft>
            </a:pPr>
            <a:r>
              <a:rPr lang="zh-CN" altLang="en-US" sz="2400" b="1" dirty="0">
                <a:solidFill>
                  <a:schemeClr val="accent4"/>
                </a:solidFill>
                <a:latin typeface="微软雅黑" panose="020B0503020204020204" pitchFamily="34" charset="-122"/>
                <a:ea typeface="微软雅黑" panose="020B0503020204020204" pitchFamily="34" charset="-122"/>
              </a:rPr>
              <a:t>完全需求矩阵</a:t>
            </a:r>
            <a:r>
              <a:rPr lang="en-US" altLang="zh-CN" sz="2400" b="1" dirty="0">
                <a:solidFill>
                  <a:schemeClr val="accent4"/>
                </a:solidFill>
                <a:latin typeface="微软雅黑" panose="020B0503020204020204" pitchFamily="34" charset="-122"/>
                <a:ea typeface="微软雅黑" panose="020B0503020204020204" pitchFamily="34" charset="-122"/>
              </a:rPr>
              <a:t>B</a:t>
            </a:r>
            <a:r>
              <a:rPr lang="zh-CN" altLang="en-US" sz="2400" b="1" dirty="0">
                <a:solidFill>
                  <a:schemeClr val="accent4"/>
                </a:solidFill>
                <a:latin typeface="微软雅黑" panose="020B0503020204020204" pitchFamily="34" charset="-122"/>
                <a:ea typeface="微软雅黑" panose="020B0503020204020204" pitchFamily="34" charset="-122"/>
              </a:rPr>
              <a:t>：</a:t>
            </a:r>
            <a:r>
              <a:rPr lang="zh-CN" altLang="en-US" sz="2400" dirty="0">
                <a:solidFill>
                  <a:schemeClr val="accent4"/>
                </a:solidFill>
                <a:latin typeface="微软雅黑" panose="020B0503020204020204" pitchFamily="34" charset="-122"/>
                <a:ea typeface="微软雅黑" panose="020B0503020204020204" pitchFamily="34" charset="-122"/>
              </a:rPr>
              <a:t>计算</a:t>
            </a:r>
            <a:r>
              <a:rPr lang="en-US" altLang="zh-CN" sz="2400" dirty="0">
                <a:solidFill>
                  <a:schemeClr val="accent4"/>
                </a:solidFill>
                <a:latin typeface="微软雅黑" panose="020B0503020204020204" pitchFamily="34" charset="-122"/>
                <a:ea typeface="微软雅黑" panose="020B0503020204020204" pitchFamily="34" charset="-122"/>
              </a:rPr>
              <a:t> (</a:t>
            </a:r>
            <a:r>
              <a:rPr lang="zh-CN" altLang="en-US" sz="2400" dirty="0">
                <a:solidFill>
                  <a:schemeClr val="accent4"/>
                </a:solidFill>
                <a:latin typeface="微软雅黑" panose="020B0503020204020204" pitchFamily="34" charset="-122"/>
                <a:ea typeface="微软雅黑" panose="020B0503020204020204" pitchFamily="34" charset="-122"/>
              </a:rPr>
              <a:t>单位矩阵 </a:t>
            </a:r>
            <a:r>
              <a:rPr lang="en-US" altLang="zh-CN" sz="2400" dirty="0">
                <a:solidFill>
                  <a:schemeClr val="accent4"/>
                </a:solidFill>
                <a:latin typeface="微软雅黑" panose="020B0503020204020204" pitchFamily="34" charset="-122"/>
                <a:ea typeface="微软雅黑" panose="020B0503020204020204" pitchFamily="34" charset="-122"/>
              </a:rPr>
              <a:t>–</a:t>
            </a:r>
            <a:r>
              <a:rPr lang="zh-CN" altLang="en-US" sz="2400" dirty="0">
                <a:solidFill>
                  <a:schemeClr val="accent4"/>
                </a:solidFill>
                <a:latin typeface="微软雅黑" panose="020B0503020204020204" pitchFamily="34" charset="-122"/>
                <a:ea typeface="微软雅黑" panose="020B0503020204020204" pitchFamily="34" charset="-122"/>
              </a:rPr>
              <a:t> 直接消耗矩阵</a:t>
            </a:r>
            <a:r>
              <a:rPr lang="en-US" altLang="zh-CN" sz="2400" dirty="0">
                <a:solidFill>
                  <a:schemeClr val="accent4"/>
                </a:solidFill>
                <a:latin typeface="微软雅黑" panose="020B0503020204020204" pitchFamily="34" charset="-122"/>
                <a:ea typeface="微软雅黑" panose="020B0503020204020204" pitchFamily="34" charset="-122"/>
              </a:rPr>
              <a:t>)</a:t>
            </a:r>
            <a:r>
              <a:rPr lang="zh-CN" altLang="en-US" sz="2400" dirty="0">
                <a:solidFill>
                  <a:schemeClr val="accent4"/>
                </a:solidFill>
                <a:latin typeface="微软雅黑" panose="020B0503020204020204" pitchFamily="34" charset="-122"/>
                <a:ea typeface="微软雅黑" panose="020B0503020204020204" pitchFamily="34" charset="-122"/>
              </a:rPr>
              <a:t>，对结果</a:t>
            </a:r>
            <a:r>
              <a:rPr lang="zh-CN" altLang="en-US" sz="2400" dirty="0">
                <a:solidFill>
                  <a:srgbClr val="C00000"/>
                </a:solidFill>
                <a:latin typeface="微软雅黑" panose="020B0503020204020204" pitchFamily="34" charset="-122"/>
                <a:ea typeface="微软雅黑" panose="020B0503020204020204" pitchFamily="34" charset="-122"/>
              </a:rPr>
              <a:t>求逆</a:t>
            </a:r>
            <a:r>
              <a:rPr lang="zh-CN" altLang="en-US" sz="2400" dirty="0">
                <a:solidFill>
                  <a:schemeClr val="accent4"/>
                </a:solidFill>
                <a:latin typeface="微软雅黑" panose="020B0503020204020204" pitchFamily="34" charset="-122"/>
                <a:ea typeface="微软雅黑" panose="020B0503020204020204" pitchFamily="34" charset="-122"/>
              </a:rPr>
              <a:t>矩阵，得出</a:t>
            </a:r>
            <a:r>
              <a:rPr lang="zh-CN" altLang="en-US" sz="2400" dirty="0">
                <a:solidFill>
                  <a:srgbClr val="C00000"/>
                </a:solidFill>
                <a:latin typeface="微软雅黑" panose="020B0503020204020204" pitchFamily="34" charset="-122"/>
                <a:ea typeface="微软雅黑" panose="020B0503020204020204" pitchFamily="34" charset="-122"/>
              </a:rPr>
              <a:t>完全需求矩阵</a:t>
            </a:r>
            <a:r>
              <a:rPr lang="en-US" altLang="zh-CN" sz="2400" dirty="0">
                <a:solidFill>
                  <a:srgbClr val="C00000"/>
                </a:solidFill>
                <a:latin typeface="微软雅黑" panose="020B0503020204020204" pitchFamily="34" charset="-122"/>
                <a:ea typeface="微软雅黑" panose="020B0503020204020204" pitchFamily="34" charset="-122"/>
              </a:rPr>
              <a:t>B</a:t>
            </a:r>
            <a:r>
              <a:rPr lang="zh-CN" altLang="en-US" sz="2400" dirty="0">
                <a:solidFill>
                  <a:schemeClr val="accent4"/>
                </a:solidFill>
                <a:latin typeface="微软雅黑" panose="020B0503020204020204" pitchFamily="34" charset="-122"/>
                <a:ea typeface="微软雅黑" panose="020B0503020204020204" pitchFamily="34" charset="-122"/>
              </a:rPr>
              <a:t>。</a:t>
            </a:r>
            <a:endParaRPr lang="en-US" altLang="zh-CN" sz="2400" b="1" dirty="0">
              <a:solidFill>
                <a:schemeClr val="accent4"/>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60D8933-01F0-41D5-7BF6-470A7EEA8180}"/>
                  </a:ext>
                </a:extLst>
              </p:cNvPr>
              <p:cNvSpPr txBox="1"/>
              <p:nvPr/>
            </p:nvSpPr>
            <p:spPr>
              <a:xfrm>
                <a:off x="3043707" y="3429000"/>
                <a:ext cx="6104586" cy="6588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3600" b="1" i="1" dirty="0">
                          <a:latin typeface="Cambria Math" panose="02040503050406030204" pitchFamily="18" charset="0"/>
                          <a:ea typeface="微软雅黑" panose="020B0503020204020204" pitchFamily="34" charset="-122"/>
                        </a:rPr>
                        <m:t>𝑩</m:t>
                      </m:r>
                      <m:r>
                        <a:rPr lang="en-US" altLang="zh-CN" sz="3600" b="1" i="1" dirty="0">
                          <a:latin typeface="Cambria Math" panose="02040503050406030204" pitchFamily="18" charset="0"/>
                          <a:ea typeface="微软雅黑" panose="020B0503020204020204" pitchFamily="34" charset="-122"/>
                        </a:rPr>
                        <m:t>=</m:t>
                      </m:r>
                      <m:sSup>
                        <m:sSupPr>
                          <m:ctrlPr>
                            <a:rPr lang="en-US" altLang="zh-CN" sz="3600" b="1" i="1" dirty="0" smtClean="0">
                              <a:solidFill>
                                <a:schemeClr val="tx1"/>
                              </a:solidFill>
                              <a:latin typeface="Cambria Math" panose="02040503050406030204" pitchFamily="18" charset="0"/>
                              <a:ea typeface="微软雅黑" panose="020B0503020204020204" pitchFamily="34" charset="-122"/>
                            </a:rPr>
                          </m:ctrlPr>
                        </m:sSupPr>
                        <m:e>
                          <m:r>
                            <a:rPr lang="en-US" altLang="zh-CN" sz="3600" b="1" i="1" dirty="0" smtClean="0">
                              <a:solidFill>
                                <a:schemeClr val="tx1"/>
                              </a:solidFill>
                              <a:latin typeface="Cambria Math" panose="02040503050406030204" pitchFamily="18" charset="0"/>
                              <a:ea typeface="微软雅黑" panose="020B0503020204020204" pitchFamily="34" charset="-122"/>
                            </a:rPr>
                            <m:t> (</m:t>
                          </m:r>
                          <m:r>
                            <a:rPr lang="en-US" altLang="zh-CN" sz="3600" b="1" i="1" dirty="0" smtClean="0">
                              <a:solidFill>
                                <a:schemeClr val="tx1"/>
                              </a:solidFill>
                              <a:latin typeface="Cambria Math" panose="02040503050406030204" pitchFamily="18" charset="0"/>
                              <a:ea typeface="微软雅黑" panose="020B0503020204020204" pitchFamily="34" charset="-122"/>
                            </a:rPr>
                            <m:t>𝑰</m:t>
                          </m:r>
                          <m:r>
                            <a:rPr lang="en-US" altLang="zh-CN" sz="3600" b="1" i="1" dirty="0" smtClean="0">
                              <a:solidFill>
                                <a:schemeClr val="tx1"/>
                              </a:solidFill>
                              <a:latin typeface="Cambria Math" panose="02040503050406030204" pitchFamily="18" charset="0"/>
                              <a:ea typeface="微软雅黑" panose="020B0503020204020204" pitchFamily="34" charset="-122"/>
                            </a:rPr>
                            <m:t>−</m:t>
                          </m:r>
                          <m:r>
                            <a:rPr lang="en-US" altLang="zh-CN" sz="3600" b="1" i="1" dirty="0" smtClean="0">
                              <a:solidFill>
                                <a:schemeClr val="tx1"/>
                              </a:solidFill>
                              <a:latin typeface="Cambria Math" panose="02040503050406030204" pitchFamily="18" charset="0"/>
                              <a:ea typeface="微软雅黑" panose="020B0503020204020204" pitchFamily="34" charset="-122"/>
                            </a:rPr>
                            <m:t>𝑨</m:t>
                          </m:r>
                          <m:r>
                            <a:rPr lang="en-US" altLang="zh-CN" sz="3600" b="1" i="1" dirty="0" smtClean="0">
                              <a:solidFill>
                                <a:schemeClr val="tx1"/>
                              </a:solidFill>
                              <a:latin typeface="Cambria Math" panose="02040503050406030204" pitchFamily="18" charset="0"/>
                              <a:ea typeface="微软雅黑" panose="020B0503020204020204" pitchFamily="34" charset="-122"/>
                            </a:rPr>
                            <m:t>)</m:t>
                          </m:r>
                        </m:e>
                        <m:sup>
                          <m:r>
                            <a:rPr lang="en-US" altLang="zh-CN" sz="3600" b="1" i="1" dirty="0" smtClean="0">
                              <a:solidFill>
                                <a:schemeClr val="tx1"/>
                              </a:solidFill>
                              <a:latin typeface="Cambria Math" panose="02040503050406030204" pitchFamily="18" charset="0"/>
                              <a:ea typeface="微软雅黑" panose="020B0503020204020204" pitchFamily="34" charset="-122"/>
                            </a:rPr>
                            <m:t>−</m:t>
                          </m:r>
                          <m:r>
                            <a:rPr lang="en-US" altLang="zh-CN" sz="3600" b="1" i="1" dirty="0" smtClean="0">
                              <a:solidFill>
                                <a:schemeClr val="tx1"/>
                              </a:solidFill>
                              <a:latin typeface="Cambria Math" panose="02040503050406030204" pitchFamily="18" charset="0"/>
                              <a:ea typeface="微软雅黑" panose="020B0503020204020204" pitchFamily="34" charset="-122"/>
                            </a:rPr>
                            <m:t>𝟏</m:t>
                          </m:r>
                        </m:sup>
                      </m:sSup>
                    </m:oMath>
                  </m:oMathPara>
                </a14:m>
                <a:endParaRPr lang="en-CN" sz="3600" dirty="0">
                  <a:solidFill>
                    <a:schemeClr val="tx1"/>
                  </a:solidFill>
                </a:endParaRPr>
              </a:p>
            </p:txBody>
          </p:sp>
        </mc:Choice>
        <mc:Fallback>
          <p:sp>
            <p:nvSpPr>
              <p:cNvPr id="9" name="TextBox 8">
                <a:extLst>
                  <a:ext uri="{FF2B5EF4-FFF2-40B4-BE49-F238E27FC236}">
                    <a16:creationId xmlns:a16="http://schemas.microsoft.com/office/drawing/2014/main" id="{A60D8933-01F0-41D5-7BF6-470A7EEA8180}"/>
                  </a:ext>
                </a:extLst>
              </p:cNvPr>
              <p:cNvSpPr txBox="1">
                <a:spLocks noRot="1" noChangeAspect="1" noMove="1" noResize="1" noEditPoints="1" noAdjustHandles="1" noChangeArrowheads="1" noChangeShapeType="1" noTextEdit="1"/>
              </p:cNvSpPr>
              <p:nvPr/>
            </p:nvSpPr>
            <p:spPr>
              <a:xfrm>
                <a:off x="3043707" y="3429000"/>
                <a:ext cx="6104586" cy="658898"/>
              </a:xfrm>
              <a:prstGeom prst="rect">
                <a:avLst/>
              </a:prstGeom>
              <a:blipFill>
                <a:blip r:embed="rId2"/>
                <a:stretch>
                  <a:fillRect b="-24528"/>
                </a:stretch>
              </a:blipFill>
            </p:spPr>
            <p:txBody>
              <a:bodyPr/>
              <a:lstStyle/>
              <a:p>
                <a:r>
                  <a:rPr lang="en-CN">
                    <a:noFill/>
                  </a:rPr>
                  <a:t> </a:t>
                </a:r>
              </a:p>
            </p:txBody>
          </p:sp>
        </mc:Fallback>
      </mc:AlternateContent>
    </p:spTree>
    <p:extLst>
      <p:ext uri="{BB962C8B-B14F-4D97-AF65-F5344CB8AC3E}">
        <p14:creationId xmlns:p14="http://schemas.microsoft.com/office/powerpoint/2010/main" val="252681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FD63C-208C-2C7C-14D8-D02F05473790}"/>
              </a:ext>
            </a:extLst>
          </p:cNvPr>
          <p:cNvSpPr>
            <a:spLocks noGrp="1"/>
          </p:cNvSpPr>
          <p:nvPr>
            <p:ph type="title"/>
          </p:nvPr>
        </p:nvSpPr>
        <p:spPr>
          <a:xfrm>
            <a:off x="1715589" y="577769"/>
            <a:ext cx="3793026" cy="502445"/>
          </a:xfrm>
        </p:spPr>
        <p:txBody>
          <a:bodyPr/>
          <a:lstStyle/>
          <a:p>
            <a:r>
              <a:rPr lang="en-CN" dirty="0"/>
              <a:t>Leontief模型</a:t>
            </a:r>
            <a:r>
              <a:rPr lang="en-US" altLang="zh-CN" dirty="0"/>
              <a:t>-</a:t>
            </a:r>
            <a:r>
              <a:rPr lang="zh-CN" altLang="en-US" dirty="0"/>
              <a:t>矩阵计算</a:t>
            </a:r>
            <a:endParaRPr lang="en-CN" dirty="0"/>
          </a:p>
        </p:txBody>
      </p:sp>
      <p:sp>
        <p:nvSpPr>
          <p:cNvPr id="4" name="Text Placeholder 3">
            <a:extLst>
              <a:ext uri="{FF2B5EF4-FFF2-40B4-BE49-F238E27FC236}">
                <a16:creationId xmlns:a16="http://schemas.microsoft.com/office/drawing/2014/main" id="{2002B071-74A4-9082-B0DD-F689B652AB1C}"/>
              </a:ext>
            </a:extLst>
          </p:cNvPr>
          <p:cNvSpPr>
            <a:spLocks noGrp="1"/>
          </p:cNvSpPr>
          <p:nvPr>
            <p:ph type="body" sz="quarter" idx="10"/>
          </p:nvPr>
        </p:nvSpPr>
        <p:spPr/>
        <p:txBody>
          <a:bodyPr/>
          <a:lstStyle/>
          <a:p>
            <a:r>
              <a:rPr lang="en-US" altLang="zh-CN" dirty="0"/>
              <a:t>03</a:t>
            </a:r>
            <a:endParaRPr lang="en-CN" dirty="0"/>
          </a:p>
        </p:txBody>
      </p:sp>
      <p:sp>
        <p:nvSpPr>
          <p:cNvPr id="7" name="矩形 5">
            <a:extLst>
              <a:ext uri="{FF2B5EF4-FFF2-40B4-BE49-F238E27FC236}">
                <a16:creationId xmlns:a16="http://schemas.microsoft.com/office/drawing/2014/main" id="{820DFD0A-2F33-F937-178B-8FDD6B31D622}"/>
              </a:ext>
            </a:extLst>
          </p:cNvPr>
          <p:cNvSpPr>
            <a:spLocks noChangeArrowheads="1"/>
          </p:cNvSpPr>
          <p:nvPr/>
        </p:nvSpPr>
        <p:spPr bwMode="auto">
          <a:xfrm>
            <a:off x="1084157" y="1223182"/>
            <a:ext cx="9925776"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p>
            <a:pPr fontAlgn="base">
              <a:lnSpc>
                <a:spcPct val="150000"/>
              </a:lnSpc>
              <a:spcBef>
                <a:spcPct val="0"/>
              </a:spcBef>
              <a:spcAft>
                <a:spcPct val="0"/>
              </a:spcAft>
            </a:pPr>
            <a:r>
              <a:rPr lang="zh-CN" altLang="en-US" sz="2400" b="1" dirty="0">
                <a:solidFill>
                  <a:schemeClr val="accent4"/>
                </a:solidFill>
                <a:latin typeface="微软雅黑" panose="020B0503020204020204" pitchFamily="34" charset="-122"/>
                <a:ea typeface="微软雅黑" panose="020B0503020204020204" pitchFamily="34" charset="-122"/>
              </a:rPr>
              <a:t>矩阵计算示例</a:t>
            </a:r>
            <a:endParaRPr lang="en-US" altLang="zh-CN" sz="2400" b="1" dirty="0">
              <a:solidFill>
                <a:schemeClr val="accent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zh-CN" altLang="en-US" sz="2400" dirty="0">
                <a:solidFill>
                  <a:schemeClr val="accent4"/>
                </a:solidFill>
                <a:latin typeface="微软雅黑" panose="020B0503020204020204" pitchFamily="34" charset="-122"/>
                <a:ea typeface="微软雅黑" panose="020B0503020204020204" pitchFamily="34" charset="-122"/>
              </a:rPr>
              <a:t>假设有以下三个工序：工序</a:t>
            </a:r>
            <a:r>
              <a:rPr lang="en-US" altLang="zh-CN" sz="2400" dirty="0">
                <a:solidFill>
                  <a:schemeClr val="accent4"/>
                </a:solidFill>
                <a:latin typeface="微软雅黑" panose="020B0503020204020204" pitchFamily="34" charset="-122"/>
                <a:ea typeface="微软雅黑" panose="020B0503020204020204" pitchFamily="34" charset="-122"/>
              </a:rPr>
              <a:t>A</a:t>
            </a:r>
            <a:r>
              <a:rPr lang="zh-CN" altLang="en-US" sz="2400" dirty="0">
                <a:solidFill>
                  <a:schemeClr val="accent4"/>
                </a:solidFill>
                <a:latin typeface="微软雅黑" panose="020B0503020204020204" pitchFamily="34" charset="-122"/>
                <a:ea typeface="微软雅黑" panose="020B0503020204020204" pitchFamily="34" charset="-122"/>
              </a:rPr>
              <a:t>、工序</a:t>
            </a:r>
            <a:r>
              <a:rPr lang="en-US" altLang="zh-CN" sz="2400" dirty="0">
                <a:solidFill>
                  <a:schemeClr val="accent4"/>
                </a:solidFill>
                <a:latin typeface="微软雅黑" panose="020B0503020204020204" pitchFamily="34" charset="-122"/>
                <a:ea typeface="微软雅黑" panose="020B0503020204020204" pitchFamily="34" charset="-122"/>
              </a:rPr>
              <a:t>B</a:t>
            </a:r>
            <a:r>
              <a:rPr lang="zh-CN" altLang="en-US" sz="2400" dirty="0">
                <a:solidFill>
                  <a:schemeClr val="accent4"/>
                </a:solidFill>
                <a:latin typeface="微软雅黑" panose="020B0503020204020204" pitchFamily="34" charset="-122"/>
                <a:ea typeface="微软雅黑" panose="020B0503020204020204" pitchFamily="34" charset="-122"/>
              </a:rPr>
              <a:t>、工序</a:t>
            </a:r>
            <a:r>
              <a:rPr lang="en-US" altLang="zh-CN" sz="2400" dirty="0">
                <a:solidFill>
                  <a:schemeClr val="accent4"/>
                </a:solidFill>
                <a:latin typeface="微软雅黑" panose="020B0503020204020204" pitchFamily="34" charset="-122"/>
                <a:ea typeface="微软雅黑" panose="020B0503020204020204" pitchFamily="34" charset="-122"/>
              </a:rPr>
              <a:t>C</a:t>
            </a:r>
            <a:r>
              <a:rPr lang="zh-CN" altLang="en-US" sz="2400" dirty="0">
                <a:solidFill>
                  <a:schemeClr val="accent4"/>
                </a:solidFill>
                <a:latin typeface="微软雅黑" panose="020B0503020204020204" pitchFamily="34" charset="-122"/>
                <a:ea typeface="微软雅黑" panose="020B0503020204020204" pitchFamily="34" charset="-122"/>
              </a:rPr>
              <a:t>，工序之间产品互有使用</a:t>
            </a:r>
            <a:endParaRPr lang="en-US" altLang="zh-CN" sz="2400" dirty="0">
              <a:solidFill>
                <a:schemeClr val="accent4"/>
              </a:solidFill>
              <a:latin typeface="微软雅黑" panose="020B0503020204020204" pitchFamily="34" charset="-122"/>
              <a:ea typeface="微软雅黑" panose="020B0503020204020204" pitchFamily="34" charset="-122"/>
            </a:endParaRPr>
          </a:p>
        </p:txBody>
      </p:sp>
      <p:sp>
        <p:nvSpPr>
          <p:cNvPr id="2" name="Rectangle 1">
            <a:extLst>
              <a:ext uri="{FF2B5EF4-FFF2-40B4-BE49-F238E27FC236}">
                <a16:creationId xmlns:a16="http://schemas.microsoft.com/office/drawing/2014/main" id="{DAEE40C1-AC37-E681-B54E-D3C2026DB69E}"/>
              </a:ext>
            </a:extLst>
          </p:cNvPr>
          <p:cNvSpPr/>
          <p:nvPr/>
        </p:nvSpPr>
        <p:spPr bwMode="auto">
          <a:xfrm>
            <a:off x="5161373" y="2801073"/>
            <a:ext cx="1389897" cy="627927"/>
          </a:xfrm>
          <a:prstGeom prst="rect">
            <a:avLst/>
          </a:prstGeom>
          <a:solidFill>
            <a:schemeClr val="accent1"/>
          </a:solidFill>
          <a:ln w="19050">
            <a:noFill/>
            <a:round/>
          </a:ln>
        </p:spPr>
        <p:txBody>
          <a:bodyPr vert="horz" wrap="none" lIns="91440" tIns="45720" rIns="91440" bIns="45720" numCol="1" rtlCol="0" anchor="ctr" anchorCtr="1" compatLnSpc="1"/>
          <a:lstStyle/>
          <a:p>
            <a:pPr algn="ctr"/>
            <a:r>
              <a:rPr lang="en-CN" sz="2400" b="1" dirty="0">
                <a:solidFill>
                  <a:schemeClr val="bg1"/>
                </a:solidFill>
                <a:latin typeface="+mj-ea"/>
                <a:ea typeface="+mj-ea"/>
              </a:rPr>
              <a:t>工序A</a:t>
            </a:r>
          </a:p>
        </p:txBody>
      </p:sp>
      <p:sp>
        <p:nvSpPr>
          <p:cNvPr id="5" name="Rectangle 4">
            <a:extLst>
              <a:ext uri="{FF2B5EF4-FFF2-40B4-BE49-F238E27FC236}">
                <a16:creationId xmlns:a16="http://schemas.microsoft.com/office/drawing/2014/main" id="{3F6E70CE-DD5D-B395-F689-53839F945D27}"/>
              </a:ext>
            </a:extLst>
          </p:cNvPr>
          <p:cNvSpPr/>
          <p:nvPr/>
        </p:nvSpPr>
        <p:spPr bwMode="auto">
          <a:xfrm>
            <a:off x="6355495" y="4155027"/>
            <a:ext cx="1389897" cy="627927"/>
          </a:xfrm>
          <a:prstGeom prst="rect">
            <a:avLst/>
          </a:prstGeom>
          <a:solidFill>
            <a:schemeClr val="accent3"/>
          </a:solidFill>
          <a:ln w="19050">
            <a:noFill/>
            <a:round/>
          </a:ln>
        </p:spPr>
        <p:txBody>
          <a:bodyPr vert="horz" wrap="none" lIns="91440" tIns="45720" rIns="91440" bIns="45720" numCol="1" rtlCol="0" anchor="ctr" anchorCtr="1" compatLnSpc="1"/>
          <a:lstStyle/>
          <a:p>
            <a:pPr algn="ctr"/>
            <a:r>
              <a:rPr lang="en-CN" sz="2400" b="1" dirty="0">
                <a:solidFill>
                  <a:schemeClr val="bg1"/>
                </a:solidFill>
                <a:latin typeface="+mj-ea"/>
                <a:ea typeface="+mj-ea"/>
              </a:rPr>
              <a:t>工序B</a:t>
            </a:r>
          </a:p>
        </p:txBody>
      </p:sp>
      <p:sp>
        <p:nvSpPr>
          <p:cNvPr id="6" name="Rectangle 5">
            <a:extLst>
              <a:ext uri="{FF2B5EF4-FFF2-40B4-BE49-F238E27FC236}">
                <a16:creationId xmlns:a16="http://schemas.microsoft.com/office/drawing/2014/main" id="{6C769407-DFD0-8A19-1D4F-C3FDA727A359}"/>
              </a:ext>
            </a:extLst>
          </p:cNvPr>
          <p:cNvSpPr/>
          <p:nvPr/>
        </p:nvSpPr>
        <p:spPr bwMode="auto">
          <a:xfrm>
            <a:off x="5161373" y="5508981"/>
            <a:ext cx="1389897" cy="627927"/>
          </a:xfrm>
          <a:prstGeom prst="rect">
            <a:avLst/>
          </a:prstGeom>
          <a:solidFill>
            <a:schemeClr val="tx2"/>
          </a:solidFill>
          <a:ln w="19050">
            <a:noFill/>
            <a:round/>
          </a:ln>
        </p:spPr>
        <p:txBody>
          <a:bodyPr vert="horz" wrap="none" lIns="91440" tIns="45720" rIns="91440" bIns="45720" numCol="1" rtlCol="0" anchor="ctr" anchorCtr="1" compatLnSpc="1"/>
          <a:lstStyle/>
          <a:p>
            <a:pPr algn="ctr"/>
            <a:r>
              <a:rPr lang="en-CN" sz="2400" b="1" dirty="0">
                <a:solidFill>
                  <a:schemeClr val="bg1"/>
                </a:solidFill>
                <a:latin typeface="+mj-ea"/>
                <a:ea typeface="+mj-ea"/>
              </a:rPr>
              <a:t>工序C</a:t>
            </a:r>
          </a:p>
        </p:txBody>
      </p:sp>
      <p:cxnSp>
        <p:nvCxnSpPr>
          <p:cNvPr id="21" name="Straight Arrow Connector 20">
            <a:extLst>
              <a:ext uri="{FF2B5EF4-FFF2-40B4-BE49-F238E27FC236}">
                <a16:creationId xmlns:a16="http://schemas.microsoft.com/office/drawing/2014/main" id="{2302B19A-D66F-89C9-192C-2BFDF55160F9}"/>
              </a:ext>
            </a:extLst>
          </p:cNvPr>
          <p:cNvCxnSpPr>
            <a:cxnSpLocks/>
          </p:cNvCxnSpPr>
          <p:nvPr/>
        </p:nvCxnSpPr>
        <p:spPr>
          <a:xfrm>
            <a:off x="5552576" y="3578583"/>
            <a:ext cx="0" cy="1780813"/>
          </a:xfrm>
          <a:prstGeom prst="straightConnector1">
            <a:avLst/>
          </a:prstGeom>
          <a:ln w="635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11CBA58-5B70-3C25-CFDE-1827A347FE80}"/>
              </a:ext>
            </a:extLst>
          </p:cNvPr>
          <p:cNvCxnSpPr>
            <a:cxnSpLocks/>
          </p:cNvCxnSpPr>
          <p:nvPr/>
        </p:nvCxnSpPr>
        <p:spPr>
          <a:xfrm flipH="1">
            <a:off x="6376231" y="4884057"/>
            <a:ext cx="526387" cy="523820"/>
          </a:xfrm>
          <a:prstGeom prst="straightConnector1">
            <a:avLst/>
          </a:prstGeom>
          <a:ln w="508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ADD1B78-14D0-41F6-ED9C-984171DFE98F}"/>
              </a:ext>
            </a:extLst>
          </p:cNvPr>
          <p:cNvCxnSpPr>
            <a:cxnSpLocks/>
          </p:cNvCxnSpPr>
          <p:nvPr/>
        </p:nvCxnSpPr>
        <p:spPr>
          <a:xfrm>
            <a:off x="6448884" y="3530103"/>
            <a:ext cx="453734" cy="522877"/>
          </a:xfrm>
          <a:prstGeom prst="straightConnector1">
            <a:avLst/>
          </a:prstGeom>
          <a:ln w="508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AB9C096-D79B-0F11-2379-3E28B5E6247B}"/>
              </a:ext>
            </a:extLst>
          </p:cNvPr>
          <p:cNvSpPr txBox="1"/>
          <p:nvPr/>
        </p:nvSpPr>
        <p:spPr>
          <a:xfrm>
            <a:off x="4673167" y="4979748"/>
            <a:ext cx="724878" cy="338554"/>
          </a:xfrm>
          <a:prstGeom prst="rect">
            <a:avLst/>
          </a:prstGeom>
          <a:noFill/>
        </p:spPr>
        <p:txBody>
          <a:bodyPr wrap="none" rtlCol="0">
            <a:spAutoFit/>
          </a:bodyPr>
          <a:lstStyle/>
          <a:p>
            <a:r>
              <a:rPr lang="en-CN" sz="1600" dirty="0"/>
              <a:t>产品A</a:t>
            </a:r>
          </a:p>
        </p:txBody>
      </p:sp>
      <p:sp>
        <p:nvSpPr>
          <p:cNvPr id="34" name="TextBox 33">
            <a:extLst>
              <a:ext uri="{FF2B5EF4-FFF2-40B4-BE49-F238E27FC236}">
                <a16:creationId xmlns:a16="http://schemas.microsoft.com/office/drawing/2014/main" id="{739601B5-9F91-EE5D-026E-9FFA09017E46}"/>
              </a:ext>
            </a:extLst>
          </p:cNvPr>
          <p:cNvSpPr txBox="1"/>
          <p:nvPr/>
        </p:nvSpPr>
        <p:spPr>
          <a:xfrm>
            <a:off x="4676373" y="3597029"/>
            <a:ext cx="723275" cy="338554"/>
          </a:xfrm>
          <a:prstGeom prst="rect">
            <a:avLst/>
          </a:prstGeom>
          <a:noFill/>
        </p:spPr>
        <p:txBody>
          <a:bodyPr wrap="none" rtlCol="0">
            <a:spAutoFit/>
          </a:bodyPr>
          <a:lstStyle/>
          <a:p>
            <a:r>
              <a:rPr lang="en-CN" sz="1600" dirty="0"/>
              <a:t>产品C</a:t>
            </a:r>
          </a:p>
        </p:txBody>
      </p:sp>
      <p:sp>
        <p:nvSpPr>
          <p:cNvPr id="35" name="TextBox 34">
            <a:extLst>
              <a:ext uri="{FF2B5EF4-FFF2-40B4-BE49-F238E27FC236}">
                <a16:creationId xmlns:a16="http://schemas.microsoft.com/office/drawing/2014/main" id="{2249E323-8310-3A2D-B1CA-36E53A09A735}"/>
              </a:ext>
            </a:extLst>
          </p:cNvPr>
          <p:cNvSpPr txBox="1"/>
          <p:nvPr/>
        </p:nvSpPr>
        <p:spPr>
          <a:xfrm>
            <a:off x="6972473" y="4828942"/>
            <a:ext cx="723275" cy="338554"/>
          </a:xfrm>
          <a:prstGeom prst="rect">
            <a:avLst/>
          </a:prstGeom>
          <a:noFill/>
        </p:spPr>
        <p:txBody>
          <a:bodyPr wrap="none" rtlCol="0">
            <a:spAutoFit/>
          </a:bodyPr>
          <a:lstStyle/>
          <a:p>
            <a:r>
              <a:rPr lang="en-CN" sz="1600" dirty="0"/>
              <a:t>产品C</a:t>
            </a:r>
          </a:p>
        </p:txBody>
      </p:sp>
      <p:sp>
        <p:nvSpPr>
          <p:cNvPr id="36" name="TextBox 35">
            <a:extLst>
              <a:ext uri="{FF2B5EF4-FFF2-40B4-BE49-F238E27FC236}">
                <a16:creationId xmlns:a16="http://schemas.microsoft.com/office/drawing/2014/main" id="{35DEFE08-A661-CD13-4F90-2B3F19C90217}"/>
              </a:ext>
            </a:extLst>
          </p:cNvPr>
          <p:cNvSpPr txBox="1"/>
          <p:nvPr/>
        </p:nvSpPr>
        <p:spPr>
          <a:xfrm>
            <a:off x="6583923" y="5269627"/>
            <a:ext cx="707245" cy="338554"/>
          </a:xfrm>
          <a:prstGeom prst="rect">
            <a:avLst/>
          </a:prstGeom>
          <a:noFill/>
        </p:spPr>
        <p:txBody>
          <a:bodyPr wrap="none" rtlCol="0">
            <a:spAutoFit/>
          </a:bodyPr>
          <a:lstStyle/>
          <a:p>
            <a:r>
              <a:rPr lang="en-CN" sz="1600" dirty="0"/>
              <a:t>产品B</a:t>
            </a:r>
          </a:p>
        </p:txBody>
      </p:sp>
      <p:sp>
        <p:nvSpPr>
          <p:cNvPr id="37" name="TextBox 36">
            <a:extLst>
              <a:ext uri="{FF2B5EF4-FFF2-40B4-BE49-F238E27FC236}">
                <a16:creationId xmlns:a16="http://schemas.microsoft.com/office/drawing/2014/main" id="{76618506-2EEC-43A5-A683-A05EF596D6C2}"/>
              </a:ext>
            </a:extLst>
          </p:cNvPr>
          <p:cNvSpPr txBox="1"/>
          <p:nvPr/>
        </p:nvSpPr>
        <p:spPr>
          <a:xfrm>
            <a:off x="6972473" y="3744680"/>
            <a:ext cx="724878" cy="338554"/>
          </a:xfrm>
          <a:prstGeom prst="rect">
            <a:avLst/>
          </a:prstGeom>
          <a:noFill/>
        </p:spPr>
        <p:txBody>
          <a:bodyPr wrap="none" rtlCol="0">
            <a:spAutoFit/>
          </a:bodyPr>
          <a:lstStyle/>
          <a:p>
            <a:r>
              <a:rPr lang="en-CN" sz="1600" dirty="0"/>
              <a:t>产品A</a:t>
            </a:r>
          </a:p>
        </p:txBody>
      </p:sp>
    </p:spTree>
    <p:extLst>
      <p:ext uri="{BB962C8B-B14F-4D97-AF65-F5344CB8AC3E}">
        <p14:creationId xmlns:p14="http://schemas.microsoft.com/office/powerpoint/2010/main" val="55092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FD63C-208C-2C7C-14D8-D02F05473790}"/>
              </a:ext>
            </a:extLst>
          </p:cNvPr>
          <p:cNvSpPr>
            <a:spLocks noGrp="1"/>
          </p:cNvSpPr>
          <p:nvPr>
            <p:ph type="title"/>
          </p:nvPr>
        </p:nvSpPr>
        <p:spPr>
          <a:xfrm>
            <a:off x="1715589" y="577769"/>
            <a:ext cx="3793026" cy="502445"/>
          </a:xfrm>
        </p:spPr>
        <p:txBody>
          <a:bodyPr/>
          <a:lstStyle/>
          <a:p>
            <a:r>
              <a:rPr lang="en-CN" dirty="0"/>
              <a:t>Leontief模型</a:t>
            </a:r>
            <a:r>
              <a:rPr lang="en-US" altLang="zh-CN" dirty="0"/>
              <a:t>-</a:t>
            </a:r>
            <a:r>
              <a:rPr lang="zh-CN" altLang="en-US" dirty="0"/>
              <a:t>矩阵计算</a:t>
            </a:r>
            <a:endParaRPr lang="en-CN" dirty="0"/>
          </a:p>
        </p:txBody>
      </p:sp>
      <p:sp>
        <p:nvSpPr>
          <p:cNvPr id="4" name="Text Placeholder 3">
            <a:extLst>
              <a:ext uri="{FF2B5EF4-FFF2-40B4-BE49-F238E27FC236}">
                <a16:creationId xmlns:a16="http://schemas.microsoft.com/office/drawing/2014/main" id="{2002B071-74A4-9082-B0DD-F689B652AB1C}"/>
              </a:ext>
            </a:extLst>
          </p:cNvPr>
          <p:cNvSpPr>
            <a:spLocks noGrp="1"/>
          </p:cNvSpPr>
          <p:nvPr>
            <p:ph type="body" sz="quarter" idx="10"/>
          </p:nvPr>
        </p:nvSpPr>
        <p:spPr/>
        <p:txBody>
          <a:bodyPr/>
          <a:lstStyle/>
          <a:p>
            <a:r>
              <a:rPr lang="en-US" altLang="zh-CN" dirty="0"/>
              <a:t>03</a:t>
            </a:r>
            <a:endParaRPr lang="en-CN" dirty="0"/>
          </a:p>
        </p:txBody>
      </p:sp>
      <p:sp>
        <p:nvSpPr>
          <p:cNvPr id="7" name="矩形 5">
            <a:extLst>
              <a:ext uri="{FF2B5EF4-FFF2-40B4-BE49-F238E27FC236}">
                <a16:creationId xmlns:a16="http://schemas.microsoft.com/office/drawing/2014/main" id="{820DFD0A-2F33-F937-178B-8FDD6B31D622}"/>
              </a:ext>
            </a:extLst>
          </p:cNvPr>
          <p:cNvSpPr>
            <a:spLocks noChangeArrowheads="1"/>
          </p:cNvSpPr>
          <p:nvPr/>
        </p:nvSpPr>
        <p:spPr bwMode="auto">
          <a:xfrm>
            <a:off x="1084157" y="1223182"/>
            <a:ext cx="9925776"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p>
            <a:pPr fontAlgn="base">
              <a:lnSpc>
                <a:spcPct val="150000"/>
              </a:lnSpc>
              <a:spcBef>
                <a:spcPct val="0"/>
              </a:spcBef>
              <a:spcAft>
                <a:spcPct val="0"/>
              </a:spcAft>
            </a:pPr>
            <a:r>
              <a:rPr lang="zh-CN" altLang="en-US" sz="2400" b="1" dirty="0">
                <a:solidFill>
                  <a:schemeClr val="accent4"/>
                </a:solidFill>
                <a:latin typeface="微软雅黑" panose="020B0503020204020204" pitchFamily="34" charset="-122"/>
                <a:ea typeface="微软雅黑" panose="020B0503020204020204" pitchFamily="34" charset="-122"/>
              </a:rPr>
              <a:t>矩阵计算示例</a:t>
            </a:r>
            <a:endParaRPr lang="en-US" altLang="zh-CN" sz="2400" b="1" dirty="0">
              <a:solidFill>
                <a:schemeClr val="accent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zh-CN" altLang="en-US" sz="2400" dirty="0">
                <a:solidFill>
                  <a:schemeClr val="accent4"/>
                </a:solidFill>
                <a:latin typeface="微软雅黑" panose="020B0503020204020204" pitchFamily="34" charset="-122"/>
                <a:ea typeface="微软雅黑" panose="020B0503020204020204" pitchFamily="34" charset="-122"/>
              </a:rPr>
              <a:t>工序投入产出表如下，工序</a:t>
            </a:r>
            <a:r>
              <a:rPr lang="en-US" altLang="zh-CN" sz="2400" dirty="0">
                <a:solidFill>
                  <a:schemeClr val="accent4"/>
                </a:solidFill>
                <a:latin typeface="微软雅黑" panose="020B0503020204020204" pitchFamily="34" charset="-122"/>
                <a:ea typeface="微软雅黑" panose="020B0503020204020204" pitchFamily="34" charset="-122"/>
              </a:rPr>
              <a:t>A</a:t>
            </a:r>
            <a:r>
              <a:rPr lang="zh-CN" altLang="en-US" sz="2400" dirty="0">
                <a:solidFill>
                  <a:schemeClr val="accent4"/>
                </a:solidFill>
                <a:latin typeface="微软雅黑" panose="020B0503020204020204" pitchFamily="34" charset="-122"/>
                <a:ea typeface="微软雅黑" panose="020B0503020204020204" pitchFamily="34" charset="-122"/>
              </a:rPr>
              <a:t>、</a:t>
            </a:r>
            <a:r>
              <a:rPr lang="en-US" altLang="zh-CN" sz="2400" dirty="0">
                <a:solidFill>
                  <a:schemeClr val="accent4"/>
                </a:solidFill>
                <a:latin typeface="微软雅黑" panose="020B0503020204020204" pitchFamily="34" charset="-122"/>
                <a:ea typeface="微软雅黑" panose="020B0503020204020204" pitchFamily="34" charset="-122"/>
              </a:rPr>
              <a:t>B</a:t>
            </a:r>
            <a:r>
              <a:rPr lang="zh-CN" altLang="en-US" sz="2400" dirty="0">
                <a:solidFill>
                  <a:schemeClr val="accent4"/>
                </a:solidFill>
                <a:latin typeface="微软雅黑" panose="020B0503020204020204" pitchFamily="34" charset="-122"/>
                <a:ea typeface="微软雅黑" panose="020B0503020204020204" pitchFamily="34" charset="-122"/>
              </a:rPr>
              <a:t>、</a:t>
            </a:r>
            <a:r>
              <a:rPr lang="en-US" altLang="zh-CN" sz="2400" dirty="0">
                <a:solidFill>
                  <a:schemeClr val="accent4"/>
                </a:solidFill>
                <a:latin typeface="微软雅黑" panose="020B0503020204020204" pitchFamily="34" charset="-122"/>
                <a:ea typeface="微软雅黑" panose="020B0503020204020204" pitchFamily="34" charset="-122"/>
              </a:rPr>
              <a:t>C</a:t>
            </a:r>
            <a:r>
              <a:rPr lang="zh-CN" altLang="en-US" sz="2400" dirty="0">
                <a:solidFill>
                  <a:schemeClr val="accent4"/>
                </a:solidFill>
                <a:latin typeface="微软雅黑" panose="020B0503020204020204" pitchFamily="34" charset="-122"/>
                <a:ea typeface="微软雅黑" panose="020B0503020204020204" pitchFamily="34" charset="-122"/>
              </a:rPr>
              <a:t>分别对应产品</a:t>
            </a:r>
            <a:r>
              <a:rPr lang="en-US" altLang="zh-CN" sz="2400" dirty="0">
                <a:solidFill>
                  <a:schemeClr val="accent4"/>
                </a:solidFill>
                <a:latin typeface="微软雅黑" panose="020B0503020204020204" pitchFamily="34" charset="-122"/>
                <a:ea typeface="微软雅黑" panose="020B0503020204020204" pitchFamily="34" charset="-122"/>
              </a:rPr>
              <a:t>A</a:t>
            </a:r>
            <a:r>
              <a:rPr lang="zh-CN" altLang="en-US" sz="2400" dirty="0">
                <a:solidFill>
                  <a:schemeClr val="accent4"/>
                </a:solidFill>
                <a:latin typeface="微软雅黑" panose="020B0503020204020204" pitchFamily="34" charset="-122"/>
                <a:ea typeface="微软雅黑" panose="020B0503020204020204" pitchFamily="34" charset="-122"/>
              </a:rPr>
              <a:t>、</a:t>
            </a:r>
            <a:r>
              <a:rPr lang="en-US" altLang="zh-CN" sz="2400" dirty="0">
                <a:solidFill>
                  <a:schemeClr val="accent4"/>
                </a:solidFill>
                <a:latin typeface="微软雅黑" panose="020B0503020204020204" pitchFamily="34" charset="-122"/>
                <a:ea typeface="微软雅黑" panose="020B0503020204020204" pitchFamily="34" charset="-122"/>
              </a:rPr>
              <a:t>B</a:t>
            </a:r>
            <a:r>
              <a:rPr lang="zh-CN" altLang="en-US" sz="2400" dirty="0">
                <a:solidFill>
                  <a:schemeClr val="accent4"/>
                </a:solidFill>
                <a:latin typeface="微软雅黑" panose="020B0503020204020204" pitchFamily="34" charset="-122"/>
                <a:ea typeface="微软雅黑" panose="020B0503020204020204" pitchFamily="34" charset="-122"/>
              </a:rPr>
              <a:t>、</a:t>
            </a:r>
            <a:r>
              <a:rPr lang="en-US" altLang="zh-CN" sz="2400" dirty="0">
                <a:solidFill>
                  <a:schemeClr val="accent4"/>
                </a:solidFill>
                <a:latin typeface="微软雅黑" panose="020B0503020204020204" pitchFamily="34" charset="-122"/>
                <a:ea typeface="微软雅黑" panose="020B0503020204020204" pitchFamily="34" charset="-122"/>
              </a:rPr>
              <a:t>C</a:t>
            </a:r>
          </a:p>
        </p:txBody>
      </p:sp>
      <p:graphicFrame>
        <p:nvGraphicFramePr>
          <p:cNvPr id="8" name="Table 7">
            <a:extLst>
              <a:ext uri="{FF2B5EF4-FFF2-40B4-BE49-F238E27FC236}">
                <a16:creationId xmlns:a16="http://schemas.microsoft.com/office/drawing/2014/main" id="{3418655A-6796-D9AA-D92D-F3026EA7F3C4}"/>
              </a:ext>
            </a:extLst>
          </p:cNvPr>
          <p:cNvGraphicFramePr>
            <a:graphicFrameLocks noGrp="1"/>
          </p:cNvGraphicFramePr>
          <p:nvPr>
            <p:extLst>
              <p:ext uri="{D42A27DB-BD31-4B8C-83A1-F6EECF244321}">
                <p14:modId xmlns:p14="http://schemas.microsoft.com/office/powerpoint/2010/main" val="1803226005"/>
              </p:ext>
            </p:extLst>
          </p:nvPr>
        </p:nvGraphicFramePr>
        <p:xfrm>
          <a:off x="2032000" y="2531978"/>
          <a:ext cx="8128000" cy="3337560"/>
        </p:xfrm>
        <a:graphic>
          <a:graphicData uri="http://schemas.openxmlformats.org/drawingml/2006/table">
            <a:tbl>
              <a:tblPr firstRow="1" bandRow="1">
                <a:tableStyleId>{ED083AE6-46FA-4A59-8FB0-9F97EB10719F}</a:tableStyleId>
              </a:tblPr>
              <a:tblGrid>
                <a:gridCol w="2032000">
                  <a:extLst>
                    <a:ext uri="{9D8B030D-6E8A-4147-A177-3AD203B41FA5}">
                      <a16:colId xmlns:a16="http://schemas.microsoft.com/office/drawing/2014/main" val="966877108"/>
                    </a:ext>
                  </a:extLst>
                </a:gridCol>
                <a:gridCol w="2032000">
                  <a:extLst>
                    <a:ext uri="{9D8B030D-6E8A-4147-A177-3AD203B41FA5}">
                      <a16:colId xmlns:a16="http://schemas.microsoft.com/office/drawing/2014/main" val="94963900"/>
                    </a:ext>
                  </a:extLst>
                </a:gridCol>
                <a:gridCol w="2032000">
                  <a:extLst>
                    <a:ext uri="{9D8B030D-6E8A-4147-A177-3AD203B41FA5}">
                      <a16:colId xmlns:a16="http://schemas.microsoft.com/office/drawing/2014/main" val="173038391"/>
                    </a:ext>
                  </a:extLst>
                </a:gridCol>
                <a:gridCol w="2032000">
                  <a:extLst>
                    <a:ext uri="{9D8B030D-6E8A-4147-A177-3AD203B41FA5}">
                      <a16:colId xmlns:a16="http://schemas.microsoft.com/office/drawing/2014/main" val="2574532982"/>
                    </a:ext>
                  </a:extLst>
                </a:gridCol>
              </a:tblGrid>
              <a:tr h="370840">
                <a:tc>
                  <a:txBody>
                    <a:bodyPr/>
                    <a:lstStyle/>
                    <a:p>
                      <a:pPr algn="ctr"/>
                      <a:r>
                        <a:rPr lang="en-CN" dirty="0">
                          <a:solidFill>
                            <a:schemeClr val="bg1"/>
                          </a:solidFill>
                          <a:latin typeface="+mn-ea"/>
                          <a:ea typeface="+mn-ea"/>
                        </a:rPr>
                        <a:t>工序</a:t>
                      </a:r>
                    </a:p>
                  </a:txBody>
                  <a:tcPr>
                    <a:solidFill>
                      <a:schemeClr val="accent4"/>
                    </a:solidFill>
                  </a:tcPr>
                </a:tc>
                <a:tc>
                  <a:txBody>
                    <a:bodyPr/>
                    <a:lstStyle/>
                    <a:p>
                      <a:pPr algn="ctr"/>
                      <a:r>
                        <a:rPr lang="en-CN" dirty="0">
                          <a:solidFill>
                            <a:schemeClr val="bg1"/>
                          </a:solidFill>
                          <a:latin typeface="+mn-ea"/>
                          <a:ea typeface="+mn-ea"/>
                        </a:rPr>
                        <a:t>物料类型</a:t>
                      </a:r>
                    </a:p>
                  </a:txBody>
                  <a:tcPr>
                    <a:solidFill>
                      <a:schemeClr val="accent4"/>
                    </a:solidFill>
                  </a:tcPr>
                </a:tc>
                <a:tc>
                  <a:txBody>
                    <a:bodyPr/>
                    <a:lstStyle/>
                    <a:p>
                      <a:pPr algn="ctr"/>
                      <a:r>
                        <a:rPr lang="en-CN" dirty="0">
                          <a:solidFill>
                            <a:schemeClr val="bg1"/>
                          </a:solidFill>
                          <a:latin typeface="+mn-ea"/>
                          <a:ea typeface="+mn-ea"/>
                        </a:rPr>
                        <a:t>物料</a:t>
                      </a:r>
                    </a:p>
                  </a:txBody>
                  <a:tcPr>
                    <a:solidFill>
                      <a:schemeClr val="accent4"/>
                    </a:solidFill>
                  </a:tcPr>
                </a:tc>
                <a:tc>
                  <a:txBody>
                    <a:bodyPr/>
                    <a:lstStyle/>
                    <a:p>
                      <a:pPr algn="ctr"/>
                      <a:r>
                        <a:rPr lang="en-CN" dirty="0">
                          <a:solidFill>
                            <a:schemeClr val="bg1"/>
                          </a:solidFill>
                          <a:latin typeface="+mn-ea"/>
                          <a:ea typeface="+mn-ea"/>
                        </a:rPr>
                        <a:t>物料单耗</a:t>
                      </a:r>
                    </a:p>
                  </a:txBody>
                  <a:tcPr>
                    <a:solidFill>
                      <a:schemeClr val="accent4"/>
                    </a:solidFill>
                  </a:tcPr>
                </a:tc>
                <a:extLst>
                  <a:ext uri="{0D108BD9-81ED-4DB2-BD59-A6C34878D82A}">
                    <a16:rowId xmlns:a16="http://schemas.microsoft.com/office/drawing/2014/main" val="89061275"/>
                  </a:ext>
                </a:extLst>
              </a:tr>
              <a:tr h="370840">
                <a:tc>
                  <a:txBody>
                    <a:bodyPr/>
                    <a:lstStyle/>
                    <a:p>
                      <a:pPr algn="ctr"/>
                      <a:r>
                        <a:rPr lang="en-CN" dirty="0">
                          <a:latin typeface="+mn-ea"/>
                          <a:ea typeface="+mn-ea"/>
                        </a:rPr>
                        <a:t>工序A</a:t>
                      </a:r>
                    </a:p>
                  </a:txBody>
                  <a:tcPr>
                    <a:solidFill>
                      <a:schemeClr val="accent1">
                        <a:lumMod val="20000"/>
                        <a:lumOff val="80000"/>
                      </a:schemeClr>
                    </a:solidFill>
                  </a:tcPr>
                </a:tc>
                <a:tc>
                  <a:txBody>
                    <a:bodyPr/>
                    <a:lstStyle/>
                    <a:p>
                      <a:pPr algn="ctr"/>
                      <a:r>
                        <a:rPr lang="en-CN" dirty="0">
                          <a:latin typeface="+mn-ea"/>
                          <a:ea typeface="+mn-ea"/>
                        </a:rPr>
                        <a:t>能源</a:t>
                      </a:r>
                    </a:p>
                  </a:txBody>
                  <a:tcPr>
                    <a:solidFill>
                      <a:schemeClr val="accent1">
                        <a:lumMod val="20000"/>
                        <a:lumOff val="80000"/>
                      </a:schemeClr>
                    </a:solidFill>
                  </a:tcPr>
                </a:tc>
                <a:tc>
                  <a:txBody>
                    <a:bodyPr/>
                    <a:lstStyle/>
                    <a:p>
                      <a:pPr algn="ctr"/>
                      <a:r>
                        <a:rPr lang="en-CN" dirty="0">
                          <a:latin typeface="+mn-ea"/>
                          <a:ea typeface="+mn-ea"/>
                        </a:rPr>
                        <a:t>产品C</a:t>
                      </a:r>
                    </a:p>
                  </a:txBody>
                  <a:tcPr>
                    <a:solidFill>
                      <a:schemeClr val="accent1">
                        <a:lumMod val="20000"/>
                        <a:lumOff val="80000"/>
                      </a:schemeClr>
                    </a:solidFill>
                  </a:tcPr>
                </a:tc>
                <a:tc>
                  <a:txBody>
                    <a:bodyPr/>
                    <a:lstStyle/>
                    <a:p>
                      <a:pPr algn="ctr"/>
                      <a:r>
                        <a:rPr lang="en-US" dirty="0">
                          <a:latin typeface="+mn-ea"/>
                          <a:ea typeface="+mn-ea"/>
                        </a:rPr>
                        <a:t>0.1</a:t>
                      </a:r>
                      <a:endParaRPr lang="en-CN" dirty="0">
                        <a:latin typeface="+mn-ea"/>
                        <a:ea typeface="+mn-ea"/>
                      </a:endParaRPr>
                    </a:p>
                  </a:txBody>
                  <a:tcPr>
                    <a:solidFill>
                      <a:schemeClr val="accent1">
                        <a:lumMod val="20000"/>
                        <a:lumOff val="80000"/>
                      </a:schemeClr>
                    </a:solidFill>
                  </a:tcPr>
                </a:tc>
                <a:extLst>
                  <a:ext uri="{0D108BD9-81ED-4DB2-BD59-A6C34878D82A}">
                    <a16:rowId xmlns:a16="http://schemas.microsoft.com/office/drawing/2014/main" val="2649771738"/>
                  </a:ext>
                </a:extLst>
              </a:tr>
              <a:tr h="370840">
                <a:tc>
                  <a:txBody>
                    <a:bodyPr/>
                    <a:lstStyle/>
                    <a:p>
                      <a:pPr algn="ctr"/>
                      <a:r>
                        <a:rPr lang="en-CN" dirty="0">
                          <a:latin typeface="+mn-ea"/>
                          <a:ea typeface="+mn-ea"/>
                        </a:rPr>
                        <a:t>工序A</a:t>
                      </a:r>
                    </a:p>
                  </a:txBody>
                  <a:tcPr>
                    <a:solidFill>
                      <a:schemeClr val="accent1">
                        <a:lumMod val="20000"/>
                        <a:lumOff val="80000"/>
                      </a:schemeClr>
                    </a:solidFill>
                  </a:tcPr>
                </a:tc>
                <a:tc>
                  <a:txBody>
                    <a:bodyPr/>
                    <a:lstStyle/>
                    <a:p>
                      <a:pPr algn="ctr"/>
                      <a:r>
                        <a:rPr lang="en-CN" dirty="0">
                          <a:latin typeface="+mn-ea"/>
                          <a:ea typeface="+mn-ea"/>
                        </a:rPr>
                        <a:t>产品</a:t>
                      </a:r>
                    </a:p>
                  </a:txBody>
                  <a:tcPr>
                    <a:solidFill>
                      <a:schemeClr val="accent1">
                        <a:lumMod val="20000"/>
                        <a:lumOff val="80000"/>
                      </a:schemeClr>
                    </a:solidFill>
                  </a:tcPr>
                </a:tc>
                <a:tc>
                  <a:txBody>
                    <a:bodyPr/>
                    <a:lstStyle/>
                    <a:p>
                      <a:pPr algn="ctr"/>
                      <a:r>
                        <a:rPr lang="en-CN" dirty="0">
                          <a:latin typeface="+mn-ea"/>
                          <a:ea typeface="+mn-ea"/>
                        </a:rPr>
                        <a:t>产品A</a:t>
                      </a:r>
                    </a:p>
                  </a:txBody>
                  <a:tcPr>
                    <a:solidFill>
                      <a:schemeClr val="accent1">
                        <a:lumMod val="20000"/>
                        <a:lumOff val="80000"/>
                      </a:schemeClr>
                    </a:solidFill>
                  </a:tcPr>
                </a:tc>
                <a:tc>
                  <a:txBody>
                    <a:bodyPr/>
                    <a:lstStyle/>
                    <a:p>
                      <a:pPr algn="ctr"/>
                      <a:r>
                        <a:rPr lang="en-US" altLang="zh-CN" dirty="0">
                          <a:latin typeface="+mn-ea"/>
                          <a:ea typeface="+mn-ea"/>
                        </a:rPr>
                        <a:t>1.0</a:t>
                      </a:r>
                      <a:endParaRPr lang="en-CN" dirty="0">
                        <a:latin typeface="+mn-ea"/>
                        <a:ea typeface="+mn-ea"/>
                      </a:endParaRPr>
                    </a:p>
                  </a:txBody>
                  <a:tcPr>
                    <a:solidFill>
                      <a:schemeClr val="accent1">
                        <a:lumMod val="20000"/>
                        <a:lumOff val="80000"/>
                      </a:schemeClr>
                    </a:solidFill>
                  </a:tcPr>
                </a:tc>
                <a:extLst>
                  <a:ext uri="{0D108BD9-81ED-4DB2-BD59-A6C34878D82A}">
                    <a16:rowId xmlns:a16="http://schemas.microsoft.com/office/drawing/2014/main" val="3309163096"/>
                  </a:ext>
                </a:extLst>
              </a:tr>
              <a:tr h="370840">
                <a:tc>
                  <a:txBody>
                    <a:bodyPr/>
                    <a:lstStyle/>
                    <a:p>
                      <a:pPr algn="ctr"/>
                      <a:r>
                        <a:rPr lang="en-CN" dirty="0">
                          <a:latin typeface="+mn-ea"/>
                          <a:ea typeface="+mn-ea"/>
                        </a:rPr>
                        <a:t>工序B</a:t>
                      </a:r>
                    </a:p>
                  </a:txBody>
                  <a:tcPr>
                    <a:solidFill>
                      <a:schemeClr val="accent1">
                        <a:lumMod val="40000"/>
                        <a:lumOff val="60000"/>
                      </a:schemeClr>
                    </a:solidFill>
                  </a:tcPr>
                </a:tc>
                <a:tc>
                  <a:txBody>
                    <a:bodyPr/>
                    <a:lstStyle/>
                    <a:p>
                      <a:pPr algn="ctr"/>
                      <a:r>
                        <a:rPr lang="en-CN" dirty="0">
                          <a:latin typeface="+mn-ea"/>
                          <a:ea typeface="+mn-ea"/>
                        </a:rPr>
                        <a:t>原材料</a:t>
                      </a:r>
                    </a:p>
                  </a:txBody>
                  <a:tcPr>
                    <a:solidFill>
                      <a:schemeClr val="accent1">
                        <a:lumMod val="40000"/>
                        <a:lumOff val="60000"/>
                      </a:schemeClr>
                    </a:solidFill>
                  </a:tcPr>
                </a:tc>
                <a:tc>
                  <a:txBody>
                    <a:bodyPr/>
                    <a:lstStyle/>
                    <a:p>
                      <a:pPr algn="ctr"/>
                      <a:r>
                        <a:rPr lang="en-CN" dirty="0">
                          <a:latin typeface="+mn-ea"/>
                          <a:ea typeface="+mn-ea"/>
                        </a:rPr>
                        <a:t>产品A</a:t>
                      </a:r>
                    </a:p>
                  </a:txBody>
                  <a:tcPr>
                    <a:solidFill>
                      <a:schemeClr val="accent1">
                        <a:lumMod val="40000"/>
                        <a:lumOff val="60000"/>
                      </a:schemeClr>
                    </a:solidFill>
                  </a:tcPr>
                </a:tc>
                <a:tc>
                  <a:txBody>
                    <a:bodyPr/>
                    <a:lstStyle/>
                    <a:p>
                      <a:pPr algn="ctr"/>
                      <a:r>
                        <a:rPr lang="en-CN" dirty="0">
                          <a:latin typeface="+mn-ea"/>
                          <a:ea typeface="+mn-ea"/>
                        </a:rPr>
                        <a:t>0.6</a:t>
                      </a:r>
                    </a:p>
                  </a:txBody>
                  <a:tcPr>
                    <a:solidFill>
                      <a:schemeClr val="accent1">
                        <a:lumMod val="40000"/>
                        <a:lumOff val="60000"/>
                      </a:schemeClr>
                    </a:solidFill>
                  </a:tcPr>
                </a:tc>
                <a:extLst>
                  <a:ext uri="{0D108BD9-81ED-4DB2-BD59-A6C34878D82A}">
                    <a16:rowId xmlns:a16="http://schemas.microsoft.com/office/drawing/2014/main" val="7603071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工序B</a:t>
                      </a:r>
                    </a:p>
                  </a:txBody>
                  <a:tcPr>
                    <a:solidFill>
                      <a:schemeClr val="accent1">
                        <a:lumMod val="40000"/>
                        <a:lumOff val="60000"/>
                      </a:schemeClr>
                    </a:solidFill>
                  </a:tcPr>
                </a:tc>
                <a:tc>
                  <a:txBody>
                    <a:bodyPr/>
                    <a:lstStyle/>
                    <a:p>
                      <a:pPr algn="ctr"/>
                      <a:r>
                        <a:rPr lang="en-CN" dirty="0">
                          <a:latin typeface="+mn-ea"/>
                          <a:ea typeface="+mn-ea"/>
                        </a:rPr>
                        <a:t>能源</a:t>
                      </a:r>
                    </a:p>
                  </a:txBody>
                  <a:tcPr>
                    <a:solidFill>
                      <a:schemeClr val="accent1">
                        <a:lumMod val="40000"/>
                        <a:lumOff val="60000"/>
                      </a:schemeClr>
                    </a:solidFill>
                  </a:tcPr>
                </a:tc>
                <a:tc>
                  <a:txBody>
                    <a:bodyPr/>
                    <a:lstStyle/>
                    <a:p>
                      <a:pPr algn="ctr"/>
                      <a:r>
                        <a:rPr lang="en-CN" dirty="0">
                          <a:latin typeface="+mn-ea"/>
                          <a:ea typeface="+mn-ea"/>
                        </a:rPr>
                        <a:t>产品C</a:t>
                      </a:r>
                    </a:p>
                  </a:txBody>
                  <a:tcPr>
                    <a:solidFill>
                      <a:schemeClr val="accent1">
                        <a:lumMod val="40000"/>
                        <a:lumOff val="60000"/>
                      </a:schemeClr>
                    </a:solidFill>
                  </a:tcPr>
                </a:tc>
                <a:tc>
                  <a:txBody>
                    <a:bodyPr/>
                    <a:lstStyle/>
                    <a:p>
                      <a:pPr algn="ctr"/>
                      <a:r>
                        <a:rPr lang="en-CN" dirty="0">
                          <a:latin typeface="+mn-ea"/>
                          <a:ea typeface="+mn-ea"/>
                        </a:rPr>
                        <a:t>0.7</a:t>
                      </a:r>
                    </a:p>
                  </a:txBody>
                  <a:tcPr>
                    <a:solidFill>
                      <a:schemeClr val="accent1">
                        <a:lumMod val="40000"/>
                        <a:lumOff val="60000"/>
                      </a:schemeClr>
                    </a:solidFill>
                  </a:tcPr>
                </a:tc>
                <a:extLst>
                  <a:ext uri="{0D108BD9-81ED-4DB2-BD59-A6C34878D82A}">
                    <a16:rowId xmlns:a16="http://schemas.microsoft.com/office/drawing/2014/main" val="5332811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工序B</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产品</a:t>
                      </a:r>
                    </a:p>
                  </a:txBody>
                  <a:tcPr>
                    <a:solidFill>
                      <a:schemeClr val="accent1">
                        <a:lumMod val="40000"/>
                        <a:lumOff val="60000"/>
                      </a:schemeClr>
                    </a:solidFill>
                  </a:tcPr>
                </a:tc>
                <a:tc>
                  <a:txBody>
                    <a:bodyPr/>
                    <a:lstStyle/>
                    <a:p>
                      <a:pPr algn="ctr"/>
                      <a:r>
                        <a:rPr lang="en-CN" dirty="0">
                          <a:latin typeface="+mn-ea"/>
                          <a:ea typeface="+mn-ea"/>
                        </a:rPr>
                        <a:t>产品B</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mn-ea"/>
                          <a:ea typeface="+mn-ea"/>
                        </a:rPr>
                        <a:t>1.0</a:t>
                      </a:r>
                      <a:endParaRPr lang="en-CN" dirty="0">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11890734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工序C</a:t>
                      </a:r>
                    </a:p>
                  </a:txBody>
                  <a:tcPr>
                    <a:solidFill>
                      <a:schemeClr val="accent1">
                        <a:lumMod val="60000"/>
                        <a:lumOff val="40000"/>
                      </a:schemeClr>
                    </a:solidFill>
                  </a:tcPr>
                </a:tc>
                <a:tc>
                  <a:txBody>
                    <a:bodyPr/>
                    <a:lstStyle/>
                    <a:p>
                      <a:pPr algn="ctr"/>
                      <a:r>
                        <a:rPr lang="en-CN" dirty="0">
                          <a:latin typeface="+mn-ea"/>
                          <a:ea typeface="+mn-ea"/>
                        </a:rPr>
                        <a:t>原材料</a:t>
                      </a:r>
                    </a:p>
                  </a:txBody>
                  <a:tcPr>
                    <a:solidFill>
                      <a:schemeClr val="accent1">
                        <a:lumMod val="60000"/>
                        <a:lumOff val="40000"/>
                      </a:schemeClr>
                    </a:solidFill>
                  </a:tcPr>
                </a:tc>
                <a:tc>
                  <a:txBody>
                    <a:bodyPr/>
                    <a:lstStyle/>
                    <a:p>
                      <a:pPr algn="ctr"/>
                      <a:r>
                        <a:rPr lang="en-CN" dirty="0">
                          <a:latin typeface="+mn-ea"/>
                          <a:ea typeface="+mn-ea"/>
                        </a:rPr>
                        <a:t>产品A</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0.4</a:t>
                      </a:r>
                    </a:p>
                  </a:txBody>
                  <a:tcPr>
                    <a:solidFill>
                      <a:schemeClr val="accent1">
                        <a:lumMod val="60000"/>
                        <a:lumOff val="40000"/>
                      </a:schemeClr>
                    </a:solidFill>
                  </a:tcPr>
                </a:tc>
                <a:extLst>
                  <a:ext uri="{0D108BD9-81ED-4DB2-BD59-A6C34878D82A}">
                    <a16:rowId xmlns:a16="http://schemas.microsoft.com/office/drawing/2014/main" val="15244591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工序C</a:t>
                      </a:r>
                    </a:p>
                  </a:txBody>
                  <a:tcPr>
                    <a:solidFill>
                      <a:schemeClr val="accent1">
                        <a:lumMod val="60000"/>
                        <a:lumOff val="40000"/>
                      </a:schemeClr>
                    </a:solidFill>
                  </a:tcPr>
                </a:tc>
                <a:tc>
                  <a:txBody>
                    <a:bodyPr/>
                    <a:lstStyle/>
                    <a:p>
                      <a:pPr algn="ctr"/>
                      <a:r>
                        <a:rPr lang="en-CN" dirty="0">
                          <a:latin typeface="+mn-ea"/>
                          <a:ea typeface="+mn-ea"/>
                        </a:rPr>
                        <a:t>能源</a:t>
                      </a:r>
                    </a:p>
                  </a:txBody>
                  <a:tcPr>
                    <a:solidFill>
                      <a:schemeClr val="accent1">
                        <a:lumMod val="60000"/>
                        <a:lumOff val="40000"/>
                      </a:schemeClr>
                    </a:solidFill>
                  </a:tcPr>
                </a:tc>
                <a:tc>
                  <a:txBody>
                    <a:bodyPr/>
                    <a:lstStyle/>
                    <a:p>
                      <a:pPr algn="ctr"/>
                      <a:r>
                        <a:rPr lang="en-CN" dirty="0">
                          <a:latin typeface="+mn-ea"/>
                          <a:ea typeface="+mn-ea"/>
                        </a:rPr>
                        <a:t>产品B</a:t>
                      </a:r>
                    </a:p>
                  </a:txBody>
                  <a:tcPr>
                    <a:solidFill>
                      <a:schemeClr val="accent1">
                        <a:lumMod val="60000"/>
                        <a:lumOff val="40000"/>
                      </a:schemeClr>
                    </a:solidFill>
                  </a:tcPr>
                </a:tc>
                <a:tc>
                  <a:txBody>
                    <a:bodyPr/>
                    <a:lstStyle/>
                    <a:p>
                      <a:pPr algn="ctr"/>
                      <a:r>
                        <a:rPr lang="en-CN" dirty="0">
                          <a:latin typeface="+mn-ea"/>
                          <a:ea typeface="+mn-ea"/>
                        </a:rPr>
                        <a:t>0.2</a:t>
                      </a:r>
                    </a:p>
                  </a:txBody>
                  <a:tcPr>
                    <a:solidFill>
                      <a:schemeClr val="accent1">
                        <a:lumMod val="60000"/>
                        <a:lumOff val="40000"/>
                      </a:schemeClr>
                    </a:solidFill>
                  </a:tcPr>
                </a:tc>
                <a:extLst>
                  <a:ext uri="{0D108BD9-81ED-4DB2-BD59-A6C34878D82A}">
                    <a16:rowId xmlns:a16="http://schemas.microsoft.com/office/drawing/2014/main" val="27180519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工序C</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产品</a:t>
                      </a:r>
                    </a:p>
                  </a:txBody>
                  <a:tcPr>
                    <a:solidFill>
                      <a:schemeClr val="accent1">
                        <a:lumMod val="60000"/>
                        <a:lumOff val="40000"/>
                      </a:schemeClr>
                    </a:solidFill>
                  </a:tcPr>
                </a:tc>
                <a:tc>
                  <a:txBody>
                    <a:bodyPr/>
                    <a:lstStyle/>
                    <a:p>
                      <a:pPr algn="ctr"/>
                      <a:r>
                        <a:rPr lang="en-CN" dirty="0">
                          <a:latin typeface="+mn-ea"/>
                          <a:ea typeface="+mn-ea"/>
                        </a:rPr>
                        <a:t>产品C</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mn-ea"/>
                          <a:ea typeface="+mn-ea"/>
                        </a:rPr>
                        <a:t>1.0</a:t>
                      </a:r>
                      <a:endParaRPr lang="en-CN" dirty="0">
                        <a:latin typeface="+mn-ea"/>
                        <a:ea typeface="+mn-ea"/>
                      </a:endParaRPr>
                    </a:p>
                  </a:txBody>
                  <a:tcPr>
                    <a:solidFill>
                      <a:schemeClr val="accent1">
                        <a:lumMod val="60000"/>
                        <a:lumOff val="40000"/>
                      </a:schemeClr>
                    </a:solidFill>
                  </a:tcPr>
                </a:tc>
                <a:extLst>
                  <a:ext uri="{0D108BD9-81ED-4DB2-BD59-A6C34878D82A}">
                    <a16:rowId xmlns:a16="http://schemas.microsoft.com/office/drawing/2014/main" val="3181272708"/>
                  </a:ext>
                </a:extLst>
              </a:tr>
            </a:tbl>
          </a:graphicData>
        </a:graphic>
      </p:graphicFrame>
    </p:spTree>
    <p:extLst>
      <p:ext uri="{BB962C8B-B14F-4D97-AF65-F5344CB8AC3E}">
        <p14:creationId xmlns:p14="http://schemas.microsoft.com/office/powerpoint/2010/main" val="132740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FD63C-208C-2C7C-14D8-D02F05473790}"/>
              </a:ext>
            </a:extLst>
          </p:cNvPr>
          <p:cNvSpPr>
            <a:spLocks noGrp="1"/>
          </p:cNvSpPr>
          <p:nvPr>
            <p:ph type="title"/>
          </p:nvPr>
        </p:nvSpPr>
        <p:spPr>
          <a:xfrm>
            <a:off x="1715589" y="577769"/>
            <a:ext cx="3793026" cy="502445"/>
          </a:xfrm>
        </p:spPr>
        <p:txBody>
          <a:bodyPr/>
          <a:lstStyle/>
          <a:p>
            <a:r>
              <a:rPr lang="en-CN" dirty="0"/>
              <a:t>Leontief模型</a:t>
            </a:r>
            <a:r>
              <a:rPr lang="en-US" altLang="zh-CN" dirty="0"/>
              <a:t>-</a:t>
            </a:r>
            <a:r>
              <a:rPr lang="zh-CN" altLang="en-US" dirty="0"/>
              <a:t>矩阵计算</a:t>
            </a:r>
            <a:endParaRPr lang="en-CN" dirty="0"/>
          </a:p>
        </p:txBody>
      </p:sp>
      <p:sp>
        <p:nvSpPr>
          <p:cNvPr id="4" name="Text Placeholder 3">
            <a:extLst>
              <a:ext uri="{FF2B5EF4-FFF2-40B4-BE49-F238E27FC236}">
                <a16:creationId xmlns:a16="http://schemas.microsoft.com/office/drawing/2014/main" id="{2002B071-74A4-9082-B0DD-F689B652AB1C}"/>
              </a:ext>
            </a:extLst>
          </p:cNvPr>
          <p:cNvSpPr>
            <a:spLocks noGrp="1"/>
          </p:cNvSpPr>
          <p:nvPr>
            <p:ph type="body" sz="quarter" idx="10"/>
          </p:nvPr>
        </p:nvSpPr>
        <p:spPr/>
        <p:txBody>
          <a:bodyPr/>
          <a:lstStyle/>
          <a:p>
            <a:r>
              <a:rPr lang="en-US" altLang="zh-CN" dirty="0"/>
              <a:t>03</a:t>
            </a:r>
            <a:endParaRPr lang="en-CN" dirty="0"/>
          </a:p>
        </p:txBody>
      </p:sp>
      <p:sp>
        <p:nvSpPr>
          <p:cNvPr id="7" name="矩形 5">
            <a:extLst>
              <a:ext uri="{FF2B5EF4-FFF2-40B4-BE49-F238E27FC236}">
                <a16:creationId xmlns:a16="http://schemas.microsoft.com/office/drawing/2014/main" id="{820DFD0A-2F33-F937-178B-8FDD6B31D622}"/>
              </a:ext>
            </a:extLst>
          </p:cNvPr>
          <p:cNvSpPr>
            <a:spLocks noChangeArrowheads="1"/>
          </p:cNvSpPr>
          <p:nvPr/>
        </p:nvSpPr>
        <p:spPr bwMode="auto">
          <a:xfrm>
            <a:off x="1084157" y="1223182"/>
            <a:ext cx="9925776"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p>
            <a:pPr fontAlgn="base">
              <a:lnSpc>
                <a:spcPct val="150000"/>
              </a:lnSpc>
              <a:spcBef>
                <a:spcPct val="0"/>
              </a:spcBef>
              <a:spcAft>
                <a:spcPct val="0"/>
              </a:spcAft>
            </a:pPr>
            <a:r>
              <a:rPr lang="zh-CN" altLang="en-US" sz="2400" b="1" dirty="0">
                <a:solidFill>
                  <a:schemeClr val="accent4"/>
                </a:solidFill>
                <a:latin typeface="微软雅黑" panose="020B0503020204020204" pitchFamily="34" charset="-122"/>
                <a:ea typeface="微软雅黑" panose="020B0503020204020204" pitchFamily="34" charset="-122"/>
              </a:rPr>
              <a:t>矩阵计算示例</a:t>
            </a:r>
            <a:endParaRPr lang="en-US" altLang="zh-CN" sz="2400" b="1" dirty="0">
              <a:solidFill>
                <a:schemeClr val="accent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zh-CN" altLang="en-US" sz="2400" dirty="0">
                <a:solidFill>
                  <a:schemeClr val="accent4"/>
                </a:solidFill>
                <a:latin typeface="微软雅黑" panose="020B0503020204020204" pitchFamily="34" charset="-122"/>
                <a:ea typeface="微软雅黑" panose="020B0503020204020204" pitchFamily="34" charset="-122"/>
              </a:rPr>
              <a:t>通过投入产出表构建完全消耗矩阵，将工序对产品的消耗填入矩阵</a:t>
            </a:r>
            <a:r>
              <a:rPr lang="zh-CN" altLang="en-CN" sz="2400" dirty="0">
                <a:solidFill>
                  <a:srgbClr val="C00000"/>
                </a:solidFill>
                <a:latin typeface="微软雅黑" panose="020B0503020204020204" pitchFamily="34" charset="-122"/>
                <a:ea typeface="微软雅黑" panose="020B0503020204020204" pitchFamily="34" charset="-122"/>
              </a:rPr>
              <a:t>各列</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8" name="Table 7">
            <a:extLst>
              <a:ext uri="{FF2B5EF4-FFF2-40B4-BE49-F238E27FC236}">
                <a16:creationId xmlns:a16="http://schemas.microsoft.com/office/drawing/2014/main" id="{3418655A-6796-D9AA-D92D-F3026EA7F3C4}"/>
              </a:ext>
            </a:extLst>
          </p:cNvPr>
          <p:cNvGraphicFramePr>
            <a:graphicFrameLocks noGrp="1"/>
          </p:cNvGraphicFramePr>
          <p:nvPr>
            <p:extLst>
              <p:ext uri="{D42A27DB-BD31-4B8C-83A1-F6EECF244321}">
                <p14:modId xmlns:p14="http://schemas.microsoft.com/office/powerpoint/2010/main" val="4064000199"/>
              </p:ext>
            </p:extLst>
          </p:nvPr>
        </p:nvGraphicFramePr>
        <p:xfrm>
          <a:off x="1084157" y="2531978"/>
          <a:ext cx="4615936" cy="3337560"/>
        </p:xfrm>
        <a:graphic>
          <a:graphicData uri="http://schemas.openxmlformats.org/drawingml/2006/table">
            <a:tbl>
              <a:tblPr firstRow="1" bandRow="1">
                <a:tableStyleId>{ED083AE6-46FA-4A59-8FB0-9F97EB10719F}</a:tableStyleId>
              </a:tblPr>
              <a:tblGrid>
                <a:gridCol w="1153984">
                  <a:extLst>
                    <a:ext uri="{9D8B030D-6E8A-4147-A177-3AD203B41FA5}">
                      <a16:colId xmlns:a16="http://schemas.microsoft.com/office/drawing/2014/main" val="966877108"/>
                    </a:ext>
                  </a:extLst>
                </a:gridCol>
                <a:gridCol w="1153984">
                  <a:extLst>
                    <a:ext uri="{9D8B030D-6E8A-4147-A177-3AD203B41FA5}">
                      <a16:colId xmlns:a16="http://schemas.microsoft.com/office/drawing/2014/main" val="94963900"/>
                    </a:ext>
                  </a:extLst>
                </a:gridCol>
                <a:gridCol w="1153984">
                  <a:extLst>
                    <a:ext uri="{9D8B030D-6E8A-4147-A177-3AD203B41FA5}">
                      <a16:colId xmlns:a16="http://schemas.microsoft.com/office/drawing/2014/main" val="173038391"/>
                    </a:ext>
                  </a:extLst>
                </a:gridCol>
                <a:gridCol w="1153984">
                  <a:extLst>
                    <a:ext uri="{9D8B030D-6E8A-4147-A177-3AD203B41FA5}">
                      <a16:colId xmlns:a16="http://schemas.microsoft.com/office/drawing/2014/main" val="2574532982"/>
                    </a:ext>
                  </a:extLst>
                </a:gridCol>
              </a:tblGrid>
              <a:tr h="370840">
                <a:tc>
                  <a:txBody>
                    <a:bodyPr/>
                    <a:lstStyle/>
                    <a:p>
                      <a:pPr algn="ctr"/>
                      <a:r>
                        <a:rPr lang="en-CN" dirty="0">
                          <a:solidFill>
                            <a:schemeClr val="bg1"/>
                          </a:solidFill>
                          <a:latin typeface="+mn-ea"/>
                          <a:ea typeface="+mn-ea"/>
                        </a:rPr>
                        <a:t>工序</a:t>
                      </a:r>
                    </a:p>
                  </a:txBody>
                  <a:tcPr>
                    <a:solidFill>
                      <a:schemeClr val="accent4"/>
                    </a:solidFill>
                  </a:tcPr>
                </a:tc>
                <a:tc>
                  <a:txBody>
                    <a:bodyPr/>
                    <a:lstStyle/>
                    <a:p>
                      <a:pPr algn="ctr"/>
                      <a:r>
                        <a:rPr lang="en-CN" dirty="0">
                          <a:solidFill>
                            <a:schemeClr val="bg1"/>
                          </a:solidFill>
                          <a:latin typeface="+mn-ea"/>
                          <a:ea typeface="+mn-ea"/>
                        </a:rPr>
                        <a:t>物料类型</a:t>
                      </a:r>
                    </a:p>
                  </a:txBody>
                  <a:tcPr>
                    <a:solidFill>
                      <a:schemeClr val="accent4"/>
                    </a:solidFill>
                  </a:tcPr>
                </a:tc>
                <a:tc>
                  <a:txBody>
                    <a:bodyPr/>
                    <a:lstStyle/>
                    <a:p>
                      <a:pPr algn="ctr"/>
                      <a:r>
                        <a:rPr lang="en-CN" dirty="0">
                          <a:solidFill>
                            <a:schemeClr val="bg1"/>
                          </a:solidFill>
                          <a:latin typeface="+mn-ea"/>
                          <a:ea typeface="+mn-ea"/>
                        </a:rPr>
                        <a:t>物料</a:t>
                      </a:r>
                    </a:p>
                  </a:txBody>
                  <a:tcPr>
                    <a:solidFill>
                      <a:schemeClr val="accent4"/>
                    </a:solidFill>
                  </a:tcPr>
                </a:tc>
                <a:tc>
                  <a:txBody>
                    <a:bodyPr/>
                    <a:lstStyle/>
                    <a:p>
                      <a:pPr algn="ctr"/>
                      <a:r>
                        <a:rPr lang="en-CN" dirty="0">
                          <a:solidFill>
                            <a:schemeClr val="bg1"/>
                          </a:solidFill>
                          <a:latin typeface="+mn-ea"/>
                          <a:ea typeface="+mn-ea"/>
                        </a:rPr>
                        <a:t>物料单耗</a:t>
                      </a:r>
                    </a:p>
                  </a:txBody>
                  <a:tcPr>
                    <a:solidFill>
                      <a:schemeClr val="accent4"/>
                    </a:solidFill>
                  </a:tcPr>
                </a:tc>
                <a:extLst>
                  <a:ext uri="{0D108BD9-81ED-4DB2-BD59-A6C34878D82A}">
                    <a16:rowId xmlns:a16="http://schemas.microsoft.com/office/drawing/2014/main" val="89061275"/>
                  </a:ext>
                </a:extLst>
              </a:tr>
              <a:tr h="370840">
                <a:tc>
                  <a:txBody>
                    <a:bodyPr/>
                    <a:lstStyle/>
                    <a:p>
                      <a:pPr algn="ctr"/>
                      <a:r>
                        <a:rPr lang="en-CN" dirty="0">
                          <a:latin typeface="+mn-ea"/>
                          <a:ea typeface="+mn-ea"/>
                        </a:rPr>
                        <a:t>工序A</a:t>
                      </a:r>
                    </a:p>
                  </a:txBody>
                  <a:tcPr>
                    <a:solidFill>
                      <a:schemeClr val="accent1">
                        <a:lumMod val="20000"/>
                        <a:lumOff val="80000"/>
                      </a:schemeClr>
                    </a:solidFill>
                  </a:tcPr>
                </a:tc>
                <a:tc>
                  <a:txBody>
                    <a:bodyPr/>
                    <a:lstStyle/>
                    <a:p>
                      <a:pPr algn="ctr"/>
                      <a:r>
                        <a:rPr lang="en-CN" dirty="0">
                          <a:latin typeface="+mn-ea"/>
                          <a:ea typeface="+mn-ea"/>
                        </a:rPr>
                        <a:t>能源</a:t>
                      </a:r>
                    </a:p>
                  </a:txBody>
                  <a:tcPr>
                    <a:solidFill>
                      <a:schemeClr val="accent1">
                        <a:lumMod val="20000"/>
                        <a:lumOff val="80000"/>
                      </a:schemeClr>
                    </a:solidFill>
                  </a:tcPr>
                </a:tc>
                <a:tc>
                  <a:txBody>
                    <a:bodyPr/>
                    <a:lstStyle/>
                    <a:p>
                      <a:pPr algn="ctr"/>
                      <a:r>
                        <a:rPr lang="en-CN" dirty="0">
                          <a:latin typeface="+mn-ea"/>
                          <a:ea typeface="+mn-ea"/>
                        </a:rPr>
                        <a:t>产品C</a:t>
                      </a:r>
                    </a:p>
                  </a:txBody>
                  <a:tcPr>
                    <a:solidFill>
                      <a:schemeClr val="accent1">
                        <a:lumMod val="20000"/>
                        <a:lumOff val="80000"/>
                      </a:schemeClr>
                    </a:solidFill>
                  </a:tcPr>
                </a:tc>
                <a:tc>
                  <a:txBody>
                    <a:bodyPr/>
                    <a:lstStyle/>
                    <a:p>
                      <a:pPr algn="ctr"/>
                      <a:r>
                        <a:rPr lang="en-US" dirty="0">
                          <a:latin typeface="+mn-ea"/>
                          <a:ea typeface="+mn-ea"/>
                        </a:rPr>
                        <a:t>0.1</a:t>
                      </a:r>
                      <a:endParaRPr lang="en-CN" dirty="0">
                        <a:latin typeface="+mn-ea"/>
                        <a:ea typeface="+mn-ea"/>
                      </a:endParaRPr>
                    </a:p>
                  </a:txBody>
                  <a:tcPr>
                    <a:solidFill>
                      <a:schemeClr val="accent1">
                        <a:lumMod val="20000"/>
                        <a:lumOff val="80000"/>
                      </a:schemeClr>
                    </a:solidFill>
                  </a:tcPr>
                </a:tc>
                <a:extLst>
                  <a:ext uri="{0D108BD9-81ED-4DB2-BD59-A6C34878D82A}">
                    <a16:rowId xmlns:a16="http://schemas.microsoft.com/office/drawing/2014/main" val="2649771738"/>
                  </a:ext>
                </a:extLst>
              </a:tr>
              <a:tr h="370840">
                <a:tc>
                  <a:txBody>
                    <a:bodyPr/>
                    <a:lstStyle/>
                    <a:p>
                      <a:pPr algn="ctr"/>
                      <a:r>
                        <a:rPr lang="en-CN" dirty="0">
                          <a:latin typeface="+mn-ea"/>
                          <a:ea typeface="+mn-ea"/>
                        </a:rPr>
                        <a:t>工序A</a:t>
                      </a:r>
                    </a:p>
                  </a:txBody>
                  <a:tcPr>
                    <a:noFill/>
                  </a:tcPr>
                </a:tc>
                <a:tc>
                  <a:txBody>
                    <a:bodyPr/>
                    <a:lstStyle/>
                    <a:p>
                      <a:pPr algn="ctr"/>
                      <a:r>
                        <a:rPr lang="en-CN" dirty="0">
                          <a:latin typeface="+mn-ea"/>
                          <a:ea typeface="+mn-ea"/>
                        </a:rPr>
                        <a:t>产品</a:t>
                      </a:r>
                    </a:p>
                  </a:txBody>
                  <a:tcPr>
                    <a:noFill/>
                  </a:tcPr>
                </a:tc>
                <a:tc>
                  <a:txBody>
                    <a:bodyPr/>
                    <a:lstStyle/>
                    <a:p>
                      <a:pPr algn="ctr"/>
                      <a:r>
                        <a:rPr lang="en-CN" dirty="0">
                          <a:latin typeface="+mn-ea"/>
                          <a:ea typeface="+mn-ea"/>
                        </a:rPr>
                        <a:t>产品A</a:t>
                      </a:r>
                    </a:p>
                  </a:txBody>
                  <a:tcPr>
                    <a:noFill/>
                  </a:tcPr>
                </a:tc>
                <a:tc>
                  <a:txBody>
                    <a:bodyPr/>
                    <a:lstStyle/>
                    <a:p>
                      <a:pPr algn="ctr"/>
                      <a:r>
                        <a:rPr lang="en-US" altLang="zh-CN" dirty="0">
                          <a:latin typeface="+mn-ea"/>
                          <a:ea typeface="+mn-ea"/>
                        </a:rPr>
                        <a:t>1.0</a:t>
                      </a:r>
                      <a:endParaRPr lang="en-CN" dirty="0">
                        <a:latin typeface="+mn-ea"/>
                        <a:ea typeface="+mn-ea"/>
                      </a:endParaRPr>
                    </a:p>
                  </a:txBody>
                  <a:tcPr>
                    <a:noFill/>
                  </a:tcPr>
                </a:tc>
                <a:extLst>
                  <a:ext uri="{0D108BD9-81ED-4DB2-BD59-A6C34878D82A}">
                    <a16:rowId xmlns:a16="http://schemas.microsoft.com/office/drawing/2014/main" val="3309163096"/>
                  </a:ext>
                </a:extLst>
              </a:tr>
              <a:tr h="370840">
                <a:tc>
                  <a:txBody>
                    <a:bodyPr/>
                    <a:lstStyle/>
                    <a:p>
                      <a:pPr algn="ctr"/>
                      <a:r>
                        <a:rPr lang="en-CN" dirty="0">
                          <a:latin typeface="+mn-ea"/>
                          <a:ea typeface="+mn-ea"/>
                        </a:rPr>
                        <a:t>工序B</a:t>
                      </a:r>
                    </a:p>
                  </a:txBody>
                  <a:tcPr>
                    <a:solidFill>
                      <a:schemeClr val="accent1">
                        <a:lumMod val="40000"/>
                        <a:lumOff val="60000"/>
                      </a:schemeClr>
                    </a:solidFill>
                  </a:tcPr>
                </a:tc>
                <a:tc>
                  <a:txBody>
                    <a:bodyPr/>
                    <a:lstStyle/>
                    <a:p>
                      <a:pPr algn="ctr"/>
                      <a:r>
                        <a:rPr lang="en-CN" dirty="0">
                          <a:latin typeface="+mn-ea"/>
                          <a:ea typeface="+mn-ea"/>
                        </a:rPr>
                        <a:t>原材料</a:t>
                      </a:r>
                    </a:p>
                  </a:txBody>
                  <a:tcPr>
                    <a:solidFill>
                      <a:schemeClr val="accent1">
                        <a:lumMod val="40000"/>
                        <a:lumOff val="60000"/>
                      </a:schemeClr>
                    </a:solidFill>
                  </a:tcPr>
                </a:tc>
                <a:tc>
                  <a:txBody>
                    <a:bodyPr/>
                    <a:lstStyle/>
                    <a:p>
                      <a:pPr algn="ctr"/>
                      <a:r>
                        <a:rPr lang="en-CN" dirty="0">
                          <a:latin typeface="+mn-ea"/>
                          <a:ea typeface="+mn-ea"/>
                        </a:rPr>
                        <a:t>产品A</a:t>
                      </a:r>
                    </a:p>
                  </a:txBody>
                  <a:tcPr>
                    <a:solidFill>
                      <a:schemeClr val="accent1">
                        <a:lumMod val="40000"/>
                        <a:lumOff val="60000"/>
                      </a:schemeClr>
                    </a:solidFill>
                  </a:tcPr>
                </a:tc>
                <a:tc>
                  <a:txBody>
                    <a:bodyPr/>
                    <a:lstStyle/>
                    <a:p>
                      <a:pPr algn="ctr"/>
                      <a:r>
                        <a:rPr lang="en-CN" dirty="0">
                          <a:latin typeface="+mn-ea"/>
                          <a:ea typeface="+mn-ea"/>
                        </a:rPr>
                        <a:t>0.6</a:t>
                      </a:r>
                    </a:p>
                  </a:txBody>
                  <a:tcPr>
                    <a:solidFill>
                      <a:schemeClr val="accent1">
                        <a:lumMod val="40000"/>
                        <a:lumOff val="60000"/>
                      </a:schemeClr>
                    </a:solidFill>
                  </a:tcPr>
                </a:tc>
                <a:extLst>
                  <a:ext uri="{0D108BD9-81ED-4DB2-BD59-A6C34878D82A}">
                    <a16:rowId xmlns:a16="http://schemas.microsoft.com/office/drawing/2014/main" val="7603071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工序B</a:t>
                      </a:r>
                    </a:p>
                  </a:txBody>
                  <a:tcPr>
                    <a:solidFill>
                      <a:schemeClr val="accent1">
                        <a:lumMod val="40000"/>
                        <a:lumOff val="60000"/>
                      </a:schemeClr>
                    </a:solidFill>
                  </a:tcPr>
                </a:tc>
                <a:tc>
                  <a:txBody>
                    <a:bodyPr/>
                    <a:lstStyle/>
                    <a:p>
                      <a:pPr algn="ctr"/>
                      <a:r>
                        <a:rPr lang="en-CN" dirty="0">
                          <a:latin typeface="+mn-ea"/>
                          <a:ea typeface="+mn-ea"/>
                        </a:rPr>
                        <a:t>能源</a:t>
                      </a:r>
                    </a:p>
                  </a:txBody>
                  <a:tcPr>
                    <a:solidFill>
                      <a:schemeClr val="accent1">
                        <a:lumMod val="40000"/>
                        <a:lumOff val="60000"/>
                      </a:schemeClr>
                    </a:solidFill>
                  </a:tcPr>
                </a:tc>
                <a:tc>
                  <a:txBody>
                    <a:bodyPr/>
                    <a:lstStyle/>
                    <a:p>
                      <a:pPr algn="ctr"/>
                      <a:r>
                        <a:rPr lang="en-CN" dirty="0">
                          <a:latin typeface="+mn-ea"/>
                          <a:ea typeface="+mn-ea"/>
                        </a:rPr>
                        <a:t>产品C</a:t>
                      </a:r>
                    </a:p>
                  </a:txBody>
                  <a:tcPr>
                    <a:solidFill>
                      <a:schemeClr val="accent1">
                        <a:lumMod val="40000"/>
                        <a:lumOff val="60000"/>
                      </a:schemeClr>
                    </a:solidFill>
                  </a:tcPr>
                </a:tc>
                <a:tc>
                  <a:txBody>
                    <a:bodyPr/>
                    <a:lstStyle/>
                    <a:p>
                      <a:pPr algn="ctr"/>
                      <a:r>
                        <a:rPr lang="en-CN" dirty="0">
                          <a:latin typeface="+mn-ea"/>
                          <a:ea typeface="+mn-ea"/>
                        </a:rPr>
                        <a:t>0.7</a:t>
                      </a:r>
                    </a:p>
                  </a:txBody>
                  <a:tcPr>
                    <a:solidFill>
                      <a:schemeClr val="accent1">
                        <a:lumMod val="40000"/>
                        <a:lumOff val="60000"/>
                      </a:schemeClr>
                    </a:solidFill>
                  </a:tcPr>
                </a:tc>
                <a:extLst>
                  <a:ext uri="{0D108BD9-81ED-4DB2-BD59-A6C34878D82A}">
                    <a16:rowId xmlns:a16="http://schemas.microsoft.com/office/drawing/2014/main" val="5332811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工序B</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产品</a:t>
                      </a:r>
                    </a:p>
                  </a:txBody>
                  <a:tcPr>
                    <a:noFill/>
                  </a:tcPr>
                </a:tc>
                <a:tc>
                  <a:txBody>
                    <a:bodyPr/>
                    <a:lstStyle/>
                    <a:p>
                      <a:pPr algn="ctr"/>
                      <a:r>
                        <a:rPr lang="en-CN" dirty="0">
                          <a:latin typeface="+mn-ea"/>
                          <a:ea typeface="+mn-ea"/>
                        </a:rPr>
                        <a:t>产品B</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mn-ea"/>
                          <a:ea typeface="+mn-ea"/>
                        </a:rPr>
                        <a:t>1.0</a:t>
                      </a:r>
                      <a:endParaRPr lang="en-CN" dirty="0">
                        <a:latin typeface="+mn-ea"/>
                        <a:ea typeface="+mn-ea"/>
                      </a:endParaRPr>
                    </a:p>
                  </a:txBody>
                  <a:tcPr>
                    <a:noFill/>
                  </a:tcPr>
                </a:tc>
                <a:extLst>
                  <a:ext uri="{0D108BD9-81ED-4DB2-BD59-A6C34878D82A}">
                    <a16:rowId xmlns:a16="http://schemas.microsoft.com/office/drawing/2014/main" val="11890734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工序C</a:t>
                      </a:r>
                    </a:p>
                  </a:txBody>
                  <a:tcPr>
                    <a:solidFill>
                      <a:schemeClr val="accent1">
                        <a:lumMod val="60000"/>
                        <a:lumOff val="40000"/>
                      </a:schemeClr>
                    </a:solidFill>
                  </a:tcPr>
                </a:tc>
                <a:tc>
                  <a:txBody>
                    <a:bodyPr/>
                    <a:lstStyle/>
                    <a:p>
                      <a:pPr algn="ctr"/>
                      <a:r>
                        <a:rPr lang="en-CN" dirty="0">
                          <a:latin typeface="+mn-ea"/>
                          <a:ea typeface="+mn-ea"/>
                        </a:rPr>
                        <a:t>原材料</a:t>
                      </a:r>
                    </a:p>
                  </a:txBody>
                  <a:tcPr>
                    <a:solidFill>
                      <a:schemeClr val="accent1">
                        <a:lumMod val="60000"/>
                        <a:lumOff val="40000"/>
                      </a:schemeClr>
                    </a:solidFill>
                  </a:tcPr>
                </a:tc>
                <a:tc>
                  <a:txBody>
                    <a:bodyPr/>
                    <a:lstStyle/>
                    <a:p>
                      <a:pPr algn="ctr"/>
                      <a:r>
                        <a:rPr lang="en-CN" dirty="0">
                          <a:latin typeface="+mn-ea"/>
                          <a:ea typeface="+mn-ea"/>
                        </a:rPr>
                        <a:t>产品A</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0.4</a:t>
                      </a:r>
                    </a:p>
                  </a:txBody>
                  <a:tcPr>
                    <a:solidFill>
                      <a:schemeClr val="accent1">
                        <a:lumMod val="60000"/>
                        <a:lumOff val="40000"/>
                      </a:schemeClr>
                    </a:solidFill>
                  </a:tcPr>
                </a:tc>
                <a:extLst>
                  <a:ext uri="{0D108BD9-81ED-4DB2-BD59-A6C34878D82A}">
                    <a16:rowId xmlns:a16="http://schemas.microsoft.com/office/drawing/2014/main" val="15244591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工序C</a:t>
                      </a:r>
                    </a:p>
                  </a:txBody>
                  <a:tcPr>
                    <a:solidFill>
                      <a:schemeClr val="accent1">
                        <a:lumMod val="60000"/>
                        <a:lumOff val="40000"/>
                      </a:schemeClr>
                    </a:solidFill>
                  </a:tcPr>
                </a:tc>
                <a:tc>
                  <a:txBody>
                    <a:bodyPr/>
                    <a:lstStyle/>
                    <a:p>
                      <a:pPr algn="ctr"/>
                      <a:r>
                        <a:rPr lang="en-CN" dirty="0">
                          <a:latin typeface="+mn-ea"/>
                          <a:ea typeface="+mn-ea"/>
                        </a:rPr>
                        <a:t>能源</a:t>
                      </a:r>
                    </a:p>
                  </a:txBody>
                  <a:tcPr>
                    <a:solidFill>
                      <a:schemeClr val="accent1">
                        <a:lumMod val="60000"/>
                        <a:lumOff val="40000"/>
                      </a:schemeClr>
                    </a:solidFill>
                  </a:tcPr>
                </a:tc>
                <a:tc>
                  <a:txBody>
                    <a:bodyPr/>
                    <a:lstStyle/>
                    <a:p>
                      <a:pPr algn="ctr"/>
                      <a:r>
                        <a:rPr lang="en-CN" dirty="0">
                          <a:latin typeface="+mn-ea"/>
                          <a:ea typeface="+mn-ea"/>
                        </a:rPr>
                        <a:t>产品B</a:t>
                      </a:r>
                    </a:p>
                  </a:txBody>
                  <a:tcPr>
                    <a:solidFill>
                      <a:schemeClr val="accent1">
                        <a:lumMod val="60000"/>
                        <a:lumOff val="40000"/>
                      </a:schemeClr>
                    </a:solidFill>
                  </a:tcPr>
                </a:tc>
                <a:tc>
                  <a:txBody>
                    <a:bodyPr/>
                    <a:lstStyle/>
                    <a:p>
                      <a:pPr algn="ctr"/>
                      <a:r>
                        <a:rPr lang="en-CN" dirty="0">
                          <a:latin typeface="+mn-ea"/>
                          <a:ea typeface="+mn-ea"/>
                        </a:rPr>
                        <a:t>0.2</a:t>
                      </a:r>
                    </a:p>
                  </a:txBody>
                  <a:tcPr>
                    <a:solidFill>
                      <a:schemeClr val="accent1">
                        <a:lumMod val="60000"/>
                        <a:lumOff val="40000"/>
                      </a:schemeClr>
                    </a:solidFill>
                  </a:tcPr>
                </a:tc>
                <a:extLst>
                  <a:ext uri="{0D108BD9-81ED-4DB2-BD59-A6C34878D82A}">
                    <a16:rowId xmlns:a16="http://schemas.microsoft.com/office/drawing/2014/main" val="27180519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工序C</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latin typeface="+mn-ea"/>
                          <a:ea typeface="+mn-ea"/>
                        </a:rPr>
                        <a:t>产品</a:t>
                      </a:r>
                    </a:p>
                  </a:txBody>
                  <a:tcPr>
                    <a:noFill/>
                  </a:tcPr>
                </a:tc>
                <a:tc>
                  <a:txBody>
                    <a:bodyPr/>
                    <a:lstStyle/>
                    <a:p>
                      <a:pPr algn="ctr"/>
                      <a:r>
                        <a:rPr lang="en-CN" dirty="0">
                          <a:latin typeface="+mn-ea"/>
                          <a:ea typeface="+mn-ea"/>
                        </a:rPr>
                        <a:t>产品C</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mn-ea"/>
                          <a:ea typeface="+mn-ea"/>
                        </a:rPr>
                        <a:t>1.0</a:t>
                      </a:r>
                      <a:endParaRPr lang="en-CN" dirty="0">
                        <a:latin typeface="+mn-ea"/>
                        <a:ea typeface="+mn-ea"/>
                      </a:endParaRPr>
                    </a:p>
                  </a:txBody>
                  <a:tcPr>
                    <a:noFill/>
                  </a:tcPr>
                </a:tc>
                <a:extLst>
                  <a:ext uri="{0D108BD9-81ED-4DB2-BD59-A6C34878D82A}">
                    <a16:rowId xmlns:a16="http://schemas.microsoft.com/office/drawing/2014/main" val="3181272708"/>
                  </a:ext>
                </a:extLst>
              </a:tr>
            </a:tbl>
          </a:graphicData>
        </a:graphic>
      </p:graphicFrame>
      <p:sp>
        <p:nvSpPr>
          <p:cNvPr id="10" name="Right Arrow 9">
            <a:extLst>
              <a:ext uri="{FF2B5EF4-FFF2-40B4-BE49-F238E27FC236}">
                <a16:creationId xmlns:a16="http://schemas.microsoft.com/office/drawing/2014/main" id="{723D66B9-FB9C-D9EF-DF61-C3B30D7B809C}"/>
              </a:ext>
            </a:extLst>
          </p:cNvPr>
          <p:cNvSpPr/>
          <p:nvPr/>
        </p:nvSpPr>
        <p:spPr bwMode="auto">
          <a:xfrm>
            <a:off x="6262570" y="3827248"/>
            <a:ext cx="681928" cy="641743"/>
          </a:xfrm>
          <a:prstGeom prst="rightArrow">
            <a:avLst/>
          </a:prstGeom>
          <a:solidFill>
            <a:schemeClr val="accent1"/>
          </a:solidFill>
          <a:ln w="19050">
            <a:noFill/>
            <a:round/>
          </a:ln>
        </p:spPr>
        <p:txBody>
          <a:bodyPr vert="horz" wrap="none" lIns="91440" tIns="45720" rIns="91440" bIns="45720" numCol="1" rtlCol="0" anchor="ctr" anchorCtr="1" compatLnSpc="1"/>
          <a:lstStyle/>
          <a:p>
            <a:pPr algn="ctr"/>
            <a:endParaRPr lang="en-CN" sz="1200" b="1" dirty="0">
              <a:solidFill>
                <a:schemeClr val="tx1">
                  <a:lumMod val="75000"/>
                  <a:lumOff val="25000"/>
                </a:schemeClr>
              </a:solidFill>
            </a:endParaRPr>
          </a:p>
        </p:txBody>
      </p:sp>
      <p:graphicFrame>
        <p:nvGraphicFramePr>
          <p:cNvPr id="13" name="Table 12">
            <a:extLst>
              <a:ext uri="{FF2B5EF4-FFF2-40B4-BE49-F238E27FC236}">
                <a16:creationId xmlns:a16="http://schemas.microsoft.com/office/drawing/2014/main" id="{CF2A216C-18E7-71C0-A028-CA6818E5D15B}"/>
              </a:ext>
            </a:extLst>
          </p:cNvPr>
          <p:cNvGraphicFramePr>
            <a:graphicFrameLocks noGrp="1"/>
          </p:cNvGraphicFramePr>
          <p:nvPr>
            <p:extLst>
              <p:ext uri="{D42A27DB-BD31-4B8C-83A1-F6EECF244321}">
                <p14:modId xmlns:p14="http://schemas.microsoft.com/office/powerpoint/2010/main" val="270926963"/>
              </p:ext>
            </p:extLst>
          </p:nvPr>
        </p:nvGraphicFramePr>
        <p:xfrm>
          <a:off x="7506975" y="2694612"/>
          <a:ext cx="3018024" cy="2560320"/>
        </p:xfrm>
        <a:graphic>
          <a:graphicData uri="http://schemas.openxmlformats.org/drawingml/2006/table">
            <a:tbl>
              <a:tblPr firstRow="1" bandRow="1">
                <a:tableStyleId>{ED083AE6-46FA-4A59-8FB0-9F97EB10719F}</a:tableStyleId>
              </a:tblPr>
              <a:tblGrid>
                <a:gridCol w="754506">
                  <a:extLst>
                    <a:ext uri="{9D8B030D-6E8A-4147-A177-3AD203B41FA5}">
                      <a16:colId xmlns:a16="http://schemas.microsoft.com/office/drawing/2014/main" val="654860202"/>
                    </a:ext>
                  </a:extLst>
                </a:gridCol>
                <a:gridCol w="754506">
                  <a:extLst>
                    <a:ext uri="{9D8B030D-6E8A-4147-A177-3AD203B41FA5}">
                      <a16:colId xmlns:a16="http://schemas.microsoft.com/office/drawing/2014/main" val="2534247683"/>
                    </a:ext>
                  </a:extLst>
                </a:gridCol>
                <a:gridCol w="754506">
                  <a:extLst>
                    <a:ext uri="{9D8B030D-6E8A-4147-A177-3AD203B41FA5}">
                      <a16:colId xmlns:a16="http://schemas.microsoft.com/office/drawing/2014/main" val="2601772175"/>
                    </a:ext>
                  </a:extLst>
                </a:gridCol>
                <a:gridCol w="754506">
                  <a:extLst>
                    <a:ext uri="{9D8B030D-6E8A-4147-A177-3AD203B41FA5}">
                      <a16:colId xmlns:a16="http://schemas.microsoft.com/office/drawing/2014/main" val="842476208"/>
                    </a:ext>
                  </a:extLst>
                </a:gridCol>
              </a:tblGrid>
              <a:tr h="411743">
                <a:tc>
                  <a:txBody>
                    <a:bodyPr/>
                    <a:lstStyle/>
                    <a:p>
                      <a:pPr algn="ctr"/>
                      <a:endParaRPr lang="en-CN" dirty="0">
                        <a:latin typeface="+mn-ea"/>
                        <a:ea typeface="+mn-ea"/>
                      </a:endParaRPr>
                    </a:p>
                  </a:txBody>
                  <a:tcPr anchor="ctr">
                    <a:noFill/>
                  </a:tcPr>
                </a:tc>
                <a:tc>
                  <a:txBody>
                    <a:bodyPr/>
                    <a:lstStyle/>
                    <a:p>
                      <a:pPr algn="ctr"/>
                      <a:r>
                        <a:rPr lang="en-CN" dirty="0">
                          <a:solidFill>
                            <a:schemeClr val="bg1"/>
                          </a:solidFill>
                          <a:latin typeface="+mn-ea"/>
                          <a:ea typeface="+mn-ea"/>
                        </a:rPr>
                        <a:t>工序A</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extLst>
                  <a:ext uri="{0D108BD9-81ED-4DB2-BD59-A6C34878D82A}">
                    <a16:rowId xmlns:a16="http://schemas.microsoft.com/office/drawing/2014/main" val="29025416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工序A</a:t>
                      </a:r>
                    </a:p>
                  </a:txBody>
                  <a:tcPr anchor="ctr">
                    <a:solidFill>
                      <a:schemeClr val="accent4"/>
                    </a:solidFill>
                  </a:tcPr>
                </a:tc>
                <a:tc>
                  <a:txBody>
                    <a:bodyPr/>
                    <a:lstStyle/>
                    <a:p>
                      <a:pPr algn="ctr"/>
                      <a:r>
                        <a:rPr lang="en-US" altLang="zh-CN" dirty="0">
                          <a:latin typeface="+mn-ea"/>
                          <a:ea typeface="+mn-ea"/>
                        </a:rPr>
                        <a:t>0</a:t>
                      </a:r>
                      <a:endParaRPr lang="en-CN" dirty="0">
                        <a:latin typeface="+mn-ea"/>
                        <a:ea typeface="+mn-ea"/>
                      </a:endParaRPr>
                    </a:p>
                  </a:txBody>
                  <a:tcPr anchor="ctr">
                    <a:noFill/>
                  </a:tcPr>
                </a:tc>
                <a:tc>
                  <a:txBody>
                    <a:bodyPr/>
                    <a:lstStyle/>
                    <a:p>
                      <a:pPr algn="ctr"/>
                      <a:r>
                        <a:rPr lang="en-CN" dirty="0">
                          <a:latin typeface="+mn-ea"/>
                          <a:ea typeface="+mn-ea"/>
                        </a:rPr>
                        <a:t>0.6</a:t>
                      </a:r>
                    </a:p>
                  </a:txBody>
                  <a:tcPr anchor="ctr">
                    <a:solidFill>
                      <a:schemeClr val="accent1">
                        <a:lumMod val="40000"/>
                        <a:lumOff val="60000"/>
                      </a:schemeClr>
                    </a:solidFill>
                  </a:tcPr>
                </a:tc>
                <a:tc>
                  <a:txBody>
                    <a:bodyPr/>
                    <a:lstStyle/>
                    <a:p>
                      <a:pPr algn="ctr"/>
                      <a:r>
                        <a:rPr lang="en-CN" dirty="0">
                          <a:latin typeface="+mn-ea"/>
                          <a:ea typeface="+mn-ea"/>
                        </a:rPr>
                        <a:t>0.4</a:t>
                      </a:r>
                    </a:p>
                  </a:txBody>
                  <a:tcPr anchor="ctr">
                    <a:solidFill>
                      <a:schemeClr val="accent1">
                        <a:lumMod val="60000"/>
                        <a:lumOff val="40000"/>
                      </a:schemeClr>
                    </a:solidFill>
                  </a:tcPr>
                </a:tc>
                <a:extLst>
                  <a:ext uri="{0D108BD9-81ED-4DB2-BD59-A6C34878D82A}">
                    <a16:rowId xmlns:a16="http://schemas.microsoft.com/office/drawing/2014/main" val="3195871359"/>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algn="ctr"/>
                      <a:r>
                        <a:rPr lang="en-CN" dirty="0">
                          <a:latin typeface="+mn-ea"/>
                          <a:ea typeface="+mn-ea"/>
                        </a:rPr>
                        <a:t>0</a:t>
                      </a:r>
                    </a:p>
                  </a:txBody>
                  <a:tcPr anchor="ctr">
                    <a:solidFill>
                      <a:schemeClr val="accent1">
                        <a:lumMod val="20000"/>
                        <a:lumOff val="80000"/>
                      </a:schemeClr>
                    </a:solidFill>
                  </a:tcPr>
                </a:tc>
                <a:tc>
                  <a:txBody>
                    <a:bodyPr/>
                    <a:lstStyle/>
                    <a:p>
                      <a:pPr algn="ctr"/>
                      <a:r>
                        <a:rPr lang="en-US" altLang="zh-CN" dirty="0">
                          <a:latin typeface="+mn-ea"/>
                          <a:ea typeface="+mn-ea"/>
                        </a:rPr>
                        <a:t>0</a:t>
                      </a:r>
                      <a:endParaRPr lang="en-CN" dirty="0">
                        <a:latin typeface="+mn-ea"/>
                        <a:ea typeface="+mn-ea"/>
                      </a:endParaRPr>
                    </a:p>
                  </a:txBody>
                  <a:tcPr anchor="ctr">
                    <a:noFill/>
                  </a:tcPr>
                </a:tc>
                <a:tc>
                  <a:txBody>
                    <a:bodyPr/>
                    <a:lstStyle/>
                    <a:p>
                      <a:pPr algn="ctr"/>
                      <a:r>
                        <a:rPr lang="en-CN" dirty="0">
                          <a:latin typeface="+mn-ea"/>
                          <a:ea typeface="+mn-ea"/>
                        </a:rPr>
                        <a:t>0.2</a:t>
                      </a:r>
                    </a:p>
                  </a:txBody>
                  <a:tcPr anchor="ctr">
                    <a:solidFill>
                      <a:schemeClr val="accent1">
                        <a:lumMod val="60000"/>
                        <a:lumOff val="40000"/>
                      </a:schemeClr>
                    </a:solidFill>
                  </a:tcPr>
                </a:tc>
                <a:extLst>
                  <a:ext uri="{0D108BD9-81ED-4DB2-BD59-A6C34878D82A}">
                    <a16:rowId xmlns:a16="http://schemas.microsoft.com/office/drawing/2014/main" val="11120557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tc>
                  <a:txBody>
                    <a:bodyPr/>
                    <a:lstStyle/>
                    <a:p>
                      <a:pPr algn="ctr"/>
                      <a:r>
                        <a:rPr lang="en-US" dirty="0">
                          <a:latin typeface="+mn-ea"/>
                          <a:ea typeface="+mn-ea"/>
                        </a:rPr>
                        <a:t>0.1</a:t>
                      </a:r>
                      <a:endParaRPr lang="en-CN" dirty="0">
                        <a:latin typeface="+mn-ea"/>
                        <a:ea typeface="+mn-ea"/>
                      </a:endParaRPr>
                    </a:p>
                  </a:txBody>
                  <a:tcPr anchor="ctr">
                    <a:solidFill>
                      <a:schemeClr val="accent1">
                        <a:lumMod val="20000"/>
                        <a:lumOff val="80000"/>
                      </a:schemeClr>
                    </a:solidFill>
                  </a:tcPr>
                </a:tc>
                <a:tc>
                  <a:txBody>
                    <a:bodyPr/>
                    <a:lstStyle/>
                    <a:p>
                      <a:pPr algn="ctr"/>
                      <a:r>
                        <a:rPr lang="en-CN" dirty="0">
                          <a:latin typeface="+mn-ea"/>
                          <a:ea typeface="+mn-ea"/>
                        </a:rPr>
                        <a:t>0.7</a:t>
                      </a:r>
                    </a:p>
                  </a:txBody>
                  <a:tcPr anchor="ctr">
                    <a:solidFill>
                      <a:schemeClr val="accent1">
                        <a:lumMod val="40000"/>
                        <a:lumOff val="60000"/>
                      </a:schemeClr>
                    </a:solidFill>
                  </a:tcPr>
                </a:tc>
                <a:tc>
                  <a:txBody>
                    <a:bodyPr/>
                    <a:lstStyle/>
                    <a:p>
                      <a:pPr algn="ctr"/>
                      <a:r>
                        <a:rPr lang="en-US" altLang="zh-CN" dirty="0">
                          <a:latin typeface="+mn-ea"/>
                          <a:ea typeface="+mn-ea"/>
                        </a:rPr>
                        <a:t>0</a:t>
                      </a:r>
                      <a:endParaRPr lang="en-CN" dirty="0">
                        <a:latin typeface="+mn-ea"/>
                        <a:ea typeface="+mn-ea"/>
                      </a:endParaRPr>
                    </a:p>
                  </a:txBody>
                  <a:tcPr anchor="ctr">
                    <a:noFill/>
                  </a:tcPr>
                </a:tc>
                <a:extLst>
                  <a:ext uri="{0D108BD9-81ED-4DB2-BD59-A6C34878D82A}">
                    <a16:rowId xmlns:a16="http://schemas.microsoft.com/office/drawing/2014/main" val="4129732025"/>
                  </a:ext>
                </a:extLst>
              </a:tr>
            </a:tbl>
          </a:graphicData>
        </a:graphic>
      </p:graphicFrame>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B29372F-4D2F-F79F-8024-54D7B298C077}"/>
                  </a:ext>
                </a:extLst>
              </p:cNvPr>
              <p:cNvSpPr txBox="1"/>
              <p:nvPr/>
            </p:nvSpPr>
            <p:spPr>
              <a:xfrm>
                <a:off x="8155272" y="5500206"/>
                <a:ext cx="1721430" cy="369332"/>
              </a:xfrm>
              <a:prstGeom prst="rect">
                <a:avLst/>
              </a:prstGeom>
              <a:noFill/>
            </p:spPr>
            <p:txBody>
              <a:bodyPr wrap="square">
                <a:spAutoFit/>
              </a:bodyPr>
              <a:lstStyle/>
              <a:p>
                <a:pPr algn="ctr"/>
                <a:r>
                  <a:rPr lang="en-US" dirty="0">
                    <a:solidFill>
                      <a:schemeClr val="accent4"/>
                    </a:solidFill>
                    <a:latin typeface="微软雅黑" panose="020B0503020204020204" pitchFamily="34" charset="-122"/>
                    <a:ea typeface="微软雅黑" panose="020B0503020204020204" pitchFamily="34" charset="-122"/>
                  </a:rPr>
                  <a:t>完全消耗矩阵</a:t>
                </a:r>
                <a14:m>
                  <m:oMath xmlns:m="http://schemas.openxmlformats.org/officeDocument/2006/math">
                    <m:r>
                      <a:rPr lang="en-US" b="0" i="1" smtClean="0">
                        <a:solidFill>
                          <a:schemeClr val="accent4"/>
                        </a:solidFill>
                        <a:latin typeface="Cambria Math" panose="02040503050406030204" pitchFamily="18" charset="0"/>
                        <a:ea typeface="微软雅黑" panose="020B0503020204020204" pitchFamily="34" charset="-122"/>
                      </a:rPr>
                      <m:t>𝐴</m:t>
                    </m:r>
                  </m:oMath>
                </a14:m>
                <a:endParaRPr lang="en-CN" dirty="0"/>
              </a:p>
            </p:txBody>
          </p:sp>
        </mc:Choice>
        <mc:Fallback>
          <p:sp>
            <p:nvSpPr>
              <p:cNvPr id="14" name="TextBox 13">
                <a:extLst>
                  <a:ext uri="{FF2B5EF4-FFF2-40B4-BE49-F238E27FC236}">
                    <a16:creationId xmlns:a16="http://schemas.microsoft.com/office/drawing/2014/main" id="{DB29372F-4D2F-F79F-8024-54D7B298C077}"/>
                  </a:ext>
                </a:extLst>
              </p:cNvPr>
              <p:cNvSpPr txBox="1">
                <a:spLocks noRot="1" noChangeAspect="1" noMove="1" noResize="1" noEditPoints="1" noAdjustHandles="1" noChangeArrowheads="1" noChangeShapeType="1" noTextEdit="1"/>
              </p:cNvSpPr>
              <p:nvPr/>
            </p:nvSpPr>
            <p:spPr>
              <a:xfrm>
                <a:off x="8155272" y="5500206"/>
                <a:ext cx="1721430" cy="369332"/>
              </a:xfrm>
              <a:prstGeom prst="rect">
                <a:avLst/>
              </a:prstGeom>
              <a:blipFill>
                <a:blip r:embed="rId2"/>
                <a:stretch>
                  <a:fillRect l="-2941" t="-3226" b="-19355"/>
                </a:stretch>
              </a:blipFill>
            </p:spPr>
            <p:txBody>
              <a:bodyPr/>
              <a:lstStyle/>
              <a:p>
                <a:r>
                  <a:rPr lang="en-CN">
                    <a:noFill/>
                  </a:rPr>
                  <a:t> </a:t>
                </a:r>
              </a:p>
            </p:txBody>
          </p:sp>
        </mc:Fallback>
      </mc:AlternateContent>
    </p:spTree>
    <p:extLst>
      <p:ext uri="{BB962C8B-B14F-4D97-AF65-F5344CB8AC3E}">
        <p14:creationId xmlns:p14="http://schemas.microsoft.com/office/powerpoint/2010/main" val="78148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FD63C-208C-2C7C-14D8-D02F05473790}"/>
              </a:ext>
            </a:extLst>
          </p:cNvPr>
          <p:cNvSpPr>
            <a:spLocks noGrp="1"/>
          </p:cNvSpPr>
          <p:nvPr>
            <p:ph type="title"/>
          </p:nvPr>
        </p:nvSpPr>
        <p:spPr>
          <a:xfrm>
            <a:off x="1715589" y="577769"/>
            <a:ext cx="3793026" cy="502445"/>
          </a:xfrm>
        </p:spPr>
        <p:txBody>
          <a:bodyPr/>
          <a:lstStyle/>
          <a:p>
            <a:r>
              <a:rPr lang="en-CN" dirty="0"/>
              <a:t>Leontief模型</a:t>
            </a:r>
            <a:r>
              <a:rPr lang="en-US" altLang="zh-CN" dirty="0"/>
              <a:t>-</a:t>
            </a:r>
            <a:r>
              <a:rPr lang="zh-CN" altLang="en-US" dirty="0"/>
              <a:t>矩阵计算</a:t>
            </a:r>
            <a:endParaRPr lang="en-CN" dirty="0"/>
          </a:p>
        </p:txBody>
      </p:sp>
      <p:sp>
        <p:nvSpPr>
          <p:cNvPr id="4" name="Text Placeholder 3">
            <a:extLst>
              <a:ext uri="{FF2B5EF4-FFF2-40B4-BE49-F238E27FC236}">
                <a16:creationId xmlns:a16="http://schemas.microsoft.com/office/drawing/2014/main" id="{2002B071-74A4-9082-B0DD-F689B652AB1C}"/>
              </a:ext>
            </a:extLst>
          </p:cNvPr>
          <p:cNvSpPr>
            <a:spLocks noGrp="1"/>
          </p:cNvSpPr>
          <p:nvPr>
            <p:ph type="body" sz="quarter" idx="10"/>
          </p:nvPr>
        </p:nvSpPr>
        <p:spPr/>
        <p:txBody>
          <a:bodyPr/>
          <a:lstStyle/>
          <a:p>
            <a:r>
              <a:rPr lang="en-US" altLang="zh-CN" dirty="0"/>
              <a:t>03</a:t>
            </a:r>
            <a:endParaRPr lang="en-CN" dirty="0"/>
          </a:p>
        </p:txBody>
      </p:sp>
      <mc:AlternateContent xmlns:mc="http://schemas.openxmlformats.org/markup-compatibility/2006">
        <mc:Choice xmlns:a14="http://schemas.microsoft.com/office/drawing/2010/main" Requires="a14">
          <p:sp>
            <p:nvSpPr>
              <p:cNvPr id="7" name="矩形 5">
                <a:extLst>
                  <a:ext uri="{FF2B5EF4-FFF2-40B4-BE49-F238E27FC236}">
                    <a16:creationId xmlns:a16="http://schemas.microsoft.com/office/drawing/2014/main" id="{820DFD0A-2F33-F937-178B-8FDD6B31D622}"/>
                  </a:ext>
                </a:extLst>
              </p:cNvPr>
              <p:cNvSpPr>
                <a:spLocks noChangeArrowheads="1"/>
              </p:cNvSpPr>
              <p:nvPr/>
            </p:nvSpPr>
            <p:spPr bwMode="auto">
              <a:xfrm>
                <a:off x="1084157" y="1223182"/>
                <a:ext cx="9925776" cy="11658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121917" tIns="60958" rIns="121917" bIns="60958">
                <a:spAutoFit/>
              </a:bodyPr>
              <a:lstStyle/>
              <a:p>
                <a:pPr fontAlgn="base">
                  <a:lnSpc>
                    <a:spcPct val="150000"/>
                  </a:lnSpc>
                  <a:spcBef>
                    <a:spcPct val="0"/>
                  </a:spcBef>
                  <a:spcAft>
                    <a:spcPct val="0"/>
                  </a:spcAft>
                </a:pPr>
                <a:r>
                  <a:rPr lang="zh-CN" altLang="en-US" sz="2400" b="1" dirty="0">
                    <a:solidFill>
                      <a:schemeClr val="accent4"/>
                    </a:solidFill>
                    <a:latin typeface="微软雅黑" panose="020B0503020204020204" pitchFamily="34" charset="-122"/>
                    <a:ea typeface="微软雅黑" panose="020B0503020204020204" pitchFamily="34" charset="-122"/>
                  </a:rPr>
                  <a:t>矩阵计算示例</a:t>
                </a:r>
                <a:endParaRPr lang="en-US" altLang="zh-CN" sz="2400" b="1" dirty="0">
                  <a:solidFill>
                    <a:schemeClr val="accent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zh-CN" altLang="en-US" sz="2400" dirty="0">
                    <a:solidFill>
                      <a:schemeClr val="accent4"/>
                    </a:solidFill>
                    <a:latin typeface="微软雅黑" panose="020B0503020204020204" pitchFamily="34" charset="-122"/>
                    <a:ea typeface="微软雅黑" panose="020B0503020204020204" pitchFamily="34" charset="-122"/>
                  </a:rPr>
                  <a:t>计算单位矩阵减去完全消耗矩阵的差值，即</a:t>
                </a:r>
                <a14:m>
                  <m:oMath xmlns:m="http://schemas.openxmlformats.org/officeDocument/2006/math">
                    <m:r>
                      <a:rPr lang="en-US" altLang="zh-CN" sz="2400" b="0" i="1" smtClean="0">
                        <a:solidFill>
                          <a:schemeClr val="accent4"/>
                        </a:solidFill>
                        <a:latin typeface="Cambria Math" panose="02040503050406030204" pitchFamily="18" charset="0"/>
                        <a:ea typeface="微软雅黑" panose="020B0503020204020204" pitchFamily="34" charset="-122"/>
                      </a:rPr>
                      <m:t>(</m:t>
                    </m:r>
                    <m:r>
                      <a:rPr lang="en-US" altLang="zh-CN" sz="2400" b="0" i="1" smtClean="0">
                        <a:solidFill>
                          <a:schemeClr val="accent4"/>
                        </a:solidFill>
                        <a:latin typeface="Cambria Math" panose="02040503050406030204" pitchFamily="18" charset="0"/>
                        <a:ea typeface="微软雅黑" panose="020B0503020204020204" pitchFamily="34" charset="-122"/>
                      </a:rPr>
                      <m:t>𝐼</m:t>
                    </m:r>
                    <m:r>
                      <a:rPr lang="en-US" altLang="zh-CN" sz="2400" b="0" i="1" smtClean="0">
                        <a:solidFill>
                          <a:schemeClr val="accent4"/>
                        </a:solidFill>
                        <a:latin typeface="Cambria Math" panose="02040503050406030204" pitchFamily="18" charset="0"/>
                        <a:ea typeface="微软雅黑" panose="020B0503020204020204" pitchFamily="34" charset="-122"/>
                      </a:rPr>
                      <m:t>−</m:t>
                    </m:r>
                    <m:r>
                      <a:rPr lang="en-US" altLang="zh-CN" sz="2400" b="0" i="1" smtClean="0">
                        <a:solidFill>
                          <a:schemeClr val="accent4"/>
                        </a:solidFill>
                        <a:latin typeface="Cambria Math" panose="02040503050406030204" pitchFamily="18" charset="0"/>
                        <a:ea typeface="微软雅黑" panose="020B0503020204020204" pitchFamily="34" charset="-122"/>
                      </a:rPr>
                      <m:t>𝐴</m:t>
                    </m:r>
                    <m:r>
                      <a:rPr lang="en-US" altLang="zh-CN" sz="2400" b="0" i="1" smtClean="0">
                        <a:solidFill>
                          <a:schemeClr val="accent4"/>
                        </a:solidFill>
                        <a:latin typeface="Cambria Math" panose="02040503050406030204" pitchFamily="18" charset="0"/>
                        <a:ea typeface="微软雅黑" panose="020B0503020204020204" pitchFamily="34" charset="-122"/>
                      </a:rPr>
                      <m:t>)</m:t>
                    </m:r>
                  </m:oMath>
                </a14:m>
                <a:endParaRPr lang="en-US" altLang="zh-CN" sz="2400" dirty="0">
                  <a:solidFill>
                    <a:srgbClr val="C00000"/>
                  </a:solidFill>
                  <a:latin typeface="微软雅黑" panose="020B0503020204020204" pitchFamily="34" charset="-122"/>
                  <a:ea typeface="微软雅黑" panose="020B0503020204020204" pitchFamily="34" charset="-122"/>
                </a:endParaRPr>
              </a:p>
            </p:txBody>
          </p:sp>
        </mc:Choice>
        <mc:Fallback>
          <p:sp>
            <p:nvSpPr>
              <p:cNvPr id="7" name="矩形 5">
                <a:extLst>
                  <a:ext uri="{FF2B5EF4-FFF2-40B4-BE49-F238E27FC236}">
                    <a16:creationId xmlns:a16="http://schemas.microsoft.com/office/drawing/2014/main" id="{820DFD0A-2F33-F937-178B-8FDD6B31D622}"/>
                  </a:ext>
                </a:extLst>
              </p:cNvPr>
              <p:cNvSpPr>
                <a:spLocks noRot="1" noChangeAspect="1" noMove="1" noResize="1" noEditPoints="1" noAdjustHandles="1" noChangeArrowheads="1" noChangeShapeType="1" noTextEdit="1"/>
              </p:cNvSpPr>
              <p:nvPr/>
            </p:nvSpPr>
            <p:spPr bwMode="auto">
              <a:xfrm>
                <a:off x="1084157" y="1223182"/>
                <a:ext cx="9925776" cy="1165828"/>
              </a:xfrm>
              <a:prstGeom prst="rect">
                <a:avLst/>
              </a:prstGeom>
              <a:blipFill>
                <a:blip r:embed="rId2"/>
                <a:stretch>
                  <a:fillRect l="-639" b="-96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N">
                    <a:noFill/>
                  </a:rPr>
                  <a:t> </a:t>
                </a:r>
              </a:p>
            </p:txBody>
          </p:sp>
        </mc:Fallback>
      </mc:AlternateContent>
      <p:graphicFrame>
        <p:nvGraphicFramePr>
          <p:cNvPr id="2" name="Table 1">
            <a:extLst>
              <a:ext uri="{FF2B5EF4-FFF2-40B4-BE49-F238E27FC236}">
                <a16:creationId xmlns:a16="http://schemas.microsoft.com/office/drawing/2014/main" id="{98BF2C89-E64C-EC6D-F9FB-E847D0CB101D}"/>
              </a:ext>
            </a:extLst>
          </p:cNvPr>
          <p:cNvGraphicFramePr>
            <a:graphicFrameLocks noGrp="1"/>
          </p:cNvGraphicFramePr>
          <p:nvPr>
            <p:extLst>
              <p:ext uri="{D42A27DB-BD31-4B8C-83A1-F6EECF244321}">
                <p14:modId xmlns:p14="http://schemas.microsoft.com/office/powerpoint/2010/main" val="2790522606"/>
              </p:ext>
            </p:extLst>
          </p:nvPr>
        </p:nvGraphicFramePr>
        <p:xfrm>
          <a:off x="806496" y="2645135"/>
          <a:ext cx="3018024" cy="2560320"/>
        </p:xfrm>
        <a:graphic>
          <a:graphicData uri="http://schemas.openxmlformats.org/drawingml/2006/table">
            <a:tbl>
              <a:tblPr firstRow="1" bandRow="1">
                <a:tableStyleId>{ED083AE6-46FA-4A59-8FB0-9F97EB10719F}</a:tableStyleId>
              </a:tblPr>
              <a:tblGrid>
                <a:gridCol w="754506">
                  <a:extLst>
                    <a:ext uri="{9D8B030D-6E8A-4147-A177-3AD203B41FA5}">
                      <a16:colId xmlns:a16="http://schemas.microsoft.com/office/drawing/2014/main" val="654860202"/>
                    </a:ext>
                  </a:extLst>
                </a:gridCol>
                <a:gridCol w="754506">
                  <a:extLst>
                    <a:ext uri="{9D8B030D-6E8A-4147-A177-3AD203B41FA5}">
                      <a16:colId xmlns:a16="http://schemas.microsoft.com/office/drawing/2014/main" val="2534247683"/>
                    </a:ext>
                  </a:extLst>
                </a:gridCol>
                <a:gridCol w="754506">
                  <a:extLst>
                    <a:ext uri="{9D8B030D-6E8A-4147-A177-3AD203B41FA5}">
                      <a16:colId xmlns:a16="http://schemas.microsoft.com/office/drawing/2014/main" val="2601772175"/>
                    </a:ext>
                  </a:extLst>
                </a:gridCol>
                <a:gridCol w="754506">
                  <a:extLst>
                    <a:ext uri="{9D8B030D-6E8A-4147-A177-3AD203B41FA5}">
                      <a16:colId xmlns:a16="http://schemas.microsoft.com/office/drawing/2014/main" val="842476208"/>
                    </a:ext>
                  </a:extLst>
                </a:gridCol>
              </a:tblGrid>
              <a:tr h="411743">
                <a:tc>
                  <a:txBody>
                    <a:bodyPr/>
                    <a:lstStyle/>
                    <a:p>
                      <a:pPr algn="ctr"/>
                      <a:endParaRPr lang="en-CN" dirty="0">
                        <a:latin typeface="+mn-ea"/>
                        <a:ea typeface="+mn-ea"/>
                      </a:endParaRPr>
                    </a:p>
                  </a:txBody>
                  <a:tcPr anchor="ctr">
                    <a:noFill/>
                  </a:tcPr>
                </a:tc>
                <a:tc>
                  <a:txBody>
                    <a:bodyPr/>
                    <a:lstStyle/>
                    <a:p>
                      <a:pPr algn="ctr"/>
                      <a:r>
                        <a:rPr lang="en-CN" dirty="0">
                          <a:solidFill>
                            <a:schemeClr val="bg1"/>
                          </a:solidFill>
                          <a:latin typeface="+mn-ea"/>
                          <a:ea typeface="+mn-ea"/>
                        </a:rPr>
                        <a:t>工序A</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extLst>
                  <a:ext uri="{0D108BD9-81ED-4DB2-BD59-A6C34878D82A}">
                    <a16:rowId xmlns:a16="http://schemas.microsoft.com/office/drawing/2014/main" val="29025416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工序A</a:t>
                      </a:r>
                    </a:p>
                  </a:txBody>
                  <a:tcPr anchor="ctr">
                    <a:solidFill>
                      <a:schemeClr val="accent4"/>
                    </a:solidFill>
                  </a:tcPr>
                </a:tc>
                <a:tc>
                  <a:txBody>
                    <a:bodyPr/>
                    <a:lstStyle/>
                    <a:p>
                      <a:pPr algn="ctr"/>
                      <a:r>
                        <a:rPr lang="en-US" altLang="zh-CN" dirty="0">
                          <a:latin typeface="+mn-ea"/>
                          <a:ea typeface="+mn-ea"/>
                        </a:rPr>
                        <a:t>1</a:t>
                      </a:r>
                      <a:endParaRPr lang="en-CN" dirty="0">
                        <a:latin typeface="+mn-ea"/>
                        <a:ea typeface="+mn-ea"/>
                      </a:endParaRPr>
                    </a:p>
                  </a:txBody>
                  <a:tcPr anchor="ctr">
                    <a:solidFill>
                      <a:schemeClr val="accent1">
                        <a:lumMod val="20000"/>
                        <a:lumOff val="80000"/>
                      </a:schemeClr>
                    </a:solidFill>
                  </a:tcPr>
                </a:tc>
                <a:tc>
                  <a:txBody>
                    <a:bodyPr/>
                    <a:lstStyle/>
                    <a:p>
                      <a:pPr algn="ctr"/>
                      <a:r>
                        <a:rPr lang="en-CN" dirty="0">
                          <a:latin typeface="+mn-ea"/>
                          <a:ea typeface="+mn-ea"/>
                        </a:rPr>
                        <a:t>0</a:t>
                      </a:r>
                    </a:p>
                  </a:txBody>
                  <a:tcPr anchor="ctr">
                    <a:noFill/>
                  </a:tcPr>
                </a:tc>
                <a:tc>
                  <a:txBody>
                    <a:bodyPr/>
                    <a:lstStyle/>
                    <a:p>
                      <a:pPr algn="ctr"/>
                      <a:r>
                        <a:rPr lang="en-CN" dirty="0">
                          <a:latin typeface="+mn-ea"/>
                          <a:ea typeface="+mn-ea"/>
                        </a:rPr>
                        <a:t>0</a:t>
                      </a:r>
                    </a:p>
                  </a:txBody>
                  <a:tcPr anchor="ctr">
                    <a:noFill/>
                  </a:tcPr>
                </a:tc>
                <a:extLst>
                  <a:ext uri="{0D108BD9-81ED-4DB2-BD59-A6C34878D82A}">
                    <a16:rowId xmlns:a16="http://schemas.microsoft.com/office/drawing/2014/main" val="3195871359"/>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algn="ctr"/>
                      <a:r>
                        <a:rPr lang="en-CN" dirty="0">
                          <a:latin typeface="+mn-ea"/>
                          <a:ea typeface="+mn-ea"/>
                        </a:rPr>
                        <a:t>0</a:t>
                      </a:r>
                    </a:p>
                  </a:txBody>
                  <a:tcPr anchor="ctr">
                    <a:noFill/>
                  </a:tcPr>
                </a:tc>
                <a:tc>
                  <a:txBody>
                    <a:bodyPr/>
                    <a:lstStyle/>
                    <a:p>
                      <a:pPr algn="ctr"/>
                      <a:r>
                        <a:rPr lang="en-US" altLang="zh-CN" dirty="0">
                          <a:latin typeface="+mn-ea"/>
                          <a:ea typeface="+mn-ea"/>
                        </a:rPr>
                        <a:t>1</a:t>
                      </a:r>
                      <a:endParaRPr lang="en-CN" dirty="0">
                        <a:latin typeface="+mn-ea"/>
                        <a:ea typeface="+mn-ea"/>
                      </a:endParaRPr>
                    </a:p>
                  </a:txBody>
                  <a:tcPr anchor="ctr">
                    <a:solidFill>
                      <a:schemeClr val="accent1">
                        <a:lumMod val="20000"/>
                        <a:lumOff val="80000"/>
                      </a:schemeClr>
                    </a:solidFill>
                  </a:tcPr>
                </a:tc>
                <a:tc>
                  <a:txBody>
                    <a:bodyPr/>
                    <a:lstStyle/>
                    <a:p>
                      <a:pPr algn="ctr"/>
                      <a:r>
                        <a:rPr lang="en-CN" dirty="0">
                          <a:latin typeface="+mn-ea"/>
                          <a:ea typeface="+mn-ea"/>
                        </a:rPr>
                        <a:t>0</a:t>
                      </a:r>
                    </a:p>
                  </a:txBody>
                  <a:tcPr anchor="ctr">
                    <a:noFill/>
                  </a:tcPr>
                </a:tc>
                <a:extLst>
                  <a:ext uri="{0D108BD9-81ED-4DB2-BD59-A6C34878D82A}">
                    <a16:rowId xmlns:a16="http://schemas.microsoft.com/office/drawing/2014/main" val="11120557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tc>
                  <a:txBody>
                    <a:bodyPr/>
                    <a:lstStyle/>
                    <a:p>
                      <a:pPr algn="ctr"/>
                      <a:r>
                        <a:rPr lang="en-US" altLang="zh-CN" dirty="0">
                          <a:latin typeface="+mn-ea"/>
                          <a:ea typeface="+mn-ea"/>
                        </a:rPr>
                        <a:t>0</a:t>
                      </a:r>
                      <a:endParaRPr lang="en-CN" dirty="0">
                        <a:latin typeface="+mn-ea"/>
                        <a:ea typeface="+mn-ea"/>
                      </a:endParaRPr>
                    </a:p>
                  </a:txBody>
                  <a:tcPr anchor="ctr">
                    <a:noFill/>
                  </a:tcPr>
                </a:tc>
                <a:tc>
                  <a:txBody>
                    <a:bodyPr/>
                    <a:lstStyle/>
                    <a:p>
                      <a:pPr algn="ctr"/>
                      <a:r>
                        <a:rPr lang="en-CN" dirty="0">
                          <a:latin typeface="+mn-ea"/>
                          <a:ea typeface="+mn-ea"/>
                        </a:rPr>
                        <a:t>0</a:t>
                      </a:r>
                    </a:p>
                  </a:txBody>
                  <a:tcPr anchor="ctr">
                    <a:noFill/>
                  </a:tcPr>
                </a:tc>
                <a:tc>
                  <a:txBody>
                    <a:bodyPr/>
                    <a:lstStyle/>
                    <a:p>
                      <a:pPr algn="ctr"/>
                      <a:r>
                        <a:rPr lang="en-US" altLang="zh-CN" dirty="0">
                          <a:latin typeface="+mn-ea"/>
                          <a:ea typeface="+mn-ea"/>
                        </a:rPr>
                        <a:t>1</a:t>
                      </a:r>
                      <a:endParaRPr lang="en-CN" dirty="0">
                        <a:latin typeface="+mn-ea"/>
                        <a:ea typeface="+mn-ea"/>
                      </a:endParaRPr>
                    </a:p>
                  </a:txBody>
                  <a:tcPr anchor="ctr">
                    <a:solidFill>
                      <a:schemeClr val="accent1">
                        <a:lumMod val="20000"/>
                        <a:lumOff val="80000"/>
                      </a:schemeClr>
                    </a:solidFill>
                  </a:tcPr>
                </a:tc>
                <a:extLst>
                  <a:ext uri="{0D108BD9-81ED-4DB2-BD59-A6C34878D82A}">
                    <a16:rowId xmlns:a16="http://schemas.microsoft.com/office/drawing/2014/main" val="4129732025"/>
                  </a:ext>
                </a:extLst>
              </a:tr>
            </a:tbl>
          </a:graphicData>
        </a:graphic>
      </p:graphicFrame>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303ECE-4321-25B0-ABC4-EC6F7CFDF2A5}"/>
                  </a:ext>
                </a:extLst>
              </p:cNvPr>
              <p:cNvSpPr txBox="1"/>
              <p:nvPr/>
            </p:nvSpPr>
            <p:spPr>
              <a:xfrm>
                <a:off x="1454793" y="5450729"/>
                <a:ext cx="1721430" cy="369332"/>
              </a:xfrm>
              <a:prstGeom prst="rect">
                <a:avLst/>
              </a:prstGeom>
              <a:noFill/>
            </p:spPr>
            <p:txBody>
              <a:bodyPr wrap="square">
                <a:spAutoFit/>
              </a:bodyPr>
              <a:lstStyle/>
              <a:p>
                <a:pPr algn="ctr"/>
                <a:r>
                  <a:rPr lang="zh-CN" altLang="en-US" dirty="0">
                    <a:solidFill>
                      <a:schemeClr val="accent4"/>
                    </a:solidFill>
                    <a:latin typeface="微软雅黑" panose="020B0503020204020204" pitchFamily="34" charset="-122"/>
                    <a:ea typeface="微软雅黑" panose="020B0503020204020204" pitchFamily="34" charset="-122"/>
                  </a:rPr>
                  <a:t>单位</a:t>
                </a:r>
                <a:r>
                  <a:rPr lang="zh-CN" altLang="en-US" sz="1800" dirty="0">
                    <a:solidFill>
                      <a:schemeClr val="accent4"/>
                    </a:solidFill>
                    <a:latin typeface="微软雅黑" panose="020B0503020204020204" pitchFamily="34" charset="-122"/>
                    <a:ea typeface="微软雅黑" panose="020B0503020204020204" pitchFamily="34" charset="-122"/>
                  </a:rPr>
                  <a:t>矩阵</a:t>
                </a:r>
                <a14:m>
                  <m:oMath xmlns:m="http://schemas.openxmlformats.org/officeDocument/2006/math">
                    <m:r>
                      <a:rPr lang="en-US" altLang="zh-CN" sz="1800" b="0" i="1" smtClean="0">
                        <a:solidFill>
                          <a:schemeClr val="accent4"/>
                        </a:solidFill>
                        <a:latin typeface="Cambria Math" panose="02040503050406030204" pitchFamily="18" charset="0"/>
                        <a:ea typeface="微软雅黑" panose="020B0503020204020204" pitchFamily="34" charset="-122"/>
                      </a:rPr>
                      <m:t>𝐼</m:t>
                    </m:r>
                  </m:oMath>
                </a14:m>
                <a:endParaRPr lang="en-CN" dirty="0"/>
              </a:p>
            </p:txBody>
          </p:sp>
        </mc:Choice>
        <mc:Fallback>
          <p:sp>
            <p:nvSpPr>
              <p:cNvPr id="6" name="TextBox 5">
                <a:extLst>
                  <a:ext uri="{FF2B5EF4-FFF2-40B4-BE49-F238E27FC236}">
                    <a16:creationId xmlns:a16="http://schemas.microsoft.com/office/drawing/2014/main" id="{4F303ECE-4321-25B0-ABC4-EC6F7CFDF2A5}"/>
                  </a:ext>
                </a:extLst>
              </p:cNvPr>
              <p:cNvSpPr txBox="1">
                <a:spLocks noRot="1" noChangeAspect="1" noMove="1" noResize="1" noEditPoints="1" noAdjustHandles="1" noChangeArrowheads="1" noChangeShapeType="1" noTextEdit="1"/>
              </p:cNvSpPr>
              <p:nvPr/>
            </p:nvSpPr>
            <p:spPr>
              <a:xfrm>
                <a:off x="1454793" y="5450729"/>
                <a:ext cx="1721430" cy="369332"/>
              </a:xfrm>
              <a:prstGeom prst="rect">
                <a:avLst/>
              </a:prstGeom>
              <a:blipFill>
                <a:blip r:embed="rId3"/>
                <a:stretch>
                  <a:fillRect t="-6667" b="-23333"/>
                </a:stretch>
              </a:blipFill>
            </p:spPr>
            <p:txBody>
              <a:bodyPr/>
              <a:lstStyle/>
              <a:p>
                <a:r>
                  <a:rPr lang="en-CN">
                    <a:noFill/>
                  </a:rPr>
                  <a:t> </a:t>
                </a:r>
              </a:p>
            </p:txBody>
          </p:sp>
        </mc:Fallback>
      </mc:AlternateContent>
      <p:graphicFrame>
        <p:nvGraphicFramePr>
          <p:cNvPr id="13" name="Table 12">
            <a:extLst>
              <a:ext uri="{FF2B5EF4-FFF2-40B4-BE49-F238E27FC236}">
                <a16:creationId xmlns:a16="http://schemas.microsoft.com/office/drawing/2014/main" id="{545ECC96-823E-CAC3-76E0-852E07FDC898}"/>
              </a:ext>
            </a:extLst>
          </p:cNvPr>
          <p:cNvGraphicFramePr>
            <a:graphicFrameLocks noGrp="1"/>
          </p:cNvGraphicFramePr>
          <p:nvPr>
            <p:extLst>
              <p:ext uri="{D42A27DB-BD31-4B8C-83A1-F6EECF244321}">
                <p14:modId xmlns:p14="http://schemas.microsoft.com/office/powerpoint/2010/main" val="2274518373"/>
              </p:ext>
            </p:extLst>
          </p:nvPr>
        </p:nvGraphicFramePr>
        <p:xfrm>
          <a:off x="4586988" y="2645135"/>
          <a:ext cx="3018024" cy="2560320"/>
        </p:xfrm>
        <a:graphic>
          <a:graphicData uri="http://schemas.openxmlformats.org/drawingml/2006/table">
            <a:tbl>
              <a:tblPr firstRow="1" bandRow="1">
                <a:tableStyleId>{ED083AE6-46FA-4A59-8FB0-9F97EB10719F}</a:tableStyleId>
              </a:tblPr>
              <a:tblGrid>
                <a:gridCol w="754506">
                  <a:extLst>
                    <a:ext uri="{9D8B030D-6E8A-4147-A177-3AD203B41FA5}">
                      <a16:colId xmlns:a16="http://schemas.microsoft.com/office/drawing/2014/main" val="654860202"/>
                    </a:ext>
                  </a:extLst>
                </a:gridCol>
                <a:gridCol w="754506">
                  <a:extLst>
                    <a:ext uri="{9D8B030D-6E8A-4147-A177-3AD203B41FA5}">
                      <a16:colId xmlns:a16="http://schemas.microsoft.com/office/drawing/2014/main" val="2534247683"/>
                    </a:ext>
                  </a:extLst>
                </a:gridCol>
                <a:gridCol w="754506">
                  <a:extLst>
                    <a:ext uri="{9D8B030D-6E8A-4147-A177-3AD203B41FA5}">
                      <a16:colId xmlns:a16="http://schemas.microsoft.com/office/drawing/2014/main" val="2601772175"/>
                    </a:ext>
                  </a:extLst>
                </a:gridCol>
                <a:gridCol w="754506">
                  <a:extLst>
                    <a:ext uri="{9D8B030D-6E8A-4147-A177-3AD203B41FA5}">
                      <a16:colId xmlns:a16="http://schemas.microsoft.com/office/drawing/2014/main" val="842476208"/>
                    </a:ext>
                  </a:extLst>
                </a:gridCol>
              </a:tblGrid>
              <a:tr h="411743">
                <a:tc>
                  <a:txBody>
                    <a:bodyPr/>
                    <a:lstStyle/>
                    <a:p>
                      <a:pPr algn="ctr"/>
                      <a:endParaRPr lang="en-CN" dirty="0">
                        <a:latin typeface="+mn-ea"/>
                        <a:ea typeface="+mn-ea"/>
                      </a:endParaRPr>
                    </a:p>
                  </a:txBody>
                  <a:tcPr anchor="ctr">
                    <a:noFill/>
                  </a:tcPr>
                </a:tc>
                <a:tc>
                  <a:txBody>
                    <a:bodyPr/>
                    <a:lstStyle/>
                    <a:p>
                      <a:pPr algn="ctr"/>
                      <a:r>
                        <a:rPr lang="en-CN" dirty="0">
                          <a:solidFill>
                            <a:schemeClr val="bg1"/>
                          </a:solidFill>
                          <a:latin typeface="+mn-ea"/>
                          <a:ea typeface="+mn-ea"/>
                        </a:rPr>
                        <a:t>工序A</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extLst>
                  <a:ext uri="{0D108BD9-81ED-4DB2-BD59-A6C34878D82A}">
                    <a16:rowId xmlns:a16="http://schemas.microsoft.com/office/drawing/2014/main" val="29025416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工序A</a:t>
                      </a:r>
                    </a:p>
                  </a:txBody>
                  <a:tcPr anchor="ctr">
                    <a:solidFill>
                      <a:schemeClr val="accent4"/>
                    </a:solidFill>
                  </a:tcPr>
                </a:tc>
                <a:tc>
                  <a:txBody>
                    <a:bodyPr/>
                    <a:lstStyle/>
                    <a:p>
                      <a:pPr algn="ctr"/>
                      <a:r>
                        <a:rPr lang="en-US" altLang="zh-CN" dirty="0">
                          <a:latin typeface="+mn-ea"/>
                          <a:ea typeface="+mn-ea"/>
                        </a:rPr>
                        <a:t>0</a:t>
                      </a:r>
                      <a:endParaRPr lang="en-CN" dirty="0">
                        <a:latin typeface="+mn-ea"/>
                        <a:ea typeface="+mn-ea"/>
                      </a:endParaRPr>
                    </a:p>
                  </a:txBody>
                  <a:tcPr anchor="ctr">
                    <a:noFill/>
                  </a:tcPr>
                </a:tc>
                <a:tc>
                  <a:txBody>
                    <a:bodyPr/>
                    <a:lstStyle/>
                    <a:p>
                      <a:pPr algn="ctr"/>
                      <a:r>
                        <a:rPr lang="en-CN" dirty="0">
                          <a:latin typeface="+mn-ea"/>
                          <a:ea typeface="+mn-ea"/>
                        </a:rPr>
                        <a:t>0.6</a:t>
                      </a:r>
                    </a:p>
                  </a:txBody>
                  <a:tcPr anchor="ctr">
                    <a:noFill/>
                  </a:tcPr>
                </a:tc>
                <a:tc>
                  <a:txBody>
                    <a:bodyPr/>
                    <a:lstStyle/>
                    <a:p>
                      <a:pPr algn="ctr"/>
                      <a:r>
                        <a:rPr lang="en-CN" dirty="0">
                          <a:latin typeface="+mn-ea"/>
                          <a:ea typeface="+mn-ea"/>
                        </a:rPr>
                        <a:t>0.4</a:t>
                      </a:r>
                    </a:p>
                  </a:txBody>
                  <a:tcPr anchor="ctr">
                    <a:noFill/>
                  </a:tcPr>
                </a:tc>
                <a:extLst>
                  <a:ext uri="{0D108BD9-81ED-4DB2-BD59-A6C34878D82A}">
                    <a16:rowId xmlns:a16="http://schemas.microsoft.com/office/drawing/2014/main" val="3195871359"/>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algn="ctr"/>
                      <a:r>
                        <a:rPr lang="en-CN" dirty="0">
                          <a:latin typeface="+mn-ea"/>
                          <a:ea typeface="+mn-ea"/>
                        </a:rPr>
                        <a:t>0</a:t>
                      </a:r>
                    </a:p>
                  </a:txBody>
                  <a:tcPr anchor="ctr">
                    <a:noFill/>
                  </a:tcPr>
                </a:tc>
                <a:tc>
                  <a:txBody>
                    <a:bodyPr/>
                    <a:lstStyle/>
                    <a:p>
                      <a:pPr algn="ctr"/>
                      <a:r>
                        <a:rPr lang="en-US" altLang="zh-CN" dirty="0">
                          <a:latin typeface="+mn-ea"/>
                          <a:ea typeface="+mn-ea"/>
                        </a:rPr>
                        <a:t>0</a:t>
                      </a:r>
                      <a:endParaRPr lang="en-CN" dirty="0">
                        <a:latin typeface="+mn-ea"/>
                        <a:ea typeface="+mn-ea"/>
                      </a:endParaRPr>
                    </a:p>
                  </a:txBody>
                  <a:tcPr anchor="ctr">
                    <a:noFill/>
                  </a:tcPr>
                </a:tc>
                <a:tc>
                  <a:txBody>
                    <a:bodyPr/>
                    <a:lstStyle/>
                    <a:p>
                      <a:pPr algn="ctr"/>
                      <a:r>
                        <a:rPr lang="en-CN" dirty="0">
                          <a:latin typeface="+mn-ea"/>
                          <a:ea typeface="+mn-ea"/>
                        </a:rPr>
                        <a:t>0.2</a:t>
                      </a:r>
                    </a:p>
                  </a:txBody>
                  <a:tcPr anchor="ctr">
                    <a:noFill/>
                  </a:tcPr>
                </a:tc>
                <a:extLst>
                  <a:ext uri="{0D108BD9-81ED-4DB2-BD59-A6C34878D82A}">
                    <a16:rowId xmlns:a16="http://schemas.microsoft.com/office/drawing/2014/main" val="11120557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tc>
                  <a:txBody>
                    <a:bodyPr/>
                    <a:lstStyle/>
                    <a:p>
                      <a:pPr algn="ctr"/>
                      <a:r>
                        <a:rPr lang="en-US" dirty="0">
                          <a:latin typeface="+mn-ea"/>
                          <a:ea typeface="+mn-ea"/>
                        </a:rPr>
                        <a:t>0.1</a:t>
                      </a:r>
                      <a:endParaRPr lang="en-CN" dirty="0">
                        <a:latin typeface="+mn-ea"/>
                        <a:ea typeface="+mn-ea"/>
                      </a:endParaRPr>
                    </a:p>
                  </a:txBody>
                  <a:tcPr anchor="ctr">
                    <a:noFill/>
                  </a:tcPr>
                </a:tc>
                <a:tc>
                  <a:txBody>
                    <a:bodyPr/>
                    <a:lstStyle/>
                    <a:p>
                      <a:pPr algn="ctr"/>
                      <a:r>
                        <a:rPr lang="en-CN" dirty="0">
                          <a:latin typeface="+mn-ea"/>
                          <a:ea typeface="+mn-ea"/>
                        </a:rPr>
                        <a:t>0.7</a:t>
                      </a:r>
                    </a:p>
                  </a:txBody>
                  <a:tcPr anchor="ctr">
                    <a:noFill/>
                  </a:tcPr>
                </a:tc>
                <a:tc>
                  <a:txBody>
                    <a:bodyPr/>
                    <a:lstStyle/>
                    <a:p>
                      <a:pPr algn="ctr"/>
                      <a:r>
                        <a:rPr lang="en-US" altLang="zh-CN" dirty="0">
                          <a:latin typeface="+mn-ea"/>
                          <a:ea typeface="+mn-ea"/>
                        </a:rPr>
                        <a:t>0</a:t>
                      </a:r>
                      <a:endParaRPr lang="en-CN" dirty="0">
                        <a:latin typeface="+mn-ea"/>
                        <a:ea typeface="+mn-ea"/>
                      </a:endParaRPr>
                    </a:p>
                  </a:txBody>
                  <a:tcPr anchor="ctr">
                    <a:noFill/>
                  </a:tcPr>
                </a:tc>
                <a:extLst>
                  <a:ext uri="{0D108BD9-81ED-4DB2-BD59-A6C34878D82A}">
                    <a16:rowId xmlns:a16="http://schemas.microsoft.com/office/drawing/2014/main" val="4129732025"/>
                  </a:ext>
                </a:extLst>
              </a:tr>
            </a:tbl>
          </a:graphicData>
        </a:graphic>
      </p:graphicFrame>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0B6AF50-1E32-2974-36B9-BFDE1764DFC8}"/>
                  </a:ext>
                </a:extLst>
              </p:cNvPr>
              <p:cNvSpPr txBox="1"/>
              <p:nvPr/>
            </p:nvSpPr>
            <p:spPr>
              <a:xfrm>
                <a:off x="5235285" y="5450729"/>
                <a:ext cx="1721430" cy="369332"/>
              </a:xfrm>
              <a:prstGeom prst="rect">
                <a:avLst/>
              </a:prstGeom>
              <a:noFill/>
            </p:spPr>
            <p:txBody>
              <a:bodyPr wrap="square">
                <a:spAutoFit/>
              </a:bodyPr>
              <a:lstStyle/>
              <a:p>
                <a:pPr algn="ctr"/>
                <a:r>
                  <a:rPr lang="en-US" dirty="0">
                    <a:solidFill>
                      <a:schemeClr val="accent4"/>
                    </a:solidFill>
                    <a:latin typeface="微软雅黑" panose="020B0503020204020204" pitchFamily="34" charset="-122"/>
                    <a:ea typeface="微软雅黑" panose="020B0503020204020204" pitchFamily="34" charset="-122"/>
                  </a:rPr>
                  <a:t>完全消耗矩阵</a:t>
                </a:r>
                <a14:m>
                  <m:oMath xmlns:m="http://schemas.openxmlformats.org/officeDocument/2006/math">
                    <m:r>
                      <a:rPr lang="en-US" b="0" i="1" smtClean="0">
                        <a:solidFill>
                          <a:schemeClr val="accent4"/>
                        </a:solidFill>
                        <a:latin typeface="Cambria Math" panose="02040503050406030204" pitchFamily="18" charset="0"/>
                        <a:ea typeface="微软雅黑" panose="020B0503020204020204" pitchFamily="34" charset="-122"/>
                      </a:rPr>
                      <m:t>𝐴</m:t>
                    </m:r>
                  </m:oMath>
                </a14:m>
                <a:endParaRPr lang="en-CN" dirty="0"/>
              </a:p>
            </p:txBody>
          </p:sp>
        </mc:Choice>
        <mc:Fallback>
          <p:sp>
            <p:nvSpPr>
              <p:cNvPr id="14" name="TextBox 13">
                <a:extLst>
                  <a:ext uri="{FF2B5EF4-FFF2-40B4-BE49-F238E27FC236}">
                    <a16:creationId xmlns:a16="http://schemas.microsoft.com/office/drawing/2014/main" id="{20B6AF50-1E32-2974-36B9-BFDE1764DFC8}"/>
                  </a:ext>
                </a:extLst>
              </p:cNvPr>
              <p:cNvSpPr txBox="1">
                <a:spLocks noRot="1" noChangeAspect="1" noMove="1" noResize="1" noEditPoints="1" noAdjustHandles="1" noChangeArrowheads="1" noChangeShapeType="1" noTextEdit="1"/>
              </p:cNvSpPr>
              <p:nvPr/>
            </p:nvSpPr>
            <p:spPr>
              <a:xfrm>
                <a:off x="5235285" y="5450729"/>
                <a:ext cx="1721430" cy="369332"/>
              </a:xfrm>
              <a:prstGeom prst="rect">
                <a:avLst/>
              </a:prstGeom>
              <a:blipFill>
                <a:blip r:embed="rId4"/>
                <a:stretch>
                  <a:fillRect l="-2941" t="-6667" b="-23333"/>
                </a:stretch>
              </a:blipFill>
            </p:spPr>
            <p:txBody>
              <a:bodyPr/>
              <a:lstStyle/>
              <a:p>
                <a:r>
                  <a:rPr lang="en-CN">
                    <a:noFill/>
                  </a:rPr>
                  <a:t> </a:t>
                </a:r>
              </a:p>
            </p:txBody>
          </p:sp>
        </mc:Fallback>
      </mc:AlternateContent>
      <p:graphicFrame>
        <p:nvGraphicFramePr>
          <p:cNvPr id="15" name="Table 14">
            <a:extLst>
              <a:ext uri="{FF2B5EF4-FFF2-40B4-BE49-F238E27FC236}">
                <a16:creationId xmlns:a16="http://schemas.microsoft.com/office/drawing/2014/main" id="{F1C2086A-9C6F-C3B3-DBE0-7372E4B8C524}"/>
              </a:ext>
            </a:extLst>
          </p:cNvPr>
          <p:cNvGraphicFramePr>
            <a:graphicFrameLocks noGrp="1"/>
          </p:cNvGraphicFramePr>
          <p:nvPr>
            <p:extLst>
              <p:ext uri="{D42A27DB-BD31-4B8C-83A1-F6EECF244321}">
                <p14:modId xmlns:p14="http://schemas.microsoft.com/office/powerpoint/2010/main" val="504283806"/>
              </p:ext>
            </p:extLst>
          </p:nvPr>
        </p:nvGraphicFramePr>
        <p:xfrm>
          <a:off x="8367480" y="2645135"/>
          <a:ext cx="3018024" cy="2560320"/>
        </p:xfrm>
        <a:graphic>
          <a:graphicData uri="http://schemas.openxmlformats.org/drawingml/2006/table">
            <a:tbl>
              <a:tblPr firstRow="1" bandRow="1">
                <a:tableStyleId>{ED083AE6-46FA-4A59-8FB0-9F97EB10719F}</a:tableStyleId>
              </a:tblPr>
              <a:tblGrid>
                <a:gridCol w="754506">
                  <a:extLst>
                    <a:ext uri="{9D8B030D-6E8A-4147-A177-3AD203B41FA5}">
                      <a16:colId xmlns:a16="http://schemas.microsoft.com/office/drawing/2014/main" val="654860202"/>
                    </a:ext>
                  </a:extLst>
                </a:gridCol>
                <a:gridCol w="754506">
                  <a:extLst>
                    <a:ext uri="{9D8B030D-6E8A-4147-A177-3AD203B41FA5}">
                      <a16:colId xmlns:a16="http://schemas.microsoft.com/office/drawing/2014/main" val="2534247683"/>
                    </a:ext>
                  </a:extLst>
                </a:gridCol>
                <a:gridCol w="754506">
                  <a:extLst>
                    <a:ext uri="{9D8B030D-6E8A-4147-A177-3AD203B41FA5}">
                      <a16:colId xmlns:a16="http://schemas.microsoft.com/office/drawing/2014/main" val="2601772175"/>
                    </a:ext>
                  </a:extLst>
                </a:gridCol>
                <a:gridCol w="754506">
                  <a:extLst>
                    <a:ext uri="{9D8B030D-6E8A-4147-A177-3AD203B41FA5}">
                      <a16:colId xmlns:a16="http://schemas.microsoft.com/office/drawing/2014/main" val="842476208"/>
                    </a:ext>
                  </a:extLst>
                </a:gridCol>
              </a:tblGrid>
              <a:tr h="411743">
                <a:tc>
                  <a:txBody>
                    <a:bodyPr/>
                    <a:lstStyle/>
                    <a:p>
                      <a:pPr algn="ctr"/>
                      <a:endParaRPr lang="en-CN" dirty="0">
                        <a:latin typeface="+mn-ea"/>
                        <a:ea typeface="+mn-ea"/>
                      </a:endParaRPr>
                    </a:p>
                  </a:txBody>
                  <a:tcPr anchor="ctr">
                    <a:noFill/>
                  </a:tcPr>
                </a:tc>
                <a:tc>
                  <a:txBody>
                    <a:bodyPr/>
                    <a:lstStyle/>
                    <a:p>
                      <a:pPr algn="ctr"/>
                      <a:r>
                        <a:rPr lang="en-CN" dirty="0">
                          <a:solidFill>
                            <a:schemeClr val="bg1"/>
                          </a:solidFill>
                          <a:latin typeface="+mn-ea"/>
                          <a:ea typeface="+mn-ea"/>
                        </a:rPr>
                        <a:t>工序A</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extLst>
                  <a:ext uri="{0D108BD9-81ED-4DB2-BD59-A6C34878D82A}">
                    <a16:rowId xmlns:a16="http://schemas.microsoft.com/office/drawing/2014/main" val="29025416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工序A</a:t>
                      </a:r>
                    </a:p>
                  </a:txBody>
                  <a:tcPr anchor="ctr">
                    <a:solidFill>
                      <a:schemeClr val="accent4"/>
                    </a:solidFill>
                  </a:tcPr>
                </a:tc>
                <a:tc>
                  <a:txBody>
                    <a:bodyPr/>
                    <a:lstStyle/>
                    <a:p>
                      <a:pPr algn="ctr"/>
                      <a:r>
                        <a:rPr lang="en-US" altLang="zh-CN" dirty="0">
                          <a:latin typeface="+mn-ea"/>
                          <a:ea typeface="+mn-ea"/>
                        </a:rPr>
                        <a:t>1</a:t>
                      </a:r>
                      <a:endParaRPr lang="en-CN" dirty="0">
                        <a:latin typeface="+mn-ea"/>
                        <a:ea typeface="+mn-ea"/>
                      </a:endParaRPr>
                    </a:p>
                  </a:txBody>
                  <a:tcPr anchor="ctr">
                    <a:solidFill>
                      <a:schemeClr val="accent1">
                        <a:lumMod val="20000"/>
                        <a:lumOff val="80000"/>
                      </a:schemeClr>
                    </a:solidFill>
                  </a:tcPr>
                </a:tc>
                <a:tc>
                  <a:txBody>
                    <a:bodyPr/>
                    <a:lstStyle/>
                    <a:p>
                      <a:pPr algn="ctr"/>
                      <a:r>
                        <a:rPr lang="en-CN" dirty="0">
                          <a:latin typeface="+mn-ea"/>
                          <a:ea typeface="+mn-ea"/>
                        </a:rPr>
                        <a:t>-0.6</a:t>
                      </a:r>
                    </a:p>
                  </a:txBody>
                  <a:tcPr anchor="ctr">
                    <a:solidFill>
                      <a:schemeClr val="accent1">
                        <a:lumMod val="20000"/>
                        <a:lumOff val="80000"/>
                      </a:schemeClr>
                    </a:solidFill>
                  </a:tcPr>
                </a:tc>
                <a:tc>
                  <a:txBody>
                    <a:bodyPr/>
                    <a:lstStyle/>
                    <a:p>
                      <a:pPr algn="ctr"/>
                      <a:r>
                        <a:rPr lang="en-CN" dirty="0">
                          <a:latin typeface="+mn-ea"/>
                          <a:ea typeface="+mn-ea"/>
                        </a:rPr>
                        <a:t>-0.4</a:t>
                      </a:r>
                    </a:p>
                  </a:txBody>
                  <a:tcPr anchor="ctr">
                    <a:solidFill>
                      <a:schemeClr val="accent1">
                        <a:lumMod val="20000"/>
                        <a:lumOff val="80000"/>
                      </a:schemeClr>
                    </a:solidFill>
                  </a:tcPr>
                </a:tc>
                <a:extLst>
                  <a:ext uri="{0D108BD9-81ED-4DB2-BD59-A6C34878D82A}">
                    <a16:rowId xmlns:a16="http://schemas.microsoft.com/office/drawing/2014/main" val="3195871359"/>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algn="ctr"/>
                      <a:r>
                        <a:rPr lang="en-CN" dirty="0">
                          <a:latin typeface="+mn-ea"/>
                          <a:ea typeface="+mn-ea"/>
                        </a:rPr>
                        <a:t>0</a:t>
                      </a:r>
                    </a:p>
                  </a:txBody>
                  <a:tcPr anchor="ctr">
                    <a:solidFill>
                      <a:schemeClr val="accent1">
                        <a:lumMod val="20000"/>
                        <a:lumOff val="80000"/>
                      </a:schemeClr>
                    </a:solidFill>
                  </a:tcPr>
                </a:tc>
                <a:tc>
                  <a:txBody>
                    <a:bodyPr/>
                    <a:lstStyle/>
                    <a:p>
                      <a:pPr algn="ctr"/>
                      <a:r>
                        <a:rPr lang="en-US" altLang="zh-CN" dirty="0">
                          <a:latin typeface="+mn-ea"/>
                          <a:ea typeface="+mn-ea"/>
                        </a:rPr>
                        <a:t>1</a:t>
                      </a:r>
                      <a:endParaRPr lang="en-CN" dirty="0">
                        <a:latin typeface="+mn-ea"/>
                        <a:ea typeface="+mn-ea"/>
                      </a:endParaRPr>
                    </a:p>
                  </a:txBody>
                  <a:tcPr anchor="ctr">
                    <a:solidFill>
                      <a:schemeClr val="accent1">
                        <a:lumMod val="20000"/>
                        <a:lumOff val="80000"/>
                      </a:schemeClr>
                    </a:solidFill>
                  </a:tcPr>
                </a:tc>
                <a:tc>
                  <a:txBody>
                    <a:bodyPr/>
                    <a:lstStyle/>
                    <a:p>
                      <a:pPr algn="ctr"/>
                      <a:r>
                        <a:rPr lang="en-CN" dirty="0">
                          <a:latin typeface="+mn-ea"/>
                          <a:ea typeface="+mn-ea"/>
                        </a:rPr>
                        <a:t>-0.2</a:t>
                      </a:r>
                    </a:p>
                  </a:txBody>
                  <a:tcPr anchor="ctr">
                    <a:solidFill>
                      <a:schemeClr val="accent1">
                        <a:lumMod val="20000"/>
                        <a:lumOff val="80000"/>
                      </a:schemeClr>
                    </a:solidFill>
                  </a:tcPr>
                </a:tc>
                <a:extLst>
                  <a:ext uri="{0D108BD9-81ED-4DB2-BD59-A6C34878D82A}">
                    <a16:rowId xmlns:a16="http://schemas.microsoft.com/office/drawing/2014/main" val="11120557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tc>
                  <a:txBody>
                    <a:bodyPr/>
                    <a:lstStyle/>
                    <a:p>
                      <a:pPr algn="ctr"/>
                      <a:r>
                        <a:rPr lang="en-US" altLang="zh-CN" dirty="0">
                          <a:latin typeface="+mn-ea"/>
                          <a:ea typeface="+mn-ea"/>
                        </a:rPr>
                        <a:t>-0.1</a:t>
                      </a:r>
                      <a:endParaRPr lang="en-CN" dirty="0">
                        <a:latin typeface="+mn-ea"/>
                        <a:ea typeface="+mn-ea"/>
                      </a:endParaRPr>
                    </a:p>
                  </a:txBody>
                  <a:tcPr anchor="ctr">
                    <a:solidFill>
                      <a:schemeClr val="accent1">
                        <a:lumMod val="20000"/>
                        <a:lumOff val="80000"/>
                      </a:schemeClr>
                    </a:solidFill>
                  </a:tcPr>
                </a:tc>
                <a:tc>
                  <a:txBody>
                    <a:bodyPr/>
                    <a:lstStyle/>
                    <a:p>
                      <a:pPr algn="ctr"/>
                      <a:r>
                        <a:rPr lang="en-CN" dirty="0">
                          <a:latin typeface="+mn-ea"/>
                          <a:ea typeface="+mn-ea"/>
                        </a:rPr>
                        <a:t>-0.7</a:t>
                      </a:r>
                    </a:p>
                  </a:txBody>
                  <a:tcPr anchor="ctr">
                    <a:solidFill>
                      <a:schemeClr val="accent1">
                        <a:lumMod val="20000"/>
                        <a:lumOff val="80000"/>
                      </a:schemeClr>
                    </a:solidFill>
                  </a:tcPr>
                </a:tc>
                <a:tc>
                  <a:txBody>
                    <a:bodyPr/>
                    <a:lstStyle/>
                    <a:p>
                      <a:pPr algn="ctr"/>
                      <a:r>
                        <a:rPr lang="en-US" altLang="zh-CN" dirty="0">
                          <a:latin typeface="+mn-ea"/>
                          <a:ea typeface="+mn-ea"/>
                        </a:rPr>
                        <a:t>1</a:t>
                      </a:r>
                      <a:endParaRPr lang="en-CN" dirty="0">
                        <a:latin typeface="+mn-ea"/>
                        <a:ea typeface="+mn-ea"/>
                      </a:endParaRPr>
                    </a:p>
                  </a:txBody>
                  <a:tcPr anchor="ctr">
                    <a:solidFill>
                      <a:schemeClr val="accent1">
                        <a:lumMod val="20000"/>
                        <a:lumOff val="80000"/>
                      </a:schemeClr>
                    </a:solidFill>
                  </a:tcPr>
                </a:tc>
                <a:extLst>
                  <a:ext uri="{0D108BD9-81ED-4DB2-BD59-A6C34878D82A}">
                    <a16:rowId xmlns:a16="http://schemas.microsoft.com/office/drawing/2014/main" val="4129732025"/>
                  </a:ext>
                </a:extLst>
              </a:tr>
            </a:tbl>
          </a:graphicData>
        </a:graphic>
      </p:graphicFrame>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7251051-01A5-1B8D-FE1B-45B87B9B3704}"/>
                  </a:ext>
                </a:extLst>
              </p:cNvPr>
              <p:cNvSpPr txBox="1"/>
              <p:nvPr/>
            </p:nvSpPr>
            <p:spPr>
              <a:xfrm>
                <a:off x="8972121" y="5438266"/>
                <a:ext cx="1808742"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1800" b="0" i="1" smtClean="0">
                          <a:solidFill>
                            <a:schemeClr val="accent4"/>
                          </a:solidFill>
                          <a:latin typeface="Cambria Math" panose="02040503050406030204" pitchFamily="18" charset="0"/>
                          <a:ea typeface="微软雅黑" panose="020B0503020204020204" pitchFamily="34" charset="-122"/>
                        </a:rPr>
                        <m:t>(</m:t>
                      </m:r>
                      <m:r>
                        <a:rPr lang="en-US" altLang="zh-CN" sz="1800" b="0" i="1" smtClean="0">
                          <a:solidFill>
                            <a:schemeClr val="accent4"/>
                          </a:solidFill>
                          <a:latin typeface="Cambria Math" panose="02040503050406030204" pitchFamily="18" charset="0"/>
                          <a:ea typeface="微软雅黑" panose="020B0503020204020204" pitchFamily="34" charset="-122"/>
                        </a:rPr>
                        <m:t>𝐼</m:t>
                      </m:r>
                      <m:r>
                        <a:rPr lang="en-US" altLang="zh-CN" sz="1800" b="0" i="1" smtClean="0">
                          <a:solidFill>
                            <a:schemeClr val="accent4"/>
                          </a:solidFill>
                          <a:latin typeface="Cambria Math" panose="02040503050406030204" pitchFamily="18" charset="0"/>
                          <a:ea typeface="微软雅黑" panose="020B0503020204020204" pitchFamily="34" charset="-122"/>
                        </a:rPr>
                        <m:t>−</m:t>
                      </m:r>
                      <m:r>
                        <a:rPr lang="en-US" altLang="zh-CN" sz="1800" b="0" i="1" smtClean="0">
                          <a:solidFill>
                            <a:schemeClr val="accent4"/>
                          </a:solidFill>
                          <a:latin typeface="Cambria Math" panose="02040503050406030204" pitchFamily="18" charset="0"/>
                          <a:ea typeface="微软雅黑" panose="020B0503020204020204" pitchFamily="34" charset="-122"/>
                        </a:rPr>
                        <m:t>𝐴</m:t>
                      </m:r>
                      <m:r>
                        <a:rPr lang="en-US" altLang="zh-CN" sz="1800" b="0" i="1" smtClean="0">
                          <a:solidFill>
                            <a:schemeClr val="accent4"/>
                          </a:solidFill>
                          <a:latin typeface="Cambria Math" panose="02040503050406030204" pitchFamily="18" charset="0"/>
                          <a:ea typeface="微软雅黑" panose="020B0503020204020204" pitchFamily="34" charset="-122"/>
                        </a:rPr>
                        <m:t>)</m:t>
                      </m:r>
                    </m:oMath>
                  </m:oMathPara>
                </a14:m>
                <a:endParaRPr lang="en-CN" dirty="0"/>
              </a:p>
            </p:txBody>
          </p:sp>
        </mc:Choice>
        <mc:Fallback>
          <p:sp>
            <p:nvSpPr>
              <p:cNvPr id="16" name="TextBox 15">
                <a:extLst>
                  <a:ext uri="{FF2B5EF4-FFF2-40B4-BE49-F238E27FC236}">
                    <a16:creationId xmlns:a16="http://schemas.microsoft.com/office/drawing/2014/main" id="{97251051-01A5-1B8D-FE1B-45B87B9B3704}"/>
                  </a:ext>
                </a:extLst>
              </p:cNvPr>
              <p:cNvSpPr txBox="1">
                <a:spLocks noRot="1" noChangeAspect="1" noMove="1" noResize="1" noEditPoints="1" noAdjustHandles="1" noChangeArrowheads="1" noChangeShapeType="1" noTextEdit="1"/>
              </p:cNvSpPr>
              <p:nvPr/>
            </p:nvSpPr>
            <p:spPr>
              <a:xfrm>
                <a:off x="8972121" y="5438266"/>
                <a:ext cx="1808742" cy="369332"/>
              </a:xfrm>
              <a:prstGeom prst="rect">
                <a:avLst/>
              </a:prstGeom>
              <a:blipFill>
                <a:blip r:embed="rId5"/>
                <a:stretch>
                  <a:fillRect b="-16667"/>
                </a:stretch>
              </a:blipFill>
            </p:spPr>
            <p:txBody>
              <a:bodyPr/>
              <a:lstStyle/>
              <a:p>
                <a:r>
                  <a:rPr lang="en-CN">
                    <a:noFill/>
                  </a:rPr>
                  <a:t> </a:t>
                </a:r>
              </a:p>
            </p:txBody>
          </p:sp>
        </mc:Fallback>
      </mc:AlternateContent>
      <p:sp>
        <p:nvSpPr>
          <p:cNvPr id="17" name="Minus 16">
            <a:extLst>
              <a:ext uri="{FF2B5EF4-FFF2-40B4-BE49-F238E27FC236}">
                <a16:creationId xmlns:a16="http://schemas.microsoft.com/office/drawing/2014/main" id="{7FE577EC-4FBF-348D-5451-C8D823C58F79}"/>
              </a:ext>
            </a:extLst>
          </p:cNvPr>
          <p:cNvSpPr/>
          <p:nvPr/>
        </p:nvSpPr>
        <p:spPr bwMode="auto">
          <a:xfrm>
            <a:off x="3953842" y="3670969"/>
            <a:ext cx="502170" cy="508651"/>
          </a:xfrm>
          <a:prstGeom prst="mathMinus">
            <a:avLst/>
          </a:prstGeom>
          <a:solidFill>
            <a:schemeClr val="accent1"/>
          </a:solidFill>
          <a:ln w="19050">
            <a:noFill/>
            <a:round/>
          </a:ln>
        </p:spPr>
        <p:txBody>
          <a:bodyPr vert="horz" wrap="none" lIns="91440" tIns="45720" rIns="91440" bIns="45720" numCol="1" rtlCol="0" anchor="ctr" anchorCtr="1" compatLnSpc="1"/>
          <a:lstStyle/>
          <a:p>
            <a:pPr algn="ctr"/>
            <a:endParaRPr lang="en-CN" sz="1200" b="1" dirty="0">
              <a:solidFill>
                <a:schemeClr val="tx1">
                  <a:lumMod val="75000"/>
                  <a:lumOff val="25000"/>
                </a:schemeClr>
              </a:solidFill>
            </a:endParaRPr>
          </a:p>
        </p:txBody>
      </p:sp>
      <p:sp>
        <p:nvSpPr>
          <p:cNvPr id="18" name="Equal 17">
            <a:extLst>
              <a:ext uri="{FF2B5EF4-FFF2-40B4-BE49-F238E27FC236}">
                <a16:creationId xmlns:a16="http://schemas.microsoft.com/office/drawing/2014/main" id="{7D9B9801-5710-0904-58D4-6CE306BAAF3E}"/>
              </a:ext>
            </a:extLst>
          </p:cNvPr>
          <p:cNvSpPr/>
          <p:nvPr/>
        </p:nvSpPr>
        <p:spPr bwMode="auto">
          <a:xfrm>
            <a:off x="7734334" y="3670970"/>
            <a:ext cx="503824" cy="508650"/>
          </a:xfrm>
          <a:prstGeom prst="mathEqual">
            <a:avLst/>
          </a:prstGeom>
          <a:solidFill>
            <a:schemeClr val="accent1"/>
          </a:solidFill>
          <a:ln w="19050">
            <a:noFill/>
            <a:round/>
          </a:ln>
        </p:spPr>
        <p:txBody>
          <a:bodyPr vert="horz" wrap="none" lIns="91440" tIns="45720" rIns="91440" bIns="45720" numCol="1" rtlCol="0" anchor="ctr" anchorCtr="1" compatLnSpc="1"/>
          <a:lstStyle/>
          <a:p>
            <a:pPr algn="ctr"/>
            <a:endParaRPr lang="en-CN" sz="1200" b="1" dirty="0">
              <a:solidFill>
                <a:schemeClr val="tx1">
                  <a:lumMod val="75000"/>
                  <a:lumOff val="25000"/>
                </a:schemeClr>
              </a:solidFill>
            </a:endParaRPr>
          </a:p>
        </p:txBody>
      </p:sp>
    </p:spTree>
    <p:extLst>
      <p:ext uri="{BB962C8B-B14F-4D97-AF65-F5344CB8AC3E}">
        <p14:creationId xmlns:p14="http://schemas.microsoft.com/office/powerpoint/2010/main" val="74286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FD63C-208C-2C7C-14D8-D02F05473790}"/>
              </a:ext>
            </a:extLst>
          </p:cNvPr>
          <p:cNvSpPr>
            <a:spLocks noGrp="1"/>
          </p:cNvSpPr>
          <p:nvPr>
            <p:ph type="title"/>
          </p:nvPr>
        </p:nvSpPr>
        <p:spPr>
          <a:xfrm>
            <a:off x="1715589" y="577769"/>
            <a:ext cx="3793026" cy="502445"/>
          </a:xfrm>
        </p:spPr>
        <p:txBody>
          <a:bodyPr/>
          <a:lstStyle/>
          <a:p>
            <a:r>
              <a:rPr lang="en-CN" dirty="0"/>
              <a:t>Leontief模型</a:t>
            </a:r>
            <a:r>
              <a:rPr lang="en-US" altLang="zh-CN" dirty="0"/>
              <a:t>-</a:t>
            </a:r>
            <a:r>
              <a:rPr lang="zh-CN" altLang="en-US" dirty="0"/>
              <a:t>矩阵计算</a:t>
            </a:r>
            <a:endParaRPr lang="en-CN" dirty="0"/>
          </a:p>
        </p:txBody>
      </p:sp>
      <p:sp>
        <p:nvSpPr>
          <p:cNvPr id="4" name="Text Placeholder 3">
            <a:extLst>
              <a:ext uri="{FF2B5EF4-FFF2-40B4-BE49-F238E27FC236}">
                <a16:creationId xmlns:a16="http://schemas.microsoft.com/office/drawing/2014/main" id="{2002B071-74A4-9082-B0DD-F689B652AB1C}"/>
              </a:ext>
            </a:extLst>
          </p:cNvPr>
          <p:cNvSpPr>
            <a:spLocks noGrp="1"/>
          </p:cNvSpPr>
          <p:nvPr>
            <p:ph type="body" sz="quarter" idx="10"/>
          </p:nvPr>
        </p:nvSpPr>
        <p:spPr/>
        <p:txBody>
          <a:bodyPr/>
          <a:lstStyle/>
          <a:p>
            <a:r>
              <a:rPr lang="en-US" altLang="zh-CN" dirty="0"/>
              <a:t>03</a:t>
            </a:r>
            <a:endParaRPr lang="en-CN" dirty="0"/>
          </a:p>
        </p:txBody>
      </p:sp>
      <mc:AlternateContent xmlns:mc="http://schemas.openxmlformats.org/markup-compatibility/2006">
        <mc:Choice xmlns:a14="http://schemas.microsoft.com/office/drawing/2010/main" Requires="a14">
          <p:sp>
            <p:nvSpPr>
              <p:cNvPr id="7" name="矩形 5">
                <a:extLst>
                  <a:ext uri="{FF2B5EF4-FFF2-40B4-BE49-F238E27FC236}">
                    <a16:creationId xmlns:a16="http://schemas.microsoft.com/office/drawing/2014/main" id="{820DFD0A-2F33-F937-178B-8FDD6B31D622}"/>
                  </a:ext>
                </a:extLst>
              </p:cNvPr>
              <p:cNvSpPr>
                <a:spLocks noChangeArrowheads="1"/>
              </p:cNvSpPr>
              <p:nvPr/>
            </p:nvSpPr>
            <p:spPr bwMode="auto">
              <a:xfrm>
                <a:off x="1084157" y="1223182"/>
                <a:ext cx="9925776" cy="11658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121917" tIns="60958" rIns="121917" bIns="60958">
                <a:spAutoFit/>
              </a:bodyPr>
              <a:lstStyle/>
              <a:p>
                <a:pPr fontAlgn="base">
                  <a:lnSpc>
                    <a:spcPct val="150000"/>
                  </a:lnSpc>
                  <a:spcBef>
                    <a:spcPct val="0"/>
                  </a:spcBef>
                  <a:spcAft>
                    <a:spcPct val="0"/>
                  </a:spcAft>
                </a:pPr>
                <a:r>
                  <a:rPr lang="zh-CN" altLang="en-US" sz="2400" b="1" dirty="0">
                    <a:solidFill>
                      <a:schemeClr val="accent4"/>
                    </a:solidFill>
                    <a:latin typeface="微软雅黑" panose="020B0503020204020204" pitchFamily="34" charset="-122"/>
                    <a:ea typeface="微软雅黑" panose="020B0503020204020204" pitchFamily="34" charset="-122"/>
                  </a:rPr>
                  <a:t>矩阵计算示例</a:t>
                </a:r>
                <a:endParaRPr lang="en-US" altLang="zh-CN" sz="2400" b="1" dirty="0">
                  <a:solidFill>
                    <a:schemeClr val="accent4"/>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zh-CN" altLang="en-US" sz="2400" dirty="0">
                    <a:solidFill>
                      <a:schemeClr val="accent4"/>
                    </a:solidFill>
                    <a:latin typeface="微软雅黑" panose="020B0503020204020204" pitchFamily="34" charset="-122"/>
                    <a:ea typeface="微软雅黑" panose="020B0503020204020204" pitchFamily="34" charset="-122"/>
                  </a:rPr>
                  <a:t>对</a:t>
                </a:r>
                <a14:m>
                  <m:oMath xmlns:m="http://schemas.openxmlformats.org/officeDocument/2006/math">
                    <m:r>
                      <a:rPr lang="en-US" altLang="zh-CN" sz="2400" b="0" i="1" smtClean="0">
                        <a:solidFill>
                          <a:schemeClr val="accent4"/>
                        </a:solidFill>
                        <a:latin typeface="Cambria Math" panose="02040503050406030204" pitchFamily="18" charset="0"/>
                        <a:ea typeface="微软雅黑" panose="020B0503020204020204" pitchFamily="34" charset="-122"/>
                      </a:rPr>
                      <m:t>(</m:t>
                    </m:r>
                    <m:r>
                      <a:rPr lang="en-US" altLang="zh-CN" sz="2400" b="0" i="1" smtClean="0">
                        <a:solidFill>
                          <a:schemeClr val="accent4"/>
                        </a:solidFill>
                        <a:latin typeface="Cambria Math" panose="02040503050406030204" pitchFamily="18" charset="0"/>
                        <a:ea typeface="微软雅黑" panose="020B0503020204020204" pitchFamily="34" charset="-122"/>
                      </a:rPr>
                      <m:t>𝐼</m:t>
                    </m:r>
                    <m:r>
                      <a:rPr lang="en-US" altLang="zh-CN" sz="2400" b="0" i="1" smtClean="0">
                        <a:solidFill>
                          <a:schemeClr val="accent4"/>
                        </a:solidFill>
                        <a:latin typeface="Cambria Math" panose="02040503050406030204" pitchFamily="18" charset="0"/>
                        <a:ea typeface="微软雅黑" panose="020B0503020204020204" pitchFamily="34" charset="-122"/>
                      </a:rPr>
                      <m:t>−</m:t>
                    </m:r>
                    <m:r>
                      <a:rPr lang="en-US" altLang="zh-CN" sz="2400" b="0" i="1" smtClean="0">
                        <a:solidFill>
                          <a:schemeClr val="accent4"/>
                        </a:solidFill>
                        <a:latin typeface="Cambria Math" panose="02040503050406030204" pitchFamily="18" charset="0"/>
                        <a:ea typeface="微软雅黑" panose="020B0503020204020204" pitchFamily="34" charset="-122"/>
                      </a:rPr>
                      <m:t>𝐴</m:t>
                    </m:r>
                    <m:r>
                      <a:rPr lang="en-US" altLang="zh-CN" sz="2400" b="0" i="1" smtClean="0">
                        <a:solidFill>
                          <a:schemeClr val="accent4"/>
                        </a:solidFill>
                        <a:latin typeface="Cambria Math" panose="02040503050406030204" pitchFamily="18" charset="0"/>
                        <a:ea typeface="微软雅黑" panose="020B0503020204020204" pitchFamily="34" charset="-122"/>
                      </a:rPr>
                      <m:t>)</m:t>
                    </m:r>
                  </m:oMath>
                </a14:m>
                <a:r>
                  <a:rPr lang="zh-CN" altLang="en-US" sz="2400" dirty="0">
                    <a:solidFill>
                      <a:srgbClr val="C00000"/>
                    </a:solidFill>
                    <a:latin typeface="微软雅黑" panose="020B0503020204020204" pitchFamily="34" charset="-122"/>
                    <a:ea typeface="微软雅黑" panose="020B0503020204020204" pitchFamily="34" charset="-122"/>
                  </a:rPr>
                  <a:t>求逆</a:t>
                </a:r>
                <a:r>
                  <a:rPr lang="zh-CN" altLang="en-US" sz="2400" dirty="0">
                    <a:solidFill>
                      <a:schemeClr val="accent4"/>
                    </a:solidFill>
                    <a:latin typeface="微软雅黑" panose="020B0503020204020204" pitchFamily="34" charset="-122"/>
                    <a:ea typeface="微软雅黑" panose="020B0503020204020204" pitchFamily="34" charset="-122"/>
                  </a:rPr>
                  <a:t>，获得完全需求矩阵</a:t>
                </a:r>
                <a14:m>
                  <m:oMath xmlns:m="http://schemas.openxmlformats.org/officeDocument/2006/math">
                    <m:r>
                      <a:rPr lang="en-US" altLang="zh-CN" sz="2400" b="0" i="1" smtClean="0">
                        <a:solidFill>
                          <a:schemeClr val="accent4"/>
                        </a:solidFill>
                        <a:latin typeface="Cambria Math" panose="02040503050406030204" pitchFamily="18" charset="0"/>
                        <a:ea typeface="微软雅黑" panose="020B0503020204020204" pitchFamily="34" charset="-122"/>
                      </a:rPr>
                      <m:t>𝐵</m:t>
                    </m:r>
                  </m:oMath>
                </a14:m>
                <a:r>
                  <a:rPr lang="zh-CN" altLang="en-US" sz="2400" dirty="0">
                    <a:solidFill>
                      <a:schemeClr val="accent4"/>
                    </a:solidFill>
                    <a:latin typeface="微软雅黑" panose="020B0503020204020204" pitchFamily="34" charset="-122"/>
                    <a:ea typeface="微软雅黑" panose="020B0503020204020204" pitchFamily="34" charset="-122"/>
                  </a:rPr>
                  <a:t>，即目标结果</a:t>
                </a:r>
                <a:endParaRPr lang="en-US" altLang="zh-CN" sz="2400" dirty="0">
                  <a:solidFill>
                    <a:srgbClr val="C00000"/>
                  </a:solidFill>
                  <a:latin typeface="微软雅黑" panose="020B0503020204020204" pitchFamily="34" charset="-122"/>
                  <a:ea typeface="微软雅黑" panose="020B0503020204020204" pitchFamily="34" charset="-122"/>
                </a:endParaRPr>
              </a:p>
            </p:txBody>
          </p:sp>
        </mc:Choice>
        <mc:Fallback>
          <p:sp>
            <p:nvSpPr>
              <p:cNvPr id="7" name="矩形 5">
                <a:extLst>
                  <a:ext uri="{FF2B5EF4-FFF2-40B4-BE49-F238E27FC236}">
                    <a16:creationId xmlns:a16="http://schemas.microsoft.com/office/drawing/2014/main" id="{820DFD0A-2F33-F937-178B-8FDD6B31D622}"/>
                  </a:ext>
                </a:extLst>
              </p:cNvPr>
              <p:cNvSpPr>
                <a:spLocks noRot="1" noChangeAspect="1" noMove="1" noResize="1" noEditPoints="1" noAdjustHandles="1" noChangeArrowheads="1" noChangeShapeType="1" noTextEdit="1"/>
              </p:cNvSpPr>
              <p:nvPr/>
            </p:nvSpPr>
            <p:spPr bwMode="auto">
              <a:xfrm>
                <a:off x="1084157" y="1223182"/>
                <a:ext cx="9925776" cy="1165828"/>
              </a:xfrm>
              <a:prstGeom prst="rect">
                <a:avLst/>
              </a:prstGeom>
              <a:blipFill>
                <a:blip r:embed="rId2"/>
                <a:stretch>
                  <a:fillRect l="-639" b="-96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7251051-01A5-1B8D-FE1B-45B87B9B3704}"/>
                  </a:ext>
                </a:extLst>
              </p:cNvPr>
              <p:cNvSpPr txBox="1"/>
              <p:nvPr/>
            </p:nvSpPr>
            <p:spPr>
              <a:xfrm>
                <a:off x="2534252" y="5450729"/>
                <a:ext cx="1808742"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800" b="0" i="1" smtClean="0">
                          <a:solidFill>
                            <a:schemeClr val="accent4"/>
                          </a:solidFill>
                          <a:latin typeface="Cambria Math" panose="02040503050406030204" pitchFamily="18" charset="0"/>
                          <a:ea typeface="微软雅黑" panose="020B0503020204020204" pitchFamily="34" charset="-122"/>
                        </a:rPr>
                        <m:t>(</m:t>
                      </m:r>
                      <m:r>
                        <a:rPr lang="en-US" altLang="zh-CN" sz="1800" b="0" i="1" smtClean="0">
                          <a:solidFill>
                            <a:schemeClr val="accent4"/>
                          </a:solidFill>
                          <a:latin typeface="Cambria Math" panose="02040503050406030204" pitchFamily="18" charset="0"/>
                          <a:ea typeface="微软雅黑" panose="020B0503020204020204" pitchFamily="34" charset="-122"/>
                        </a:rPr>
                        <m:t>𝐼</m:t>
                      </m:r>
                      <m:r>
                        <a:rPr lang="en-US" altLang="zh-CN" sz="1800" b="0" i="1" smtClean="0">
                          <a:solidFill>
                            <a:schemeClr val="accent4"/>
                          </a:solidFill>
                          <a:latin typeface="Cambria Math" panose="02040503050406030204" pitchFamily="18" charset="0"/>
                          <a:ea typeface="微软雅黑" panose="020B0503020204020204" pitchFamily="34" charset="-122"/>
                        </a:rPr>
                        <m:t>−</m:t>
                      </m:r>
                      <m:r>
                        <a:rPr lang="en-US" altLang="zh-CN" sz="1800" b="0" i="1" smtClean="0">
                          <a:solidFill>
                            <a:schemeClr val="accent4"/>
                          </a:solidFill>
                          <a:latin typeface="Cambria Math" panose="02040503050406030204" pitchFamily="18" charset="0"/>
                          <a:ea typeface="微软雅黑" panose="020B0503020204020204" pitchFamily="34" charset="-122"/>
                        </a:rPr>
                        <m:t>𝐴</m:t>
                      </m:r>
                      <m:r>
                        <a:rPr lang="en-US" altLang="zh-CN" sz="1800" b="0" i="1" smtClean="0">
                          <a:solidFill>
                            <a:schemeClr val="accent4"/>
                          </a:solidFill>
                          <a:latin typeface="Cambria Math" panose="02040503050406030204" pitchFamily="18" charset="0"/>
                          <a:ea typeface="微软雅黑" panose="020B0503020204020204" pitchFamily="34" charset="-122"/>
                        </a:rPr>
                        <m:t>)</m:t>
                      </m:r>
                    </m:oMath>
                  </m:oMathPara>
                </a14:m>
                <a:endParaRPr lang="en-CN" dirty="0"/>
              </a:p>
            </p:txBody>
          </p:sp>
        </mc:Choice>
        <mc:Fallback>
          <p:sp>
            <p:nvSpPr>
              <p:cNvPr id="16" name="TextBox 15">
                <a:extLst>
                  <a:ext uri="{FF2B5EF4-FFF2-40B4-BE49-F238E27FC236}">
                    <a16:creationId xmlns:a16="http://schemas.microsoft.com/office/drawing/2014/main" id="{97251051-01A5-1B8D-FE1B-45B87B9B3704}"/>
                  </a:ext>
                </a:extLst>
              </p:cNvPr>
              <p:cNvSpPr txBox="1">
                <a:spLocks noRot="1" noChangeAspect="1" noMove="1" noResize="1" noEditPoints="1" noAdjustHandles="1" noChangeArrowheads="1" noChangeShapeType="1" noTextEdit="1"/>
              </p:cNvSpPr>
              <p:nvPr/>
            </p:nvSpPr>
            <p:spPr>
              <a:xfrm>
                <a:off x="2534252" y="5450729"/>
                <a:ext cx="1808742" cy="369332"/>
              </a:xfrm>
              <a:prstGeom prst="rect">
                <a:avLst/>
              </a:prstGeom>
              <a:blipFill>
                <a:blip r:embed="rId3"/>
                <a:stretch>
                  <a:fillRect b="-16667"/>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FA99A41-A54E-EBBA-7880-637C97590F8E}"/>
                  </a:ext>
                </a:extLst>
              </p:cNvPr>
              <p:cNvSpPr txBox="1"/>
              <p:nvPr/>
            </p:nvSpPr>
            <p:spPr>
              <a:xfrm>
                <a:off x="7892662" y="5450152"/>
                <a:ext cx="1721430" cy="369332"/>
              </a:xfrm>
              <a:prstGeom prst="rect">
                <a:avLst/>
              </a:prstGeom>
              <a:noFill/>
            </p:spPr>
            <p:txBody>
              <a:bodyPr wrap="square">
                <a:spAutoFit/>
              </a:bodyPr>
              <a:lstStyle/>
              <a:p>
                <a:pPr algn="ctr"/>
                <a:r>
                  <a:rPr lang="en-US" dirty="0">
                    <a:solidFill>
                      <a:schemeClr val="accent4"/>
                    </a:solidFill>
                    <a:latin typeface="微软雅黑" panose="020B0503020204020204" pitchFamily="34" charset="-122"/>
                    <a:ea typeface="微软雅黑" panose="020B0503020204020204" pitchFamily="34" charset="-122"/>
                  </a:rPr>
                  <a:t>完全需求矩阵</a:t>
                </a:r>
                <a14:m>
                  <m:oMath xmlns:m="http://schemas.openxmlformats.org/officeDocument/2006/math">
                    <m:r>
                      <a:rPr lang="en-US" b="0" i="1" smtClean="0">
                        <a:solidFill>
                          <a:schemeClr val="accent4"/>
                        </a:solidFill>
                        <a:latin typeface="Cambria Math" panose="02040503050406030204" pitchFamily="18" charset="0"/>
                        <a:ea typeface="微软雅黑" panose="020B0503020204020204" pitchFamily="34" charset="-122"/>
                      </a:rPr>
                      <m:t>𝐵</m:t>
                    </m:r>
                  </m:oMath>
                </a14:m>
                <a:endParaRPr lang="en-CN" dirty="0"/>
              </a:p>
            </p:txBody>
          </p:sp>
        </mc:Choice>
        <mc:Fallback>
          <p:sp>
            <p:nvSpPr>
              <p:cNvPr id="9" name="TextBox 8">
                <a:extLst>
                  <a:ext uri="{FF2B5EF4-FFF2-40B4-BE49-F238E27FC236}">
                    <a16:creationId xmlns:a16="http://schemas.microsoft.com/office/drawing/2014/main" id="{BFA99A41-A54E-EBBA-7880-637C97590F8E}"/>
                  </a:ext>
                </a:extLst>
              </p:cNvPr>
              <p:cNvSpPr txBox="1">
                <a:spLocks noRot="1" noChangeAspect="1" noMove="1" noResize="1" noEditPoints="1" noAdjustHandles="1" noChangeArrowheads="1" noChangeShapeType="1" noTextEdit="1"/>
              </p:cNvSpPr>
              <p:nvPr/>
            </p:nvSpPr>
            <p:spPr>
              <a:xfrm>
                <a:off x="7892662" y="5450152"/>
                <a:ext cx="1721430" cy="369332"/>
              </a:xfrm>
              <a:prstGeom prst="rect">
                <a:avLst/>
              </a:prstGeom>
              <a:blipFill>
                <a:blip r:embed="rId4"/>
                <a:stretch>
                  <a:fillRect l="-2941" t="-6667" b="-23333"/>
                </a:stretch>
              </a:blipFill>
            </p:spPr>
            <p:txBody>
              <a:bodyPr/>
              <a:lstStyle/>
              <a:p>
                <a:r>
                  <a:rPr lang="en-CN">
                    <a:noFill/>
                  </a:rPr>
                  <a:t> </a:t>
                </a:r>
              </a:p>
            </p:txBody>
          </p:sp>
        </mc:Fallback>
      </mc:AlternateContent>
      <p:sp>
        <p:nvSpPr>
          <p:cNvPr id="10" name="Right Arrow 9">
            <a:extLst>
              <a:ext uri="{FF2B5EF4-FFF2-40B4-BE49-F238E27FC236}">
                <a16:creationId xmlns:a16="http://schemas.microsoft.com/office/drawing/2014/main" id="{F8E4DF9D-2C89-2759-8D1C-8D87A112AB40}"/>
              </a:ext>
            </a:extLst>
          </p:cNvPr>
          <p:cNvSpPr/>
          <p:nvPr/>
        </p:nvSpPr>
        <p:spPr bwMode="auto">
          <a:xfrm>
            <a:off x="5755036" y="3604423"/>
            <a:ext cx="681928" cy="641743"/>
          </a:xfrm>
          <a:prstGeom prst="rightArrow">
            <a:avLst/>
          </a:prstGeom>
          <a:solidFill>
            <a:schemeClr val="accent1"/>
          </a:solidFill>
          <a:ln w="19050">
            <a:noFill/>
            <a:round/>
          </a:ln>
        </p:spPr>
        <p:txBody>
          <a:bodyPr vert="horz" wrap="none" lIns="91440" tIns="45720" rIns="91440" bIns="45720" numCol="1" rtlCol="0" anchor="ctr" anchorCtr="1" compatLnSpc="1"/>
          <a:lstStyle/>
          <a:p>
            <a:pPr algn="ctr"/>
            <a:endParaRPr lang="en-CN" sz="12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A5BE82CE-E47D-7F56-537E-B85045978753}"/>
              </a:ext>
            </a:extLst>
          </p:cNvPr>
          <p:cNvSpPr txBox="1"/>
          <p:nvPr/>
        </p:nvSpPr>
        <p:spPr>
          <a:xfrm>
            <a:off x="5235285" y="4468991"/>
            <a:ext cx="1721430" cy="369332"/>
          </a:xfrm>
          <a:prstGeom prst="rect">
            <a:avLst/>
          </a:prstGeom>
          <a:noFill/>
        </p:spPr>
        <p:txBody>
          <a:bodyPr wrap="square">
            <a:spAutoFit/>
          </a:bodyPr>
          <a:lstStyle/>
          <a:p>
            <a:pPr algn="ctr"/>
            <a:r>
              <a:rPr lang="en-US" dirty="0">
                <a:solidFill>
                  <a:schemeClr val="accent4"/>
                </a:solidFill>
                <a:latin typeface="微软雅黑" panose="020B0503020204020204" pitchFamily="34" charset="-122"/>
                <a:ea typeface="微软雅黑" panose="020B0503020204020204" pitchFamily="34" charset="-122"/>
              </a:rPr>
              <a:t>求逆矩阵</a:t>
            </a:r>
            <a:endParaRPr lang="en-CN" dirty="0"/>
          </a:p>
        </p:txBody>
      </p:sp>
      <p:graphicFrame>
        <p:nvGraphicFramePr>
          <p:cNvPr id="12" name="Table 11">
            <a:extLst>
              <a:ext uri="{FF2B5EF4-FFF2-40B4-BE49-F238E27FC236}">
                <a16:creationId xmlns:a16="http://schemas.microsoft.com/office/drawing/2014/main" id="{A5AFC601-BC5B-BF56-212F-F76A170D0F14}"/>
              </a:ext>
            </a:extLst>
          </p:cNvPr>
          <p:cNvGraphicFramePr>
            <a:graphicFrameLocks noGrp="1"/>
          </p:cNvGraphicFramePr>
          <p:nvPr>
            <p:extLst>
              <p:ext uri="{D42A27DB-BD31-4B8C-83A1-F6EECF244321}">
                <p14:modId xmlns:p14="http://schemas.microsoft.com/office/powerpoint/2010/main" val="53526169"/>
              </p:ext>
            </p:extLst>
          </p:nvPr>
        </p:nvGraphicFramePr>
        <p:xfrm>
          <a:off x="7244365" y="2645135"/>
          <a:ext cx="3018024" cy="2560320"/>
        </p:xfrm>
        <a:graphic>
          <a:graphicData uri="http://schemas.openxmlformats.org/drawingml/2006/table">
            <a:tbl>
              <a:tblPr firstRow="1" bandRow="1">
                <a:tableStyleId>{ED083AE6-46FA-4A59-8FB0-9F97EB10719F}</a:tableStyleId>
              </a:tblPr>
              <a:tblGrid>
                <a:gridCol w="754506">
                  <a:extLst>
                    <a:ext uri="{9D8B030D-6E8A-4147-A177-3AD203B41FA5}">
                      <a16:colId xmlns:a16="http://schemas.microsoft.com/office/drawing/2014/main" val="654860202"/>
                    </a:ext>
                  </a:extLst>
                </a:gridCol>
                <a:gridCol w="754506">
                  <a:extLst>
                    <a:ext uri="{9D8B030D-6E8A-4147-A177-3AD203B41FA5}">
                      <a16:colId xmlns:a16="http://schemas.microsoft.com/office/drawing/2014/main" val="2534247683"/>
                    </a:ext>
                  </a:extLst>
                </a:gridCol>
                <a:gridCol w="754506">
                  <a:extLst>
                    <a:ext uri="{9D8B030D-6E8A-4147-A177-3AD203B41FA5}">
                      <a16:colId xmlns:a16="http://schemas.microsoft.com/office/drawing/2014/main" val="2601772175"/>
                    </a:ext>
                  </a:extLst>
                </a:gridCol>
                <a:gridCol w="754506">
                  <a:extLst>
                    <a:ext uri="{9D8B030D-6E8A-4147-A177-3AD203B41FA5}">
                      <a16:colId xmlns:a16="http://schemas.microsoft.com/office/drawing/2014/main" val="842476208"/>
                    </a:ext>
                  </a:extLst>
                </a:gridCol>
              </a:tblGrid>
              <a:tr h="411743">
                <a:tc>
                  <a:txBody>
                    <a:bodyPr/>
                    <a:lstStyle/>
                    <a:p>
                      <a:pPr algn="ctr"/>
                      <a:endParaRPr lang="en-CN" dirty="0">
                        <a:latin typeface="+mn-ea"/>
                        <a:ea typeface="+mn-ea"/>
                      </a:endParaRPr>
                    </a:p>
                  </a:txBody>
                  <a:tcPr anchor="ctr">
                    <a:noFill/>
                  </a:tcPr>
                </a:tc>
                <a:tc>
                  <a:txBody>
                    <a:bodyPr/>
                    <a:lstStyle/>
                    <a:p>
                      <a:pPr algn="ctr"/>
                      <a:r>
                        <a:rPr lang="en-CN" dirty="0">
                          <a:solidFill>
                            <a:schemeClr val="bg1"/>
                          </a:solidFill>
                          <a:latin typeface="+mn-ea"/>
                          <a:ea typeface="+mn-ea"/>
                        </a:rPr>
                        <a:t>工序A</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extLst>
                  <a:ext uri="{0D108BD9-81ED-4DB2-BD59-A6C34878D82A}">
                    <a16:rowId xmlns:a16="http://schemas.microsoft.com/office/drawing/2014/main" val="29025416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工序A</a:t>
                      </a:r>
                    </a:p>
                  </a:txBody>
                  <a:tcPr anchor="ctr">
                    <a:solidFill>
                      <a:schemeClr val="accent4"/>
                    </a:solidFill>
                  </a:tcPr>
                </a:tc>
                <a:tc>
                  <a:txBody>
                    <a:bodyPr/>
                    <a:lstStyle/>
                    <a:p>
                      <a:pPr algn="ctr"/>
                      <a:r>
                        <a:rPr lang="en-US" altLang="zh-CN" dirty="0">
                          <a:latin typeface="+mn-ea"/>
                          <a:ea typeface="+mn-ea"/>
                        </a:rPr>
                        <a:t>1.06</a:t>
                      </a:r>
                      <a:endParaRPr lang="en-CN" dirty="0">
                        <a:latin typeface="+mn-ea"/>
                        <a:ea typeface="+mn-ea"/>
                      </a:endParaRPr>
                    </a:p>
                  </a:txBody>
                  <a:tcPr anchor="ctr">
                    <a:solidFill>
                      <a:schemeClr val="accent1">
                        <a:lumMod val="20000"/>
                        <a:lumOff val="80000"/>
                      </a:schemeClr>
                    </a:solidFill>
                  </a:tcPr>
                </a:tc>
                <a:tc>
                  <a:txBody>
                    <a:bodyPr/>
                    <a:lstStyle/>
                    <a:p>
                      <a:pPr algn="ctr"/>
                      <a:r>
                        <a:rPr lang="en-CN" dirty="0">
                          <a:latin typeface="+mn-ea"/>
                          <a:ea typeface="+mn-ea"/>
                        </a:rPr>
                        <a:t>1.09</a:t>
                      </a:r>
                    </a:p>
                  </a:txBody>
                  <a:tcPr anchor="ctr">
                    <a:solidFill>
                      <a:schemeClr val="accent1">
                        <a:lumMod val="20000"/>
                        <a:lumOff val="80000"/>
                      </a:schemeClr>
                    </a:solidFill>
                  </a:tcPr>
                </a:tc>
                <a:tc>
                  <a:txBody>
                    <a:bodyPr/>
                    <a:lstStyle/>
                    <a:p>
                      <a:pPr algn="ctr"/>
                      <a:r>
                        <a:rPr lang="en-CN" dirty="0">
                          <a:latin typeface="+mn-ea"/>
                          <a:ea typeface="+mn-ea"/>
                        </a:rPr>
                        <a:t>0.64</a:t>
                      </a:r>
                    </a:p>
                  </a:txBody>
                  <a:tcPr anchor="ctr">
                    <a:solidFill>
                      <a:schemeClr val="accent1">
                        <a:lumMod val="20000"/>
                        <a:lumOff val="80000"/>
                      </a:schemeClr>
                    </a:solidFill>
                  </a:tcPr>
                </a:tc>
                <a:extLst>
                  <a:ext uri="{0D108BD9-81ED-4DB2-BD59-A6C34878D82A}">
                    <a16:rowId xmlns:a16="http://schemas.microsoft.com/office/drawing/2014/main" val="3195871359"/>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algn="ctr"/>
                      <a:r>
                        <a:rPr lang="en-CN" dirty="0">
                          <a:latin typeface="+mn-ea"/>
                          <a:ea typeface="+mn-ea"/>
                        </a:rPr>
                        <a:t>0.02</a:t>
                      </a:r>
                    </a:p>
                  </a:txBody>
                  <a:tcPr anchor="ctr">
                    <a:solidFill>
                      <a:schemeClr val="accent1">
                        <a:lumMod val="20000"/>
                        <a:lumOff val="80000"/>
                      </a:schemeClr>
                    </a:solidFill>
                  </a:tcPr>
                </a:tc>
                <a:tc>
                  <a:txBody>
                    <a:bodyPr/>
                    <a:lstStyle/>
                    <a:p>
                      <a:pPr algn="ctr"/>
                      <a:r>
                        <a:rPr lang="en-US" altLang="zh-CN" dirty="0">
                          <a:latin typeface="+mn-ea"/>
                          <a:ea typeface="+mn-ea"/>
                        </a:rPr>
                        <a:t>1.19</a:t>
                      </a:r>
                      <a:endParaRPr lang="en-CN" dirty="0">
                        <a:latin typeface="+mn-ea"/>
                        <a:ea typeface="+mn-ea"/>
                      </a:endParaRPr>
                    </a:p>
                  </a:txBody>
                  <a:tcPr anchor="ctr">
                    <a:solidFill>
                      <a:schemeClr val="accent1">
                        <a:lumMod val="20000"/>
                        <a:lumOff val="80000"/>
                      </a:schemeClr>
                    </a:solidFill>
                  </a:tcPr>
                </a:tc>
                <a:tc>
                  <a:txBody>
                    <a:bodyPr/>
                    <a:lstStyle/>
                    <a:p>
                      <a:pPr algn="ctr"/>
                      <a:r>
                        <a:rPr lang="en-CN" dirty="0">
                          <a:latin typeface="+mn-ea"/>
                          <a:ea typeface="+mn-ea"/>
                        </a:rPr>
                        <a:t>0.25</a:t>
                      </a:r>
                    </a:p>
                  </a:txBody>
                  <a:tcPr anchor="ctr">
                    <a:solidFill>
                      <a:schemeClr val="accent1">
                        <a:lumMod val="20000"/>
                        <a:lumOff val="80000"/>
                      </a:schemeClr>
                    </a:solidFill>
                  </a:tcPr>
                </a:tc>
                <a:extLst>
                  <a:ext uri="{0D108BD9-81ED-4DB2-BD59-A6C34878D82A}">
                    <a16:rowId xmlns:a16="http://schemas.microsoft.com/office/drawing/2014/main" val="11120557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tc>
                  <a:txBody>
                    <a:bodyPr/>
                    <a:lstStyle/>
                    <a:p>
                      <a:pPr algn="ctr"/>
                      <a:r>
                        <a:rPr lang="en-US" dirty="0">
                          <a:latin typeface="+mn-ea"/>
                          <a:ea typeface="+mn-ea"/>
                        </a:rPr>
                        <a:t>0.12</a:t>
                      </a:r>
                      <a:endParaRPr lang="en-CN" dirty="0">
                        <a:latin typeface="+mn-ea"/>
                        <a:ea typeface="+mn-ea"/>
                      </a:endParaRPr>
                    </a:p>
                  </a:txBody>
                  <a:tcPr anchor="ctr">
                    <a:solidFill>
                      <a:schemeClr val="accent1">
                        <a:lumMod val="20000"/>
                        <a:lumOff val="80000"/>
                      </a:schemeClr>
                    </a:solidFill>
                  </a:tcPr>
                </a:tc>
                <a:tc>
                  <a:txBody>
                    <a:bodyPr/>
                    <a:lstStyle/>
                    <a:p>
                      <a:pPr algn="ctr"/>
                      <a:r>
                        <a:rPr lang="en-CN" dirty="0">
                          <a:latin typeface="+mn-ea"/>
                          <a:ea typeface="+mn-ea"/>
                        </a:rPr>
                        <a:t>0.94</a:t>
                      </a:r>
                    </a:p>
                  </a:txBody>
                  <a:tcPr anchor="ctr">
                    <a:solidFill>
                      <a:schemeClr val="accent1">
                        <a:lumMod val="20000"/>
                        <a:lumOff val="80000"/>
                      </a:schemeClr>
                    </a:solidFill>
                  </a:tcPr>
                </a:tc>
                <a:tc>
                  <a:txBody>
                    <a:bodyPr/>
                    <a:lstStyle/>
                    <a:p>
                      <a:pPr algn="ctr"/>
                      <a:r>
                        <a:rPr lang="en-US" altLang="zh-CN" dirty="0">
                          <a:latin typeface="+mn-ea"/>
                          <a:ea typeface="+mn-ea"/>
                        </a:rPr>
                        <a:t>1.24</a:t>
                      </a:r>
                      <a:endParaRPr lang="en-CN" dirty="0">
                        <a:latin typeface="+mn-ea"/>
                        <a:ea typeface="+mn-ea"/>
                      </a:endParaRPr>
                    </a:p>
                  </a:txBody>
                  <a:tcPr anchor="ctr">
                    <a:solidFill>
                      <a:schemeClr val="accent1">
                        <a:lumMod val="20000"/>
                        <a:lumOff val="80000"/>
                      </a:schemeClr>
                    </a:solidFill>
                  </a:tcPr>
                </a:tc>
                <a:extLst>
                  <a:ext uri="{0D108BD9-81ED-4DB2-BD59-A6C34878D82A}">
                    <a16:rowId xmlns:a16="http://schemas.microsoft.com/office/drawing/2014/main" val="4129732025"/>
                  </a:ext>
                </a:extLst>
              </a:tr>
            </a:tbl>
          </a:graphicData>
        </a:graphic>
      </p:graphicFrame>
      <p:graphicFrame>
        <p:nvGraphicFramePr>
          <p:cNvPr id="20" name="Table 19">
            <a:extLst>
              <a:ext uri="{FF2B5EF4-FFF2-40B4-BE49-F238E27FC236}">
                <a16:creationId xmlns:a16="http://schemas.microsoft.com/office/drawing/2014/main" id="{FCDC94B2-C5DB-201F-3AE7-56A0847FB234}"/>
              </a:ext>
            </a:extLst>
          </p:cNvPr>
          <p:cNvGraphicFramePr>
            <a:graphicFrameLocks noGrp="1"/>
          </p:cNvGraphicFramePr>
          <p:nvPr>
            <p:extLst>
              <p:ext uri="{D42A27DB-BD31-4B8C-83A1-F6EECF244321}">
                <p14:modId xmlns:p14="http://schemas.microsoft.com/office/powerpoint/2010/main" val="1282152223"/>
              </p:ext>
            </p:extLst>
          </p:nvPr>
        </p:nvGraphicFramePr>
        <p:xfrm>
          <a:off x="1929611" y="2658281"/>
          <a:ext cx="3018024" cy="2560320"/>
        </p:xfrm>
        <a:graphic>
          <a:graphicData uri="http://schemas.openxmlformats.org/drawingml/2006/table">
            <a:tbl>
              <a:tblPr firstRow="1" bandRow="1">
                <a:tableStyleId>{ED083AE6-46FA-4A59-8FB0-9F97EB10719F}</a:tableStyleId>
              </a:tblPr>
              <a:tblGrid>
                <a:gridCol w="754506">
                  <a:extLst>
                    <a:ext uri="{9D8B030D-6E8A-4147-A177-3AD203B41FA5}">
                      <a16:colId xmlns:a16="http://schemas.microsoft.com/office/drawing/2014/main" val="654860202"/>
                    </a:ext>
                  </a:extLst>
                </a:gridCol>
                <a:gridCol w="754506">
                  <a:extLst>
                    <a:ext uri="{9D8B030D-6E8A-4147-A177-3AD203B41FA5}">
                      <a16:colId xmlns:a16="http://schemas.microsoft.com/office/drawing/2014/main" val="2534247683"/>
                    </a:ext>
                  </a:extLst>
                </a:gridCol>
                <a:gridCol w="754506">
                  <a:extLst>
                    <a:ext uri="{9D8B030D-6E8A-4147-A177-3AD203B41FA5}">
                      <a16:colId xmlns:a16="http://schemas.microsoft.com/office/drawing/2014/main" val="2601772175"/>
                    </a:ext>
                  </a:extLst>
                </a:gridCol>
                <a:gridCol w="754506">
                  <a:extLst>
                    <a:ext uri="{9D8B030D-6E8A-4147-A177-3AD203B41FA5}">
                      <a16:colId xmlns:a16="http://schemas.microsoft.com/office/drawing/2014/main" val="842476208"/>
                    </a:ext>
                  </a:extLst>
                </a:gridCol>
              </a:tblGrid>
              <a:tr h="411743">
                <a:tc>
                  <a:txBody>
                    <a:bodyPr/>
                    <a:lstStyle/>
                    <a:p>
                      <a:pPr algn="ctr"/>
                      <a:endParaRPr lang="en-CN" dirty="0">
                        <a:latin typeface="+mn-ea"/>
                        <a:ea typeface="+mn-ea"/>
                      </a:endParaRPr>
                    </a:p>
                  </a:txBody>
                  <a:tcPr anchor="ctr">
                    <a:noFill/>
                  </a:tcPr>
                </a:tc>
                <a:tc>
                  <a:txBody>
                    <a:bodyPr/>
                    <a:lstStyle/>
                    <a:p>
                      <a:pPr algn="ctr"/>
                      <a:r>
                        <a:rPr lang="en-CN" dirty="0">
                          <a:solidFill>
                            <a:schemeClr val="bg1"/>
                          </a:solidFill>
                          <a:latin typeface="+mn-ea"/>
                          <a:ea typeface="+mn-ea"/>
                        </a:rPr>
                        <a:t>工序A</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extLst>
                  <a:ext uri="{0D108BD9-81ED-4DB2-BD59-A6C34878D82A}">
                    <a16:rowId xmlns:a16="http://schemas.microsoft.com/office/drawing/2014/main" val="29025416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工序A</a:t>
                      </a:r>
                    </a:p>
                  </a:txBody>
                  <a:tcPr anchor="ctr">
                    <a:solidFill>
                      <a:schemeClr val="accent4"/>
                    </a:solidFill>
                  </a:tcPr>
                </a:tc>
                <a:tc>
                  <a:txBody>
                    <a:bodyPr/>
                    <a:lstStyle/>
                    <a:p>
                      <a:pPr algn="ctr"/>
                      <a:r>
                        <a:rPr lang="en-US" altLang="zh-CN" dirty="0">
                          <a:latin typeface="+mn-ea"/>
                          <a:ea typeface="+mn-ea"/>
                        </a:rPr>
                        <a:t>1</a:t>
                      </a:r>
                      <a:endParaRPr lang="en-CN" dirty="0">
                        <a:latin typeface="+mn-ea"/>
                        <a:ea typeface="+mn-ea"/>
                      </a:endParaRPr>
                    </a:p>
                  </a:txBody>
                  <a:tcPr anchor="ctr">
                    <a:noFill/>
                  </a:tcPr>
                </a:tc>
                <a:tc>
                  <a:txBody>
                    <a:bodyPr/>
                    <a:lstStyle/>
                    <a:p>
                      <a:pPr algn="ctr"/>
                      <a:r>
                        <a:rPr lang="en-CN" dirty="0">
                          <a:latin typeface="+mn-ea"/>
                          <a:ea typeface="+mn-ea"/>
                        </a:rPr>
                        <a:t>-0.6</a:t>
                      </a:r>
                    </a:p>
                  </a:txBody>
                  <a:tcPr anchor="ctr">
                    <a:noFill/>
                  </a:tcPr>
                </a:tc>
                <a:tc>
                  <a:txBody>
                    <a:bodyPr/>
                    <a:lstStyle/>
                    <a:p>
                      <a:pPr algn="ctr"/>
                      <a:r>
                        <a:rPr lang="en-CN" dirty="0">
                          <a:latin typeface="+mn-ea"/>
                          <a:ea typeface="+mn-ea"/>
                        </a:rPr>
                        <a:t>-0.4</a:t>
                      </a:r>
                    </a:p>
                  </a:txBody>
                  <a:tcPr anchor="ctr">
                    <a:noFill/>
                  </a:tcPr>
                </a:tc>
                <a:extLst>
                  <a:ext uri="{0D108BD9-81ED-4DB2-BD59-A6C34878D82A}">
                    <a16:rowId xmlns:a16="http://schemas.microsoft.com/office/drawing/2014/main" val="3195871359"/>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工序B</a:t>
                      </a:r>
                    </a:p>
                  </a:txBody>
                  <a:tcPr anchor="ctr">
                    <a:solidFill>
                      <a:schemeClr val="accent4"/>
                    </a:solidFill>
                  </a:tcPr>
                </a:tc>
                <a:tc>
                  <a:txBody>
                    <a:bodyPr/>
                    <a:lstStyle/>
                    <a:p>
                      <a:pPr algn="ctr"/>
                      <a:r>
                        <a:rPr lang="en-CN" dirty="0">
                          <a:latin typeface="+mn-ea"/>
                          <a:ea typeface="+mn-ea"/>
                        </a:rPr>
                        <a:t>0</a:t>
                      </a:r>
                    </a:p>
                  </a:txBody>
                  <a:tcPr anchor="ctr">
                    <a:noFill/>
                  </a:tcPr>
                </a:tc>
                <a:tc>
                  <a:txBody>
                    <a:bodyPr/>
                    <a:lstStyle/>
                    <a:p>
                      <a:pPr algn="ctr"/>
                      <a:r>
                        <a:rPr lang="en-US" altLang="zh-CN" dirty="0">
                          <a:latin typeface="+mn-ea"/>
                          <a:ea typeface="+mn-ea"/>
                        </a:rPr>
                        <a:t>1</a:t>
                      </a:r>
                      <a:endParaRPr lang="en-CN" dirty="0">
                        <a:latin typeface="+mn-ea"/>
                        <a:ea typeface="+mn-ea"/>
                      </a:endParaRPr>
                    </a:p>
                  </a:txBody>
                  <a:tcPr anchor="ctr">
                    <a:noFill/>
                  </a:tcPr>
                </a:tc>
                <a:tc>
                  <a:txBody>
                    <a:bodyPr/>
                    <a:lstStyle/>
                    <a:p>
                      <a:pPr algn="ctr"/>
                      <a:r>
                        <a:rPr lang="en-CN" dirty="0">
                          <a:latin typeface="+mn-ea"/>
                          <a:ea typeface="+mn-ea"/>
                        </a:rPr>
                        <a:t>-0.2</a:t>
                      </a:r>
                    </a:p>
                  </a:txBody>
                  <a:tcPr anchor="ctr">
                    <a:noFill/>
                  </a:tcPr>
                </a:tc>
                <a:extLst>
                  <a:ext uri="{0D108BD9-81ED-4DB2-BD59-A6C34878D82A}">
                    <a16:rowId xmlns:a16="http://schemas.microsoft.com/office/drawing/2014/main" val="1112055728"/>
                  </a:ext>
                </a:extLst>
              </a:tr>
              <a:tr h="41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latin typeface="+mn-ea"/>
                          <a:ea typeface="+mn-ea"/>
                        </a:rPr>
                        <a:t>工序C</a:t>
                      </a:r>
                    </a:p>
                  </a:txBody>
                  <a:tcPr anchor="ctr">
                    <a:solidFill>
                      <a:schemeClr val="accent4"/>
                    </a:solidFill>
                  </a:tcPr>
                </a:tc>
                <a:tc>
                  <a:txBody>
                    <a:bodyPr/>
                    <a:lstStyle/>
                    <a:p>
                      <a:pPr algn="ctr"/>
                      <a:r>
                        <a:rPr lang="en-US" altLang="zh-CN" dirty="0">
                          <a:latin typeface="+mn-ea"/>
                          <a:ea typeface="+mn-ea"/>
                        </a:rPr>
                        <a:t>-0.1</a:t>
                      </a:r>
                      <a:endParaRPr lang="en-CN" dirty="0">
                        <a:latin typeface="+mn-ea"/>
                        <a:ea typeface="+mn-ea"/>
                      </a:endParaRPr>
                    </a:p>
                  </a:txBody>
                  <a:tcPr anchor="ctr">
                    <a:noFill/>
                  </a:tcPr>
                </a:tc>
                <a:tc>
                  <a:txBody>
                    <a:bodyPr/>
                    <a:lstStyle/>
                    <a:p>
                      <a:pPr algn="ctr"/>
                      <a:r>
                        <a:rPr lang="en-CN" dirty="0">
                          <a:latin typeface="+mn-ea"/>
                          <a:ea typeface="+mn-ea"/>
                        </a:rPr>
                        <a:t>-0.7</a:t>
                      </a:r>
                    </a:p>
                  </a:txBody>
                  <a:tcPr anchor="ctr">
                    <a:noFill/>
                  </a:tcPr>
                </a:tc>
                <a:tc>
                  <a:txBody>
                    <a:bodyPr/>
                    <a:lstStyle/>
                    <a:p>
                      <a:pPr algn="ctr"/>
                      <a:r>
                        <a:rPr lang="en-US" altLang="zh-CN" dirty="0">
                          <a:latin typeface="+mn-ea"/>
                          <a:ea typeface="+mn-ea"/>
                        </a:rPr>
                        <a:t>1</a:t>
                      </a:r>
                      <a:endParaRPr lang="en-CN" dirty="0">
                        <a:latin typeface="+mn-ea"/>
                        <a:ea typeface="+mn-ea"/>
                      </a:endParaRPr>
                    </a:p>
                  </a:txBody>
                  <a:tcPr anchor="ctr">
                    <a:noFill/>
                  </a:tcPr>
                </a:tc>
                <a:extLst>
                  <a:ext uri="{0D108BD9-81ED-4DB2-BD59-A6C34878D82A}">
                    <a16:rowId xmlns:a16="http://schemas.microsoft.com/office/drawing/2014/main" val="4129732025"/>
                  </a:ext>
                </a:extLst>
              </a:tr>
            </a:tbl>
          </a:graphicData>
        </a:graphic>
      </p:graphicFrame>
    </p:spTree>
    <p:extLst>
      <p:ext uri="{BB962C8B-B14F-4D97-AF65-F5344CB8AC3E}">
        <p14:creationId xmlns:p14="http://schemas.microsoft.com/office/powerpoint/2010/main" val="3392377259"/>
      </p:ext>
    </p:extLst>
  </p:cSld>
  <p:clrMapOvr>
    <a:masterClrMapping/>
  </p:clrMapOvr>
</p:sld>
</file>

<file path=ppt/theme/theme1.xml><?xml version="1.0" encoding="utf-8"?>
<a:theme xmlns:a="http://schemas.openxmlformats.org/drawingml/2006/main" name="宝信内容母版">
  <a:themeElements>
    <a:clrScheme name="BaoDesign-darkBlue">
      <a:dk1>
        <a:srgbClr val="262626"/>
      </a:dk1>
      <a:lt1>
        <a:srgbClr val="FFFFFF"/>
      </a:lt1>
      <a:dk2>
        <a:srgbClr val="595959"/>
      </a:dk2>
      <a:lt2>
        <a:srgbClr val="F7F7F7"/>
      </a:lt2>
      <a:accent1>
        <a:srgbClr val="1985E8"/>
      </a:accent1>
      <a:accent2>
        <a:srgbClr val="1570C5"/>
      </a:accent2>
      <a:accent3>
        <a:srgbClr val="115CA1"/>
      </a:accent3>
      <a:accent4>
        <a:srgbClr val="0E487F"/>
      </a:accent4>
      <a:accent5>
        <a:srgbClr val="0A355C"/>
      </a:accent5>
      <a:accent6>
        <a:srgbClr val="252E3F"/>
      </a:accent6>
      <a:hlink>
        <a:srgbClr val="1985E8"/>
      </a:hlink>
      <a:folHlink>
        <a:srgbClr val="1985E8"/>
      </a:folHlink>
    </a:clrScheme>
    <a:fontScheme name="Windows">
      <a:majorFont>
        <a:latin typeface="Arial"/>
        <a:ea typeface="微软雅黑"/>
        <a:cs typeface=""/>
      </a:majorFont>
      <a:minorFont>
        <a:latin typeface="Segoe U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noFill/>
          <a:round/>
        </a:ln>
      </a:spPr>
      <a:bodyPr vert="horz" wrap="none" lIns="91440" tIns="45720" rIns="91440" bIns="45720" numCol="1" rtlCol="0" anchor="ctr" anchorCtr="1" compatLnSpc="1"/>
      <a:lstStyle>
        <a:defPPr algn="ctr">
          <a:defRPr sz="1200" b="1" dirty="0" smtClean="0">
            <a:solidFill>
              <a:schemeClr val="tx1">
                <a:lumMod val="75000"/>
                <a:lumOff val="25000"/>
              </a:schemeClr>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宝信大面积图">
  <a:themeElements>
    <a:clrScheme name="BaoDesign-darkBlue">
      <a:dk1>
        <a:srgbClr val="262626"/>
      </a:dk1>
      <a:lt1>
        <a:srgbClr val="FFFFFF"/>
      </a:lt1>
      <a:dk2>
        <a:srgbClr val="595959"/>
      </a:dk2>
      <a:lt2>
        <a:srgbClr val="F7F7F7"/>
      </a:lt2>
      <a:accent1>
        <a:srgbClr val="1985E8"/>
      </a:accent1>
      <a:accent2>
        <a:srgbClr val="1570C5"/>
      </a:accent2>
      <a:accent3>
        <a:srgbClr val="115CA1"/>
      </a:accent3>
      <a:accent4>
        <a:srgbClr val="0E487F"/>
      </a:accent4>
      <a:accent5>
        <a:srgbClr val="0A355C"/>
      </a:accent5>
      <a:accent6>
        <a:srgbClr val="252E3F"/>
      </a:accent6>
      <a:hlink>
        <a:srgbClr val="1985E8"/>
      </a:hlink>
      <a:folHlink>
        <a:srgbClr val="1985E8"/>
      </a:folHlink>
    </a:clrScheme>
    <a:fontScheme name="Windows">
      <a:majorFont>
        <a:latin typeface="Arial"/>
        <a:ea typeface="微软雅黑"/>
        <a:cs typeface=""/>
      </a:majorFont>
      <a:minorFont>
        <a:latin typeface="Segoe U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noFill/>
          <a:round/>
        </a:ln>
      </a:spPr>
      <a:bodyPr vert="horz" wrap="none" lIns="91440" tIns="45720" rIns="91440" bIns="45720" numCol="1" rtlCol="0" anchor="ctr" anchorCtr="1" compatLnSpc="1"/>
      <a:lstStyle>
        <a:defPPr algn="ctr">
          <a:defRPr sz="1200" b="1" dirty="0" smtClean="0">
            <a:solidFill>
              <a:schemeClr val="tx1">
                <a:lumMod val="75000"/>
                <a:lumOff val="25000"/>
              </a:schemeClr>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宝信封面封底目录">
  <a:themeElements>
    <a:clrScheme name="BaoDesign-darkBlue">
      <a:dk1>
        <a:srgbClr val="262626"/>
      </a:dk1>
      <a:lt1>
        <a:srgbClr val="FFFFFF"/>
      </a:lt1>
      <a:dk2>
        <a:srgbClr val="595959"/>
      </a:dk2>
      <a:lt2>
        <a:srgbClr val="F7F7F7"/>
      </a:lt2>
      <a:accent1>
        <a:srgbClr val="1985E8"/>
      </a:accent1>
      <a:accent2>
        <a:srgbClr val="1570C5"/>
      </a:accent2>
      <a:accent3>
        <a:srgbClr val="115CA1"/>
      </a:accent3>
      <a:accent4>
        <a:srgbClr val="0E487F"/>
      </a:accent4>
      <a:accent5>
        <a:srgbClr val="0A355C"/>
      </a:accent5>
      <a:accent6>
        <a:srgbClr val="252E3F"/>
      </a:accent6>
      <a:hlink>
        <a:srgbClr val="1985E8"/>
      </a:hlink>
      <a:folHlink>
        <a:srgbClr val="1985E8"/>
      </a:folHlink>
    </a:clrScheme>
    <a:fontScheme name="Windows">
      <a:majorFont>
        <a:latin typeface="Arial"/>
        <a:ea typeface="微软雅黑"/>
        <a:cs typeface=""/>
      </a:majorFont>
      <a:minorFont>
        <a:latin typeface="Segoe U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noFill/>
          <a:round/>
        </a:ln>
      </a:spPr>
      <a:bodyPr vert="horz" wrap="none" lIns="91440" tIns="45720" rIns="91440" bIns="45720" numCol="1" rtlCol="0" anchor="ctr" anchorCtr="1" compatLnSpc="1"/>
      <a:lstStyle>
        <a:defPPr algn="ctr">
          <a:defRPr sz="1200" b="1" dirty="0" smtClean="0">
            <a:solidFill>
              <a:schemeClr val="tx1">
                <a:lumMod val="75000"/>
                <a:lumOff val="25000"/>
              </a:schemeClr>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14795</TotalTime>
  <Words>774</Words>
  <Application>Microsoft Macintosh PowerPoint</Application>
  <PresentationFormat>Widescreen</PresentationFormat>
  <Paragraphs>226</Paragraphs>
  <Slides>11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等线</vt:lpstr>
      <vt:lpstr>微软雅黑</vt:lpstr>
      <vt:lpstr>Aptos</vt:lpstr>
      <vt:lpstr>Arial</vt:lpstr>
      <vt:lpstr>Calibri</vt:lpstr>
      <vt:lpstr>Cambria Math</vt:lpstr>
      <vt:lpstr>Roboto Condensed</vt:lpstr>
      <vt:lpstr>Segoe UI Light</vt:lpstr>
      <vt:lpstr>宝信内容母版</vt:lpstr>
      <vt:lpstr>宝信大面积图</vt:lpstr>
      <vt:lpstr>宝信封面封底目录</vt:lpstr>
      <vt:lpstr>矩阵方法</vt:lpstr>
      <vt:lpstr>工序建模-闭环</vt:lpstr>
      <vt:lpstr>Leontief模型-矩阵定义</vt:lpstr>
      <vt:lpstr>Leontief模型-矩阵计算</vt:lpstr>
      <vt:lpstr>Leontief模型-矩阵计算</vt:lpstr>
      <vt:lpstr>Leontief模型-矩阵计算</vt:lpstr>
      <vt:lpstr>Leontief模型-矩阵计算</vt:lpstr>
      <vt:lpstr>Leontief模型-矩阵计算</vt:lpstr>
      <vt:lpstr>Leontief模型-矩阵计算</vt:lpstr>
      <vt:lpstr>Leontief模型-矩阵意义</vt:lpstr>
      <vt:lpstr>Leontief模型-碳负荷计算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邱兆平</dc:creator>
  <cp:lastModifiedBy>Peter Wang</cp:lastModifiedBy>
  <cp:revision>660</cp:revision>
  <dcterms:created xsi:type="dcterms:W3CDTF">2020-03-19T14:28:00Z</dcterms:created>
  <dcterms:modified xsi:type="dcterms:W3CDTF">2024-07-01T08:06:10Z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2052-10.8.0.6501</vt:lpwstr>
  </property>
</Properties>
</file>