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60" r:id="rId4"/>
    <p:sldId id="272" r:id="rId5"/>
    <p:sldId id="265" r:id="rId6"/>
    <p:sldId id="263" r:id="rId7"/>
    <p:sldId id="262" r:id="rId8"/>
    <p:sldId id="266" r:id="rId9"/>
    <p:sldId id="267" r:id="rId10"/>
    <p:sldId id="268" r:id="rId11"/>
    <p:sldId id="269"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99" autoAdjust="0"/>
    <p:restoredTop sz="94660"/>
  </p:normalViewPr>
  <p:slideViewPr>
    <p:cSldViewPr snapToGrid="0">
      <p:cViewPr varScale="1">
        <p:scale>
          <a:sx n="86" d="100"/>
          <a:sy n="86" d="100"/>
        </p:scale>
        <p:origin x="28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9798E-90C4-48E6-B39B-37FF65347ABD}"/>
              </a:ext>
            </a:extLst>
          </p:cNvPr>
          <p:cNvSpPr>
            <a:spLocks noGrp="1"/>
          </p:cNvSpPr>
          <p:nvPr>
            <p:ph type="ctrTitle"/>
          </p:nvPr>
        </p:nvSpPr>
        <p:spPr>
          <a:xfrm>
            <a:off x="2197100" y="1079500"/>
            <a:ext cx="7797799" cy="2138400"/>
          </a:xfrm>
        </p:spPr>
        <p:txBody>
          <a:bodyPr anchor="b">
            <a:normAutofit/>
          </a:bodyPr>
          <a:lstStyle>
            <a:lvl1pPr algn="ctr">
              <a:defRPr sz="2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3D95C8C-0A7F-40D9-A690-3D5898EFFE81}"/>
              </a:ext>
            </a:extLst>
          </p:cNvPr>
          <p:cNvSpPr>
            <a:spLocks noGrp="1"/>
          </p:cNvSpPr>
          <p:nvPr>
            <p:ph type="subTitle" idx="1"/>
          </p:nvPr>
        </p:nvSpPr>
        <p:spPr>
          <a:xfrm>
            <a:off x="3308350" y="4113213"/>
            <a:ext cx="5575300" cy="1655762"/>
          </a:xfrm>
        </p:spPr>
        <p:txBody>
          <a:bodyPr/>
          <a:lstStyle>
            <a:lvl1pPr marL="0" indent="0" algn="ctr">
              <a:buNone/>
              <a:defRPr sz="24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D1322F3-E47A-4D6E-96A8-AB5C73BA9906}"/>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dirty="0"/>
          </a:p>
        </p:txBody>
      </p:sp>
      <p:sp>
        <p:nvSpPr>
          <p:cNvPr id="5" name="Footer Placeholder 4">
            <a:extLst>
              <a:ext uri="{FF2B5EF4-FFF2-40B4-BE49-F238E27FC236}">
                <a16:creationId xmlns:a16="http://schemas.microsoft.com/office/drawing/2014/main" id="{737BF5CE-9E66-4FD5-949F-34E11607C6DF}"/>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EEDAB7A-4032-416A-B04E-1F4878912E0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dirty="0"/>
          </a:p>
        </p:txBody>
      </p:sp>
      <p:cxnSp>
        <p:nvCxnSpPr>
          <p:cNvPr id="7" name="Straight Connector 6">
            <a:extLst>
              <a:ext uri="{FF2B5EF4-FFF2-40B4-BE49-F238E27FC236}">
                <a16:creationId xmlns:a16="http://schemas.microsoft.com/office/drawing/2014/main" id="{701C0CAB-6A03-4C6A-9FAA-219847753628}"/>
              </a:ext>
            </a:extLst>
          </p:cNvPr>
          <p:cNvCxnSpPr>
            <a:cxnSpLocks/>
          </p:cNvCxnSpPr>
          <p:nvPr/>
        </p:nvCxnSpPr>
        <p:spPr>
          <a:xfrm>
            <a:off x="5826000" y="369087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F982E0B2-AA9C-441C-A08E-A9DF9CF12116}"/>
              </a:ext>
            </a:extLst>
          </p:cNvPr>
          <p:cNvGrpSpPr/>
          <p:nvPr/>
        </p:nvGrpSpPr>
        <p:grpSpPr>
          <a:xfrm>
            <a:off x="9728046" y="4869342"/>
            <a:ext cx="1623711" cy="630920"/>
            <a:chOff x="9588346" y="4824892"/>
            <a:chExt cx="1623711" cy="630920"/>
          </a:xfrm>
        </p:grpSpPr>
        <p:sp>
          <p:nvSpPr>
            <p:cNvPr id="16" name="Freeform: Shape 15">
              <a:extLst>
                <a:ext uri="{FF2B5EF4-FFF2-40B4-BE49-F238E27FC236}">
                  <a16:creationId xmlns:a16="http://schemas.microsoft.com/office/drawing/2014/main" id="{A4A2E074-C10D-4C57-AB72-B631E4D77102}"/>
                </a:ext>
              </a:extLst>
            </p:cNvPr>
            <p:cNvSpPr/>
            <p:nvPr/>
          </p:nvSpPr>
          <p:spPr>
            <a:xfrm rot="2700000" flipH="1">
              <a:off x="10267789" y="4452443"/>
              <a:ext cx="571820" cy="1316717"/>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71820" h="1316717">
                  <a:moveTo>
                    <a:pt x="282417" y="0"/>
                  </a:moveTo>
                  <a:lnTo>
                    <a:pt x="285910" y="3175"/>
                  </a:lnTo>
                  <a:lnTo>
                    <a:pt x="287393" y="1827"/>
                  </a:lnTo>
                  <a:lnTo>
                    <a:pt x="289403" y="0"/>
                  </a:lnTo>
                  <a:lnTo>
                    <a:pt x="289403" y="6349"/>
                  </a:lnTo>
                  <a:lnTo>
                    <a:pt x="309203" y="24345"/>
                  </a:lnTo>
                  <a:cubicBezTo>
                    <a:pt x="471461" y="186603"/>
                    <a:pt x="571820" y="410761"/>
                    <a:pt x="571820" y="658359"/>
                  </a:cubicBezTo>
                  <a:cubicBezTo>
                    <a:pt x="571820" y="905956"/>
                    <a:pt x="471461" y="1130114"/>
                    <a:pt x="309203" y="1292372"/>
                  </a:cubicBezTo>
                  <a:lnTo>
                    <a:pt x="289403" y="1310368"/>
                  </a:lnTo>
                  <a:lnTo>
                    <a:pt x="289403" y="1316717"/>
                  </a:lnTo>
                  <a:lnTo>
                    <a:pt x="287393" y="1314890"/>
                  </a:lnTo>
                  <a:lnTo>
                    <a:pt x="285910" y="1313542"/>
                  </a:lnTo>
                  <a:lnTo>
                    <a:pt x="282417" y="1316717"/>
                  </a:lnTo>
                  <a:lnTo>
                    <a:pt x="282417" y="1310367"/>
                  </a:lnTo>
                  <a:lnTo>
                    <a:pt x="262617" y="1292372"/>
                  </a:lnTo>
                  <a:cubicBezTo>
                    <a:pt x="100359" y="1130113"/>
                    <a:pt x="0" y="905956"/>
                    <a:pt x="0" y="658358"/>
                  </a:cubicBezTo>
                  <a:cubicBezTo>
                    <a:pt x="0" y="410761"/>
                    <a:pt x="100359" y="186603"/>
                    <a:pt x="262617" y="24345"/>
                  </a:cubicBezTo>
                  <a:lnTo>
                    <a:pt x="282417" y="6349"/>
                  </a:lnTo>
                  <a:close/>
                </a:path>
              </a:pathLst>
            </a:custGeom>
            <a:solidFill>
              <a:schemeClr val="accent4">
                <a:alpha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0B037EB3-1772-4BA8-A95A-E5DBDFEA32B0}"/>
                </a:ext>
              </a:extLst>
            </p:cNvPr>
            <p:cNvGrpSpPr/>
            <p:nvPr/>
          </p:nvGrpSpPr>
          <p:grpSpPr>
            <a:xfrm rot="2700000" flipH="1">
              <a:off x="10112436" y="4359902"/>
              <a:ext cx="571820" cy="1620000"/>
              <a:chOff x="8482785" y="4330454"/>
              <a:chExt cx="571820" cy="1620000"/>
            </a:xfrm>
          </p:grpSpPr>
          <p:sp>
            <p:nvSpPr>
              <p:cNvPr id="18" name="Freeform: Shape 17">
                <a:extLst>
                  <a:ext uri="{FF2B5EF4-FFF2-40B4-BE49-F238E27FC236}">
                    <a16:creationId xmlns:a16="http://schemas.microsoft.com/office/drawing/2014/main" id="{A1F47AC1-63D0-47F3-9728-1A0A0543494B}"/>
                  </a:ext>
                </a:extLst>
              </p:cNvPr>
              <p:cNvSpPr/>
              <p:nvPr/>
            </p:nvSpPr>
            <p:spPr>
              <a:xfrm>
                <a:off x="8482785" y="4333632"/>
                <a:ext cx="571820" cy="1311956"/>
              </a:xfrm>
              <a:custGeom>
                <a:avLst/>
                <a:gdLst>
                  <a:gd name="connsiteX0" fmla="*/ 282417 w 571820"/>
                  <a:gd name="connsiteY0" fmla="*/ 0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82417 w 571820"/>
                  <a:gd name="connsiteY0" fmla="*/ 6349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17" fmla="*/ 282417 w 571820"/>
                  <a:gd name="connsiteY17" fmla="*/ 6349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289403 w 571820"/>
                  <a:gd name="connsiteY4" fmla="*/ 6349 h 1316717"/>
                  <a:gd name="connsiteX5" fmla="*/ 309203 w 571820"/>
                  <a:gd name="connsiteY5" fmla="*/ 24345 h 1316717"/>
                  <a:gd name="connsiteX6" fmla="*/ 571820 w 571820"/>
                  <a:gd name="connsiteY6" fmla="*/ 658359 h 1316717"/>
                  <a:gd name="connsiteX7" fmla="*/ 309203 w 571820"/>
                  <a:gd name="connsiteY7" fmla="*/ 1292372 h 1316717"/>
                  <a:gd name="connsiteX8" fmla="*/ 289403 w 571820"/>
                  <a:gd name="connsiteY8" fmla="*/ 1310368 h 1316717"/>
                  <a:gd name="connsiteX9" fmla="*/ 289403 w 571820"/>
                  <a:gd name="connsiteY9" fmla="*/ 1316717 h 1316717"/>
                  <a:gd name="connsiteX10" fmla="*/ 287393 w 571820"/>
                  <a:gd name="connsiteY10" fmla="*/ 1314890 h 1316717"/>
                  <a:gd name="connsiteX11" fmla="*/ 285910 w 571820"/>
                  <a:gd name="connsiteY11" fmla="*/ 1313542 h 1316717"/>
                  <a:gd name="connsiteX12" fmla="*/ 282417 w 571820"/>
                  <a:gd name="connsiteY12" fmla="*/ 1316717 h 1316717"/>
                  <a:gd name="connsiteX13" fmla="*/ 282417 w 571820"/>
                  <a:gd name="connsiteY13" fmla="*/ 1310367 h 1316717"/>
                  <a:gd name="connsiteX14" fmla="*/ 262617 w 571820"/>
                  <a:gd name="connsiteY14" fmla="*/ 1292372 h 1316717"/>
                  <a:gd name="connsiteX15" fmla="*/ 0 w 571820"/>
                  <a:gd name="connsiteY15" fmla="*/ 658358 h 1316717"/>
                  <a:gd name="connsiteX16" fmla="*/ 262617 w 571820"/>
                  <a:gd name="connsiteY16" fmla="*/ 24345 h 1316717"/>
                  <a:gd name="connsiteX0" fmla="*/ 262617 w 571820"/>
                  <a:gd name="connsiteY0" fmla="*/ 24345 h 1316717"/>
                  <a:gd name="connsiteX1" fmla="*/ 285910 w 571820"/>
                  <a:gd name="connsiteY1" fmla="*/ 3175 h 1316717"/>
                  <a:gd name="connsiteX2" fmla="*/ 287393 w 571820"/>
                  <a:gd name="connsiteY2" fmla="*/ 1827 h 1316717"/>
                  <a:gd name="connsiteX3" fmla="*/ 289403 w 571820"/>
                  <a:gd name="connsiteY3" fmla="*/ 0 h 1316717"/>
                  <a:gd name="connsiteX4" fmla="*/ 309203 w 571820"/>
                  <a:gd name="connsiteY4" fmla="*/ 24345 h 1316717"/>
                  <a:gd name="connsiteX5" fmla="*/ 571820 w 571820"/>
                  <a:gd name="connsiteY5" fmla="*/ 658359 h 1316717"/>
                  <a:gd name="connsiteX6" fmla="*/ 309203 w 571820"/>
                  <a:gd name="connsiteY6" fmla="*/ 1292372 h 1316717"/>
                  <a:gd name="connsiteX7" fmla="*/ 289403 w 571820"/>
                  <a:gd name="connsiteY7" fmla="*/ 1310368 h 1316717"/>
                  <a:gd name="connsiteX8" fmla="*/ 289403 w 571820"/>
                  <a:gd name="connsiteY8" fmla="*/ 1316717 h 1316717"/>
                  <a:gd name="connsiteX9" fmla="*/ 287393 w 571820"/>
                  <a:gd name="connsiteY9" fmla="*/ 1314890 h 1316717"/>
                  <a:gd name="connsiteX10" fmla="*/ 285910 w 571820"/>
                  <a:gd name="connsiteY10" fmla="*/ 1313542 h 1316717"/>
                  <a:gd name="connsiteX11" fmla="*/ 282417 w 571820"/>
                  <a:gd name="connsiteY11" fmla="*/ 1316717 h 1316717"/>
                  <a:gd name="connsiteX12" fmla="*/ 282417 w 571820"/>
                  <a:gd name="connsiteY12" fmla="*/ 1310367 h 1316717"/>
                  <a:gd name="connsiteX13" fmla="*/ 262617 w 571820"/>
                  <a:gd name="connsiteY13" fmla="*/ 1292372 h 1316717"/>
                  <a:gd name="connsiteX14" fmla="*/ 0 w 571820"/>
                  <a:gd name="connsiteY14" fmla="*/ 658358 h 1316717"/>
                  <a:gd name="connsiteX15" fmla="*/ 262617 w 571820"/>
                  <a:gd name="connsiteY15" fmla="*/ 24345 h 1316717"/>
                  <a:gd name="connsiteX0" fmla="*/ 262617 w 571820"/>
                  <a:gd name="connsiteY0" fmla="*/ 22518 h 1314890"/>
                  <a:gd name="connsiteX1" fmla="*/ 285910 w 571820"/>
                  <a:gd name="connsiteY1" fmla="*/ 1348 h 1314890"/>
                  <a:gd name="connsiteX2" fmla="*/ 287393 w 571820"/>
                  <a:gd name="connsiteY2" fmla="*/ 0 h 1314890"/>
                  <a:gd name="connsiteX3" fmla="*/ 309203 w 571820"/>
                  <a:gd name="connsiteY3" fmla="*/ 22518 h 1314890"/>
                  <a:gd name="connsiteX4" fmla="*/ 571820 w 571820"/>
                  <a:gd name="connsiteY4" fmla="*/ 656532 h 1314890"/>
                  <a:gd name="connsiteX5" fmla="*/ 309203 w 571820"/>
                  <a:gd name="connsiteY5" fmla="*/ 1290545 h 1314890"/>
                  <a:gd name="connsiteX6" fmla="*/ 289403 w 571820"/>
                  <a:gd name="connsiteY6" fmla="*/ 1308541 h 1314890"/>
                  <a:gd name="connsiteX7" fmla="*/ 289403 w 571820"/>
                  <a:gd name="connsiteY7" fmla="*/ 1314890 h 1314890"/>
                  <a:gd name="connsiteX8" fmla="*/ 287393 w 571820"/>
                  <a:gd name="connsiteY8" fmla="*/ 1313063 h 1314890"/>
                  <a:gd name="connsiteX9" fmla="*/ 285910 w 571820"/>
                  <a:gd name="connsiteY9" fmla="*/ 1311715 h 1314890"/>
                  <a:gd name="connsiteX10" fmla="*/ 282417 w 571820"/>
                  <a:gd name="connsiteY10" fmla="*/ 1314890 h 1314890"/>
                  <a:gd name="connsiteX11" fmla="*/ 282417 w 571820"/>
                  <a:gd name="connsiteY11" fmla="*/ 1308540 h 1314890"/>
                  <a:gd name="connsiteX12" fmla="*/ 262617 w 571820"/>
                  <a:gd name="connsiteY12" fmla="*/ 1290545 h 1314890"/>
                  <a:gd name="connsiteX13" fmla="*/ 0 w 571820"/>
                  <a:gd name="connsiteY13" fmla="*/ 656531 h 1314890"/>
                  <a:gd name="connsiteX14" fmla="*/ 262617 w 571820"/>
                  <a:gd name="connsiteY14" fmla="*/ 22518 h 1314890"/>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82417 w 571820"/>
                  <a:gd name="connsiteY10" fmla="*/ 1307192 h 1313542"/>
                  <a:gd name="connsiteX11" fmla="*/ 262617 w 571820"/>
                  <a:gd name="connsiteY11" fmla="*/ 1289197 h 1313542"/>
                  <a:gd name="connsiteX12" fmla="*/ 0 w 571820"/>
                  <a:gd name="connsiteY12" fmla="*/ 655183 h 1313542"/>
                  <a:gd name="connsiteX13" fmla="*/ 262617 w 571820"/>
                  <a:gd name="connsiteY13"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82417 w 571820"/>
                  <a:gd name="connsiteY9" fmla="*/ 1313542 h 1313542"/>
                  <a:gd name="connsiteX10" fmla="*/ 262617 w 571820"/>
                  <a:gd name="connsiteY10" fmla="*/ 1289197 h 1313542"/>
                  <a:gd name="connsiteX11" fmla="*/ 0 w 571820"/>
                  <a:gd name="connsiteY11" fmla="*/ 655183 h 1313542"/>
                  <a:gd name="connsiteX12" fmla="*/ 262617 w 571820"/>
                  <a:gd name="connsiteY12"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85910 w 571820"/>
                  <a:gd name="connsiteY8" fmla="*/ 1310367 h 1313542"/>
                  <a:gd name="connsiteX9" fmla="*/ 262617 w 571820"/>
                  <a:gd name="connsiteY9" fmla="*/ 1289197 h 1313542"/>
                  <a:gd name="connsiteX10" fmla="*/ 0 w 571820"/>
                  <a:gd name="connsiteY10" fmla="*/ 655183 h 1313542"/>
                  <a:gd name="connsiteX11" fmla="*/ 262617 w 571820"/>
                  <a:gd name="connsiteY11"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87393 w 571820"/>
                  <a:gd name="connsiteY7" fmla="*/ 1311715 h 1313542"/>
                  <a:gd name="connsiteX8" fmla="*/ 262617 w 571820"/>
                  <a:gd name="connsiteY8" fmla="*/ 1289197 h 1313542"/>
                  <a:gd name="connsiteX9" fmla="*/ 0 w 571820"/>
                  <a:gd name="connsiteY9" fmla="*/ 655183 h 1313542"/>
                  <a:gd name="connsiteX10" fmla="*/ 262617 w 571820"/>
                  <a:gd name="connsiteY10" fmla="*/ 21170 h 1313542"/>
                  <a:gd name="connsiteX0" fmla="*/ 262617 w 571820"/>
                  <a:gd name="connsiteY0" fmla="*/ 21170 h 1313542"/>
                  <a:gd name="connsiteX1" fmla="*/ 285910 w 571820"/>
                  <a:gd name="connsiteY1" fmla="*/ 0 h 1313542"/>
                  <a:gd name="connsiteX2" fmla="*/ 309203 w 571820"/>
                  <a:gd name="connsiteY2" fmla="*/ 21170 h 1313542"/>
                  <a:gd name="connsiteX3" fmla="*/ 571820 w 571820"/>
                  <a:gd name="connsiteY3" fmla="*/ 655184 h 1313542"/>
                  <a:gd name="connsiteX4" fmla="*/ 309203 w 571820"/>
                  <a:gd name="connsiteY4" fmla="*/ 1289197 h 1313542"/>
                  <a:gd name="connsiteX5" fmla="*/ 289403 w 571820"/>
                  <a:gd name="connsiteY5" fmla="*/ 1307193 h 1313542"/>
                  <a:gd name="connsiteX6" fmla="*/ 289403 w 571820"/>
                  <a:gd name="connsiteY6" fmla="*/ 1313542 h 1313542"/>
                  <a:gd name="connsiteX7" fmla="*/ 262617 w 571820"/>
                  <a:gd name="connsiteY7" fmla="*/ 1289197 h 1313542"/>
                  <a:gd name="connsiteX8" fmla="*/ 0 w 571820"/>
                  <a:gd name="connsiteY8" fmla="*/ 655183 h 1313542"/>
                  <a:gd name="connsiteX9" fmla="*/ 262617 w 571820"/>
                  <a:gd name="connsiteY9" fmla="*/ 21170 h 1313542"/>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9403 w 571820"/>
                  <a:gd name="connsiteY5" fmla="*/ 1307193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64739"/>
                  <a:gd name="connsiteX1" fmla="*/ 285910 w 571820"/>
                  <a:gd name="connsiteY1" fmla="*/ 0 h 1364739"/>
                  <a:gd name="connsiteX2" fmla="*/ 309203 w 571820"/>
                  <a:gd name="connsiteY2" fmla="*/ 21170 h 1364739"/>
                  <a:gd name="connsiteX3" fmla="*/ 571820 w 571820"/>
                  <a:gd name="connsiteY3" fmla="*/ 655184 h 1364739"/>
                  <a:gd name="connsiteX4" fmla="*/ 309203 w 571820"/>
                  <a:gd name="connsiteY4" fmla="*/ 1289197 h 1364739"/>
                  <a:gd name="connsiteX5" fmla="*/ 285832 w 571820"/>
                  <a:gd name="connsiteY5" fmla="*/ 1311956 h 1364739"/>
                  <a:gd name="connsiteX6" fmla="*/ 177485 w 571820"/>
                  <a:gd name="connsiteY6" fmla="*/ 1364739 h 1364739"/>
                  <a:gd name="connsiteX7" fmla="*/ 262617 w 571820"/>
                  <a:gd name="connsiteY7" fmla="*/ 1289197 h 1364739"/>
                  <a:gd name="connsiteX8" fmla="*/ 0 w 571820"/>
                  <a:gd name="connsiteY8" fmla="*/ 655183 h 1364739"/>
                  <a:gd name="connsiteX9" fmla="*/ 262617 w 571820"/>
                  <a:gd name="connsiteY9" fmla="*/ 21170 h 1364739"/>
                  <a:gd name="connsiteX0" fmla="*/ 262617 w 571820"/>
                  <a:gd name="connsiteY0" fmla="*/ 21170 h 1311956"/>
                  <a:gd name="connsiteX1" fmla="*/ 285910 w 571820"/>
                  <a:gd name="connsiteY1" fmla="*/ 0 h 1311956"/>
                  <a:gd name="connsiteX2" fmla="*/ 309203 w 571820"/>
                  <a:gd name="connsiteY2" fmla="*/ 21170 h 1311956"/>
                  <a:gd name="connsiteX3" fmla="*/ 571820 w 571820"/>
                  <a:gd name="connsiteY3" fmla="*/ 655184 h 1311956"/>
                  <a:gd name="connsiteX4" fmla="*/ 309203 w 571820"/>
                  <a:gd name="connsiteY4" fmla="*/ 1289197 h 1311956"/>
                  <a:gd name="connsiteX5" fmla="*/ 285832 w 571820"/>
                  <a:gd name="connsiteY5" fmla="*/ 1311956 h 1311956"/>
                  <a:gd name="connsiteX6" fmla="*/ 262617 w 571820"/>
                  <a:gd name="connsiteY6" fmla="*/ 1289197 h 1311956"/>
                  <a:gd name="connsiteX7" fmla="*/ 0 w 571820"/>
                  <a:gd name="connsiteY7" fmla="*/ 655183 h 1311956"/>
                  <a:gd name="connsiteX8" fmla="*/ 262617 w 571820"/>
                  <a:gd name="connsiteY8" fmla="*/ 21170 h 131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71820" h="1311956">
                    <a:moveTo>
                      <a:pt x="262617" y="21170"/>
                    </a:moveTo>
                    <a:lnTo>
                      <a:pt x="285910" y="0"/>
                    </a:lnTo>
                    <a:lnTo>
                      <a:pt x="309203" y="21170"/>
                    </a:lnTo>
                    <a:cubicBezTo>
                      <a:pt x="471461" y="183428"/>
                      <a:pt x="571820" y="407586"/>
                      <a:pt x="571820" y="655184"/>
                    </a:cubicBezTo>
                    <a:cubicBezTo>
                      <a:pt x="571820" y="902781"/>
                      <a:pt x="471461" y="1126939"/>
                      <a:pt x="309203" y="1289197"/>
                    </a:cubicBezTo>
                    <a:lnTo>
                      <a:pt x="285832" y="1311956"/>
                    </a:lnTo>
                    <a:lnTo>
                      <a:pt x="262617" y="1289197"/>
                    </a:lnTo>
                    <a:cubicBezTo>
                      <a:pt x="100359" y="1126938"/>
                      <a:pt x="0" y="902781"/>
                      <a:pt x="0" y="655183"/>
                    </a:cubicBezTo>
                    <a:cubicBezTo>
                      <a:pt x="0" y="407586"/>
                      <a:pt x="100359" y="183428"/>
                      <a:pt x="262617" y="21170"/>
                    </a:cubicBez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9" name="Straight Connector 18">
                <a:extLst>
                  <a:ext uri="{FF2B5EF4-FFF2-40B4-BE49-F238E27FC236}">
                    <a16:creationId xmlns:a16="http://schemas.microsoft.com/office/drawing/2014/main" id="{803A57D6-0C36-4560-A08A-16768551EF6F}"/>
                  </a:ext>
                </a:extLst>
              </p:cNvPr>
              <p:cNvCxnSpPr>
                <a:cxnSpLocks/>
              </p:cNvCxnSpPr>
              <p:nvPr/>
            </p:nvCxnSpPr>
            <p:spPr>
              <a:xfrm>
                <a:off x="8768695" y="4330454"/>
                <a:ext cx="0" cy="162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73980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794F-0C7D-47A6-A355-9B54F3A082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8BEFC-5F95-43C3-A662-CF24426CB374}"/>
              </a:ext>
            </a:extLst>
          </p:cNvPr>
          <p:cNvSpPr>
            <a:spLocks noGrp="1"/>
          </p:cNvSpPr>
          <p:nvPr>
            <p:ph type="body" orient="vert" idx="1"/>
          </p:nvPr>
        </p:nvSpPr>
        <p:spPr>
          <a:xfrm>
            <a:off x="1079500" y="1790700"/>
            <a:ext cx="10026650" cy="39782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E020A41-C226-41AB-8766-C9BF3E9BF9D0}"/>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5" name="Footer Placeholder 4">
            <a:extLst>
              <a:ext uri="{FF2B5EF4-FFF2-40B4-BE49-F238E27FC236}">
                <a16:creationId xmlns:a16="http://schemas.microsoft.com/office/drawing/2014/main" id="{877795E9-017B-4505-810D-A5F553A56BC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626A1BD-3429-4C11-B230-8AD083EC3EC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1309088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11CA2-18BF-408B-A40C-B43A0A7B80FA}"/>
              </a:ext>
            </a:extLst>
          </p:cNvPr>
          <p:cNvSpPr>
            <a:spLocks noGrp="1"/>
          </p:cNvSpPr>
          <p:nvPr>
            <p:ph type="title" orient="vert"/>
          </p:nvPr>
        </p:nvSpPr>
        <p:spPr>
          <a:xfrm>
            <a:off x="9899079" y="1079500"/>
            <a:ext cx="1292662" cy="4689476"/>
          </a:xfrm>
        </p:spPr>
        <p:txBody>
          <a:bodyPr vert="eaVert">
            <a:normAutofit/>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E424B6-12FC-41A1-AF7C-7E3931D97204}"/>
              </a:ext>
            </a:extLst>
          </p:cNvPr>
          <p:cNvSpPr>
            <a:spLocks noGrp="1"/>
          </p:cNvSpPr>
          <p:nvPr>
            <p:ph type="body" orient="vert" idx="1"/>
          </p:nvPr>
        </p:nvSpPr>
        <p:spPr>
          <a:xfrm>
            <a:off x="1079499" y="1079500"/>
            <a:ext cx="8495943" cy="46894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5CF957-F921-48CF-97FE-91190C1AE9B3}"/>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5" name="Footer Placeholder 4">
            <a:extLst>
              <a:ext uri="{FF2B5EF4-FFF2-40B4-BE49-F238E27FC236}">
                <a16:creationId xmlns:a16="http://schemas.microsoft.com/office/drawing/2014/main" id="{6653F49D-6E0C-47F7-BAAD-A427913DC4D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038A122-F390-46CF-BECF-3AE05CA585C4}"/>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2993672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217A-A229-4751-8D09-0CAD914F628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A9DEA33-60C3-4B28-B3EF-E93D6D46A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D3B28-C66B-4279-AB67-2BC1D01239A4}"/>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5" name="Footer Placeholder 4">
            <a:extLst>
              <a:ext uri="{FF2B5EF4-FFF2-40B4-BE49-F238E27FC236}">
                <a16:creationId xmlns:a16="http://schemas.microsoft.com/office/drawing/2014/main" id="{8928FF39-A0DA-4F77-9297-B83C86B575D9}"/>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9D7D65A-9D4E-42F6-A8BF-1EEAFB180710}"/>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66819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017BB-B242-4CC6-887C-83E08CE2D54A}"/>
              </a:ext>
            </a:extLst>
          </p:cNvPr>
          <p:cNvSpPr>
            <a:spLocks noGrp="1"/>
          </p:cNvSpPr>
          <p:nvPr>
            <p:ph type="title"/>
          </p:nvPr>
        </p:nvSpPr>
        <p:spPr>
          <a:xfrm>
            <a:off x="1079500" y="2252663"/>
            <a:ext cx="4457700" cy="2349500"/>
          </a:xfrm>
        </p:spPr>
        <p:txBody>
          <a:bodyPr anchor="ctr" anchorCtr="0">
            <a:normAutofit/>
          </a:bodyPr>
          <a:lstStyle>
            <a:lvl1pPr algn="ctr">
              <a:defRPr sz="2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695823-EA83-493F-8FEC-C72B5B9CF2FD}"/>
              </a:ext>
            </a:extLst>
          </p:cNvPr>
          <p:cNvSpPr>
            <a:spLocks noGrp="1"/>
          </p:cNvSpPr>
          <p:nvPr>
            <p:ph type="body" idx="1"/>
          </p:nvPr>
        </p:nvSpPr>
        <p:spPr>
          <a:xfrm>
            <a:off x="6654800" y="2252664"/>
            <a:ext cx="4451348" cy="2349500"/>
          </a:xfrm>
        </p:spPr>
        <p:txBody>
          <a:bodyPr anchor="ctr" anchorCtr="0"/>
          <a:lstStyle>
            <a:lvl1pPr marL="0" indent="0">
              <a:buNone/>
              <a:defRPr sz="2400" i="1">
                <a:solidFill>
                  <a:schemeClr val="tx1">
                    <a:alpha val="7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1E08E54-36BB-4AB4-BE1F-5FA8207BEAF8}"/>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5" name="Footer Placeholder 4">
            <a:extLst>
              <a:ext uri="{FF2B5EF4-FFF2-40B4-BE49-F238E27FC236}">
                <a16:creationId xmlns:a16="http://schemas.microsoft.com/office/drawing/2014/main" id="{C0453A6A-C55A-40A1-A3BB-DB417047F54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6D6E656-7AC0-4BD3-AFE5-4B5122E2F2D8}"/>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grpSp>
        <p:nvGrpSpPr>
          <p:cNvPr id="20" name="Group 19">
            <a:extLst>
              <a:ext uri="{FF2B5EF4-FFF2-40B4-BE49-F238E27FC236}">
                <a16:creationId xmlns:a16="http://schemas.microsoft.com/office/drawing/2014/main" id="{E9ABE19D-0B51-4388-93D1-0CD6B767115D}"/>
              </a:ext>
            </a:extLst>
          </p:cNvPr>
          <p:cNvGrpSpPr/>
          <p:nvPr/>
        </p:nvGrpSpPr>
        <p:grpSpPr>
          <a:xfrm>
            <a:off x="999771" y="932104"/>
            <a:ext cx="913428" cy="1032464"/>
            <a:chOff x="999771" y="932104"/>
            <a:chExt cx="913428" cy="1032464"/>
          </a:xfrm>
        </p:grpSpPr>
        <p:grpSp>
          <p:nvGrpSpPr>
            <p:cNvPr id="21" name="Group 20">
              <a:extLst>
                <a:ext uri="{FF2B5EF4-FFF2-40B4-BE49-F238E27FC236}">
                  <a16:creationId xmlns:a16="http://schemas.microsoft.com/office/drawing/2014/main" id="{46226ED6-7133-4222-9552-0EA4B1B3C9FB}"/>
                </a:ext>
              </a:extLst>
            </p:cNvPr>
            <p:cNvGrpSpPr/>
            <p:nvPr/>
          </p:nvGrpSpPr>
          <p:grpSpPr>
            <a:xfrm rot="8100000" flipV="1">
              <a:off x="1047457" y="1290386"/>
              <a:ext cx="865742" cy="628383"/>
              <a:chOff x="558167" y="958515"/>
              <a:chExt cx="865742" cy="628383"/>
            </a:xfrm>
            <a:solidFill>
              <a:schemeClr val="accent3"/>
            </a:solidFill>
          </p:grpSpPr>
          <p:sp>
            <p:nvSpPr>
              <p:cNvPr id="28" name="Freeform: Shape 27">
                <a:extLst>
                  <a:ext uri="{FF2B5EF4-FFF2-40B4-BE49-F238E27FC236}">
                    <a16:creationId xmlns:a16="http://schemas.microsoft.com/office/drawing/2014/main" id="{BE810E40-D42F-4034-93BA-54446465D20B}"/>
                  </a:ext>
                </a:extLst>
              </p:cNvPr>
              <p:cNvSpPr/>
              <p:nvPr/>
            </p:nvSpPr>
            <p:spPr>
              <a:xfrm rot="8100000" flipH="1">
                <a:off x="558167" y="1122160"/>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Freeform: Shape 28">
                <a:extLst>
                  <a:ext uri="{FF2B5EF4-FFF2-40B4-BE49-F238E27FC236}">
                    <a16:creationId xmlns:a16="http://schemas.microsoft.com/office/drawing/2014/main" id="{60F6BFC2-CA89-42B8-8A5A-E9F26BA87FBB}"/>
                  </a:ext>
                </a:extLst>
              </p:cNvPr>
              <p:cNvSpPr/>
              <p:nvPr/>
            </p:nvSpPr>
            <p:spPr>
              <a:xfrm rot="5400000" flipH="1">
                <a:off x="959170" y="95851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 name="Group 21">
              <a:extLst>
                <a:ext uri="{FF2B5EF4-FFF2-40B4-BE49-F238E27FC236}">
                  <a16:creationId xmlns:a16="http://schemas.microsoft.com/office/drawing/2014/main" id="{1CA36485-DC1D-48C9-91B2-425DBC66D471}"/>
                </a:ext>
              </a:extLst>
            </p:cNvPr>
            <p:cNvGrpSpPr/>
            <p:nvPr/>
          </p:nvGrpSpPr>
          <p:grpSpPr>
            <a:xfrm rot="10800000" flipH="1" flipV="1">
              <a:off x="999771" y="932104"/>
              <a:ext cx="864005" cy="1032464"/>
              <a:chOff x="2207971" y="2384401"/>
              <a:chExt cx="864005" cy="1032464"/>
            </a:xfrm>
          </p:grpSpPr>
          <p:sp>
            <p:nvSpPr>
              <p:cNvPr id="23" name="Freeform: Shape 22">
                <a:extLst>
                  <a:ext uri="{FF2B5EF4-FFF2-40B4-BE49-F238E27FC236}">
                    <a16:creationId xmlns:a16="http://schemas.microsoft.com/office/drawing/2014/main" id="{0ACF276E-196C-4923-B7D1-48A8E6A1669C}"/>
                  </a:ext>
                </a:extLst>
              </p:cNvPr>
              <p:cNvSpPr/>
              <p:nvPr/>
            </p:nvSpPr>
            <p:spPr>
              <a:xfrm rot="13500000">
                <a:off x="2207971" y="2856305"/>
                <a:ext cx="464739" cy="464739"/>
              </a:xfrm>
              <a:custGeom>
                <a:avLst/>
                <a:gdLst>
                  <a:gd name="connsiteX0" fmla="*/ 464132 w 464739"/>
                  <a:gd name="connsiteY0" fmla="*/ 463881 h 464739"/>
                  <a:gd name="connsiteX1" fmla="*/ 463891 w 464739"/>
                  <a:gd name="connsiteY1" fmla="*/ 463892 h 464739"/>
                  <a:gd name="connsiteX2" fmla="*/ 463880 w 464739"/>
                  <a:gd name="connsiteY2" fmla="*/ 464132 h 464739"/>
                  <a:gd name="connsiteX3" fmla="*/ 463651 w 464739"/>
                  <a:gd name="connsiteY3" fmla="*/ 463904 h 464739"/>
                  <a:gd name="connsiteX4" fmla="*/ 446142 w 464739"/>
                  <a:gd name="connsiteY4" fmla="*/ 464739 h 464739"/>
                  <a:gd name="connsiteX5" fmla="*/ 130673 w 464739"/>
                  <a:gd name="connsiteY5" fmla="*/ 334067 h 464739"/>
                  <a:gd name="connsiteX6" fmla="*/ 0 w 464739"/>
                  <a:gd name="connsiteY6" fmla="*/ 18597 h 464739"/>
                  <a:gd name="connsiteX7" fmla="*/ 836 w 464739"/>
                  <a:gd name="connsiteY7" fmla="*/ 1089 h 464739"/>
                  <a:gd name="connsiteX8" fmla="*/ 607 w 464739"/>
                  <a:gd name="connsiteY8" fmla="*/ 859 h 464739"/>
                  <a:gd name="connsiteX9" fmla="*/ 848 w 464739"/>
                  <a:gd name="connsiteY9" fmla="*/ 848 h 464739"/>
                  <a:gd name="connsiteX10" fmla="*/ 859 w 464739"/>
                  <a:gd name="connsiteY10" fmla="*/ 607 h 464739"/>
                  <a:gd name="connsiteX11" fmla="*/ 1089 w 464739"/>
                  <a:gd name="connsiteY11" fmla="*/ 836 h 464739"/>
                  <a:gd name="connsiteX12" fmla="*/ 18597 w 464739"/>
                  <a:gd name="connsiteY12" fmla="*/ 0 h 464739"/>
                  <a:gd name="connsiteX13" fmla="*/ 334067 w 464739"/>
                  <a:gd name="connsiteY13" fmla="*/ 130672 h 464739"/>
                  <a:gd name="connsiteX14" fmla="*/ 464739 w 464739"/>
                  <a:gd name="connsiteY14" fmla="*/ 446142 h 464739"/>
                  <a:gd name="connsiteX15" fmla="*/ 463903 w 464739"/>
                  <a:gd name="connsiteY15" fmla="*/ 463652 h 464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9" h="464739">
                    <a:moveTo>
                      <a:pt x="464132" y="463881"/>
                    </a:moveTo>
                    <a:lnTo>
                      <a:pt x="463891" y="463892"/>
                    </a:lnTo>
                    <a:lnTo>
                      <a:pt x="463880" y="464132"/>
                    </a:lnTo>
                    <a:lnTo>
                      <a:pt x="463651" y="463904"/>
                    </a:lnTo>
                    <a:lnTo>
                      <a:pt x="446142" y="464739"/>
                    </a:lnTo>
                    <a:cubicBezTo>
                      <a:pt x="331965" y="464739"/>
                      <a:pt x="217787" y="421182"/>
                      <a:pt x="130673" y="334067"/>
                    </a:cubicBezTo>
                    <a:cubicBezTo>
                      <a:pt x="43558" y="246953"/>
                      <a:pt x="1" y="132775"/>
                      <a:pt x="0" y="18597"/>
                    </a:cubicBezTo>
                    <a:lnTo>
                      <a:pt x="836" y="1089"/>
                    </a:lnTo>
                    <a:lnTo>
                      <a:pt x="607" y="859"/>
                    </a:lnTo>
                    <a:lnTo>
                      <a:pt x="848" y="848"/>
                    </a:lnTo>
                    <a:lnTo>
                      <a:pt x="859" y="607"/>
                    </a:lnTo>
                    <a:lnTo>
                      <a:pt x="1089" y="836"/>
                    </a:lnTo>
                    <a:lnTo>
                      <a:pt x="18597" y="0"/>
                    </a:lnTo>
                    <a:cubicBezTo>
                      <a:pt x="132775" y="0"/>
                      <a:pt x="246952" y="43557"/>
                      <a:pt x="334067" y="130672"/>
                    </a:cubicBezTo>
                    <a:cubicBezTo>
                      <a:pt x="421182" y="217787"/>
                      <a:pt x="464739" y="331964"/>
                      <a:pt x="464739" y="446142"/>
                    </a:cubicBezTo>
                    <a:lnTo>
                      <a:pt x="463903" y="463652"/>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Freeform: Shape 23">
                <a:extLst>
                  <a:ext uri="{FF2B5EF4-FFF2-40B4-BE49-F238E27FC236}">
                    <a16:creationId xmlns:a16="http://schemas.microsoft.com/office/drawing/2014/main" id="{FFE3686C-DFF6-4995-81B8-FA38F5BB0401}"/>
                  </a:ext>
                </a:extLst>
              </p:cNvPr>
              <p:cNvSpPr/>
              <p:nvPr/>
            </p:nvSpPr>
            <p:spPr>
              <a:xfrm rot="10800000">
                <a:off x="2607238" y="2688467"/>
                <a:ext cx="464738" cy="464738"/>
              </a:xfrm>
              <a:custGeom>
                <a:avLst/>
                <a:gdLst>
                  <a:gd name="connsiteX0" fmla="*/ 446142 w 464738"/>
                  <a:gd name="connsiteY0" fmla="*/ 464738 h 464738"/>
                  <a:gd name="connsiteX1" fmla="*/ 130673 w 464738"/>
                  <a:gd name="connsiteY1" fmla="*/ 334066 h 464738"/>
                  <a:gd name="connsiteX2" fmla="*/ 0 w 464738"/>
                  <a:gd name="connsiteY2" fmla="*/ 18596 h 464738"/>
                  <a:gd name="connsiteX3" fmla="*/ 836 w 464738"/>
                  <a:gd name="connsiteY3" fmla="*/ 1089 h 464738"/>
                  <a:gd name="connsiteX4" fmla="*/ 606 w 464738"/>
                  <a:gd name="connsiteY4" fmla="*/ 859 h 464738"/>
                  <a:gd name="connsiteX5" fmla="*/ 848 w 464738"/>
                  <a:gd name="connsiteY5" fmla="*/ 848 h 464738"/>
                  <a:gd name="connsiteX6" fmla="*/ 859 w 464738"/>
                  <a:gd name="connsiteY6" fmla="*/ 606 h 464738"/>
                  <a:gd name="connsiteX7" fmla="*/ 1089 w 464738"/>
                  <a:gd name="connsiteY7" fmla="*/ 836 h 464738"/>
                  <a:gd name="connsiteX8" fmla="*/ 18596 w 464738"/>
                  <a:gd name="connsiteY8" fmla="*/ 0 h 464738"/>
                  <a:gd name="connsiteX9" fmla="*/ 334066 w 464738"/>
                  <a:gd name="connsiteY9" fmla="*/ 130672 h 464738"/>
                  <a:gd name="connsiteX10" fmla="*/ 464738 w 464738"/>
                  <a:gd name="connsiteY10" fmla="*/ 446142 h 464738"/>
                  <a:gd name="connsiteX11" fmla="*/ 463902 w 464738"/>
                  <a:gd name="connsiteY11" fmla="*/ 463650 h 464738"/>
                  <a:gd name="connsiteX12" fmla="*/ 464132 w 464738"/>
                  <a:gd name="connsiteY12" fmla="*/ 463880 h 464738"/>
                  <a:gd name="connsiteX13" fmla="*/ 463891 w 464738"/>
                  <a:gd name="connsiteY13" fmla="*/ 463892 h 464738"/>
                  <a:gd name="connsiteX14" fmla="*/ 463879 w 464738"/>
                  <a:gd name="connsiteY14" fmla="*/ 464132 h 464738"/>
                  <a:gd name="connsiteX15" fmla="*/ 463650 w 464738"/>
                  <a:gd name="connsiteY15" fmla="*/ 463903 h 464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64738" h="464738">
                    <a:moveTo>
                      <a:pt x="446142" y="464738"/>
                    </a:moveTo>
                    <a:cubicBezTo>
                      <a:pt x="331965" y="464738"/>
                      <a:pt x="217787" y="421181"/>
                      <a:pt x="130673" y="334066"/>
                    </a:cubicBezTo>
                    <a:cubicBezTo>
                      <a:pt x="43558" y="246952"/>
                      <a:pt x="1" y="132774"/>
                      <a:pt x="0" y="18596"/>
                    </a:cubicBezTo>
                    <a:lnTo>
                      <a:pt x="836" y="1089"/>
                    </a:lnTo>
                    <a:lnTo>
                      <a:pt x="606" y="859"/>
                    </a:lnTo>
                    <a:lnTo>
                      <a:pt x="848" y="848"/>
                    </a:lnTo>
                    <a:lnTo>
                      <a:pt x="859" y="606"/>
                    </a:lnTo>
                    <a:lnTo>
                      <a:pt x="1089" y="836"/>
                    </a:lnTo>
                    <a:lnTo>
                      <a:pt x="18596" y="0"/>
                    </a:lnTo>
                    <a:cubicBezTo>
                      <a:pt x="132774" y="0"/>
                      <a:pt x="246951" y="43557"/>
                      <a:pt x="334066" y="130672"/>
                    </a:cubicBezTo>
                    <a:cubicBezTo>
                      <a:pt x="421181" y="217787"/>
                      <a:pt x="464738" y="331964"/>
                      <a:pt x="464738" y="446142"/>
                    </a:cubicBezTo>
                    <a:lnTo>
                      <a:pt x="463902" y="463650"/>
                    </a:lnTo>
                    <a:lnTo>
                      <a:pt x="464132" y="463880"/>
                    </a:lnTo>
                    <a:lnTo>
                      <a:pt x="463891" y="463892"/>
                    </a:lnTo>
                    <a:lnTo>
                      <a:pt x="463879" y="464132"/>
                    </a:lnTo>
                    <a:lnTo>
                      <a:pt x="463650" y="463903"/>
                    </a:lnTo>
                    <a:close/>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5" name="Group 24">
                <a:extLst>
                  <a:ext uri="{FF2B5EF4-FFF2-40B4-BE49-F238E27FC236}">
                    <a16:creationId xmlns:a16="http://schemas.microsoft.com/office/drawing/2014/main" id="{9DCBF653-CCB9-47B2-9DD9-68847A45D82D}"/>
                  </a:ext>
                </a:extLst>
              </p:cNvPr>
              <p:cNvGrpSpPr/>
              <p:nvPr/>
            </p:nvGrpSpPr>
            <p:grpSpPr>
              <a:xfrm>
                <a:off x="2440769" y="2384401"/>
                <a:ext cx="313009" cy="1032464"/>
                <a:chOff x="2440769" y="2384401"/>
                <a:chExt cx="313009" cy="1032464"/>
              </a:xfrm>
            </p:grpSpPr>
            <p:cxnSp>
              <p:nvCxnSpPr>
                <p:cNvPr id="26" name="Straight Connector 25">
                  <a:extLst>
                    <a:ext uri="{FF2B5EF4-FFF2-40B4-BE49-F238E27FC236}">
                      <a16:creationId xmlns:a16="http://schemas.microsoft.com/office/drawing/2014/main" id="{7F081A1F-C7C9-4907-AAED-B4E9B64973FB}"/>
                    </a:ext>
                  </a:extLst>
                </p:cNvPr>
                <p:cNvCxnSpPr>
                  <a:cxnSpLocks/>
                </p:cNvCxnSpPr>
                <p:nvPr/>
              </p:nvCxnSpPr>
              <p:spPr>
                <a:xfrm rot="10800000" flipH="1">
                  <a:off x="2440769" y="2516865"/>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4F8F89A-0719-4D9A-8379-9EEBD7201052}"/>
                    </a:ext>
                  </a:extLst>
                </p:cNvPr>
                <p:cNvCxnSpPr>
                  <a:cxnSpLocks/>
                </p:cNvCxnSpPr>
                <p:nvPr/>
              </p:nvCxnSpPr>
              <p:spPr>
                <a:xfrm rot="8100000" flipH="1">
                  <a:off x="2753778" y="2384401"/>
                  <a:ext cx="0" cy="90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nvGrpSpPr>
          <p:cNvPr id="30" name="Group 29">
            <a:extLst>
              <a:ext uri="{FF2B5EF4-FFF2-40B4-BE49-F238E27FC236}">
                <a16:creationId xmlns:a16="http://schemas.microsoft.com/office/drawing/2014/main" id="{E7AA5779-FF0F-4ACF-A56C-710A4CDEC8A3}"/>
              </a:ext>
            </a:extLst>
          </p:cNvPr>
          <p:cNvGrpSpPr/>
          <p:nvPr/>
        </p:nvGrpSpPr>
        <p:grpSpPr>
          <a:xfrm>
            <a:off x="1437136" y="649304"/>
            <a:ext cx="388541" cy="388541"/>
            <a:chOff x="5752675" y="5440856"/>
            <a:chExt cx="388541" cy="388541"/>
          </a:xfrm>
        </p:grpSpPr>
        <p:sp>
          <p:nvSpPr>
            <p:cNvPr id="31" name="Oval 30">
              <a:extLst>
                <a:ext uri="{FF2B5EF4-FFF2-40B4-BE49-F238E27FC236}">
                  <a16:creationId xmlns:a16="http://schemas.microsoft.com/office/drawing/2014/main" id="{5F0ADB13-4626-4F84-B513-0B58E65C248E}"/>
                </a:ext>
              </a:extLst>
            </p:cNvPr>
            <p:cNvSpPr/>
            <p:nvPr/>
          </p:nvSpPr>
          <p:spPr>
            <a:xfrm rot="10800000">
              <a:off x="5800801" y="5488982"/>
              <a:ext cx="340415" cy="3404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Oval 31">
              <a:extLst>
                <a:ext uri="{FF2B5EF4-FFF2-40B4-BE49-F238E27FC236}">
                  <a16:creationId xmlns:a16="http://schemas.microsoft.com/office/drawing/2014/main" id="{AF46BC46-AD78-4932-95BA-D3009154CA7A}"/>
                </a:ext>
              </a:extLst>
            </p:cNvPr>
            <p:cNvSpPr/>
            <p:nvPr/>
          </p:nvSpPr>
          <p:spPr>
            <a:xfrm>
              <a:off x="5752675" y="5440856"/>
              <a:ext cx="340415" cy="340415"/>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cxnSp>
        <p:nvCxnSpPr>
          <p:cNvPr id="33" name="Straight Connector 32">
            <a:extLst>
              <a:ext uri="{FF2B5EF4-FFF2-40B4-BE49-F238E27FC236}">
                <a16:creationId xmlns:a16="http://schemas.microsoft.com/office/drawing/2014/main" id="{D38118F0-6EA8-4901-9161-9101C6DDD97E}"/>
              </a:ext>
            </a:extLst>
          </p:cNvPr>
          <p:cNvCxnSpPr>
            <a:cxnSpLocks/>
          </p:cNvCxnSpPr>
          <p:nvPr/>
        </p:nvCxnSpPr>
        <p:spPr>
          <a:xfrm rot="16200000" flipH="1">
            <a:off x="5826000" y="3429001"/>
            <a:ext cx="54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924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013D-A80D-4455-B886-0C3448294C02}"/>
              </a:ext>
            </a:extLst>
          </p:cNvPr>
          <p:cNvSpPr>
            <a:spLocks noGrp="1"/>
          </p:cNvSpPr>
          <p:nvPr>
            <p:ph type="title"/>
          </p:nvPr>
        </p:nvSpPr>
        <p:spPr/>
        <p:txBody>
          <a:bodyPr/>
          <a:lstStyle>
            <a:lvl1pPr algn="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A99D3AB-20B9-4D90-8106-506F443682C8}"/>
              </a:ext>
            </a:extLst>
          </p:cNvPr>
          <p:cNvSpPr>
            <a:spLocks noGrp="1"/>
          </p:cNvSpPr>
          <p:nvPr>
            <p:ph sz="half" idx="1"/>
          </p:nvPr>
        </p:nvSpPr>
        <p:spPr>
          <a:xfrm>
            <a:off x="108585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5F9DF39-257F-4C10-A7B4-1AA1C66F28E9}"/>
              </a:ext>
            </a:extLst>
          </p:cNvPr>
          <p:cNvSpPr>
            <a:spLocks noGrp="1"/>
          </p:cNvSpPr>
          <p:nvPr>
            <p:ph sz="half" idx="2"/>
          </p:nvPr>
        </p:nvSpPr>
        <p:spPr>
          <a:xfrm>
            <a:off x="6366000" y="1790700"/>
            <a:ext cx="4740150" cy="3978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0E57E5E-B324-4633-AB65-4A53498B9FA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6" name="Footer Placeholder 5">
            <a:extLst>
              <a:ext uri="{FF2B5EF4-FFF2-40B4-BE49-F238E27FC236}">
                <a16:creationId xmlns:a16="http://schemas.microsoft.com/office/drawing/2014/main" id="{5B42A16D-8423-4C91-B839-F95380250FA3}"/>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63AD46B-C875-4F91-8991-4A4E5D768D92}"/>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715933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70C3-74D3-4445-A879-4F7CF42ED29A}"/>
              </a:ext>
            </a:extLst>
          </p:cNvPr>
          <p:cNvSpPr>
            <a:spLocks noGrp="1"/>
          </p:cNvSpPr>
          <p:nvPr>
            <p:ph type="title"/>
          </p:nvPr>
        </p:nvSpPr>
        <p:spPr>
          <a:xfrm>
            <a:off x="1079500" y="1011238"/>
            <a:ext cx="10026650" cy="655637"/>
          </a:xfrm>
        </p:spPr>
        <p:txBody>
          <a:bodyPr>
            <a:normAutofit/>
          </a:bodyPr>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2B64494-3C1C-49FE-ADB2-6F41CEEA82EF}"/>
              </a:ext>
            </a:extLst>
          </p:cNvPr>
          <p:cNvSpPr>
            <a:spLocks noGrp="1"/>
          </p:cNvSpPr>
          <p:nvPr>
            <p:ph type="body" idx="1"/>
          </p:nvPr>
        </p:nvSpPr>
        <p:spPr>
          <a:xfrm>
            <a:off x="107950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EE19A6-8340-43A4-9B30-A27DEB9E2BF1}"/>
              </a:ext>
            </a:extLst>
          </p:cNvPr>
          <p:cNvSpPr>
            <a:spLocks noGrp="1"/>
          </p:cNvSpPr>
          <p:nvPr>
            <p:ph sz="half" idx="2"/>
          </p:nvPr>
        </p:nvSpPr>
        <p:spPr>
          <a:xfrm>
            <a:off x="1079500" y="2525561"/>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9D4B31-0090-483A-BF84-CEA2B22D51D5}"/>
              </a:ext>
            </a:extLst>
          </p:cNvPr>
          <p:cNvSpPr>
            <a:spLocks noGrp="1"/>
          </p:cNvSpPr>
          <p:nvPr>
            <p:ph type="body" sz="quarter" idx="3"/>
          </p:nvPr>
        </p:nvSpPr>
        <p:spPr>
          <a:xfrm>
            <a:off x="6364950" y="1854200"/>
            <a:ext cx="4741200" cy="553998"/>
          </a:xfrm>
        </p:spPr>
        <p:txBody>
          <a:bodyPr anchor="t" anchorCtr="0">
            <a:normAutofit/>
          </a:bodyPr>
          <a:lstStyle>
            <a:lvl1pPr marL="0" indent="0">
              <a:lnSpc>
                <a:spcPct val="100000"/>
              </a:lnSpc>
              <a:buNone/>
              <a:defRPr sz="1800" b="0" cap="all" spc="300" baseline="0">
                <a:solidFill>
                  <a:schemeClr val="tx1">
                    <a:alpha val="8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8DB9E9-0BD8-4F85-9342-5C5BA0D35CEA}"/>
              </a:ext>
            </a:extLst>
          </p:cNvPr>
          <p:cNvSpPr>
            <a:spLocks noGrp="1"/>
          </p:cNvSpPr>
          <p:nvPr>
            <p:ph sz="quarter" idx="4"/>
          </p:nvPr>
        </p:nvSpPr>
        <p:spPr>
          <a:xfrm>
            <a:off x="6364950" y="2525560"/>
            <a:ext cx="4741200" cy="32434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2AE3D3E-6168-45C3-BAB4-04FFFB9835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8" name="Footer Placeholder 7">
            <a:extLst>
              <a:ext uri="{FF2B5EF4-FFF2-40B4-BE49-F238E27FC236}">
                <a16:creationId xmlns:a16="http://schemas.microsoft.com/office/drawing/2014/main" id="{DA8F8D02-7CCF-4321-847A-CD553E52A342}"/>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F966368-2A9A-4617-A2A9-E4E9ACD06381}"/>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76027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0855A-C7D7-455F-BD47-AB4221DD0240}"/>
              </a:ext>
            </a:extLst>
          </p:cNvPr>
          <p:cNvSpPr>
            <a:spLocks noGrp="1"/>
          </p:cNvSpPr>
          <p:nvPr>
            <p:ph type="title"/>
          </p:nvPr>
        </p:nvSpPr>
        <p:spPr>
          <a:xfrm>
            <a:off x="1079500" y="1079500"/>
            <a:ext cx="10026650" cy="4689475"/>
          </a:xfrm>
        </p:spPr>
        <p:txBody>
          <a:bodyPr anchor="ctr"/>
          <a:lstStyle>
            <a:lvl1pPr algn="ctr">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1629F6FD-C2F8-4688-B52A-ED76F48B8B4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4" name="Footer Placeholder 3">
            <a:extLst>
              <a:ext uri="{FF2B5EF4-FFF2-40B4-BE49-F238E27FC236}">
                <a16:creationId xmlns:a16="http://schemas.microsoft.com/office/drawing/2014/main" id="{AB358F0F-237C-4F8E-A5A7-48269F700B1D}"/>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8C3629E-70C3-44A4-A268-2194CD424AF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330241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0232D4-EC56-49D3-B967-D972B5E5E2C1}"/>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3" name="Footer Placeholder 2">
            <a:extLst>
              <a:ext uri="{FF2B5EF4-FFF2-40B4-BE49-F238E27FC236}">
                <a16:creationId xmlns:a16="http://schemas.microsoft.com/office/drawing/2014/main" id="{0B2C3171-136A-405F-B1CF-C0DAFAA21E41}"/>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6523E7E-BA29-40D2-BE24-10E7F7050409}"/>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81282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607EF-706F-47DD-B487-7C3E4EDE1945}"/>
              </a:ext>
            </a:extLst>
          </p:cNvPr>
          <p:cNvSpPr>
            <a:spLocks noGrp="1"/>
          </p:cNvSpPr>
          <p:nvPr>
            <p:ph type="title"/>
          </p:nvPr>
        </p:nvSpPr>
        <p:spPr>
          <a:xfrm>
            <a:off x="1071607" y="1011238"/>
            <a:ext cx="3906000" cy="1292400"/>
          </a:xfrm>
        </p:spPr>
        <p:txBody>
          <a:bodyPr anchor="t" anchorCtr="0">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8298442-7D9F-4D62-866B-FBA382F06C4C}"/>
              </a:ext>
            </a:extLst>
          </p:cNvPr>
          <p:cNvSpPr>
            <a:spLocks noGrp="1"/>
          </p:cNvSpPr>
          <p:nvPr>
            <p:ph idx="1"/>
          </p:nvPr>
        </p:nvSpPr>
        <p:spPr>
          <a:xfrm>
            <a:off x="5537200" y="955230"/>
            <a:ext cx="5583193" cy="4813745"/>
          </a:xfrm>
        </p:spPr>
        <p:txBody>
          <a:bodyPr/>
          <a:lstStyle>
            <a:lvl1pPr marL="0" indent="0">
              <a:lnSpc>
                <a:spcPct val="100000"/>
              </a:lnSpc>
              <a:buFontTx/>
              <a:buNone/>
              <a:defRPr sz="4800"/>
            </a:lvl1pPr>
            <a:lvl2pPr marL="0">
              <a:lnSpc>
                <a:spcPct val="100000"/>
              </a:lnSpc>
              <a:defRPr sz="4800"/>
            </a:lvl2pPr>
            <a:lvl3pPr marL="0" indent="0">
              <a:buNone/>
              <a:defRPr sz="2000"/>
            </a:lvl3pPr>
            <a:lvl4pPr marL="0">
              <a:defRPr sz="2000"/>
            </a:lvl4pPr>
            <a:lvl5pPr marL="360000">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67D1DB7-AC43-460E-B3C5-9F8B37D1B50A}"/>
              </a:ext>
            </a:extLst>
          </p:cNvPr>
          <p:cNvSpPr>
            <a:spLocks noGrp="1"/>
          </p:cNvSpPr>
          <p:nvPr>
            <p:ph type="body" sz="half" idx="2"/>
          </p:nvPr>
        </p:nvSpPr>
        <p:spPr>
          <a:xfrm>
            <a:off x="1079499" y="2664000"/>
            <a:ext cx="3905999" cy="3106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0C5DE9-6995-4F6E-AF64-6CE9A677971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6" name="Footer Placeholder 5">
            <a:extLst>
              <a:ext uri="{FF2B5EF4-FFF2-40B4-BE49-F238E27FC236}">
                <a16:creationId xmlns:a16="http://schemas.microsoft.com/office/drawing/2014/main" id="{388BC655-2B4D-48CA-90B9-740400332295}"/>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1314A7E0-1D83-4CE0-9FFE-3EEE2B3C27E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56398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F7F85-950A-4BED-AE31-5C85DE4FA488}"/>
              </a:ext>
            </a:extLst>
          </p:cNvPr>
          <p:cNvSpPr>
            <a:spLocks noGrp="1"/>
          </p:cNvSpPr>
          <p:nvPr>
            <p:ph type="title"/>
          </p:nvPr>
        </p:nvSpPr>
        <p:spPr>
          <a:xfrm>
            <a:off x="1079501" y="1011238"/>
            <a:ext cx="3905250" cy="1292662"/>
          </a:xfrm>
        </p:spPr>
        <p:txBody>
          <a:bodyPr anchor="t"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813A008-3741-4305-8A06-C0D8404A32BB}"/>
              </a:ext>
            </a:extLst>
          </p:cNvPr>
          <p:cNvSpPr>
            <a:spLocks noGrp="1"/>
          </p:cNvSpPr>
          <p:nvPr>
            <p:ph type="pic" idx="1"/>
          </p:nvPr>
        </p:nvSpPr>
        <p:spPr>
          <a:xfrm>
            <a:off x="5537200" y="531813"/>
            <a:ext cx="6113812" cy="578484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2ADC63-3365-4920-AF26-600F4D2EA579}"/>
              </a:ext>
            </a:extLst>
          </p:cNvPr>
          <p:cNvSpPr>
            <a:spLocks noGrp="1"/>
          </p:cNvSpPr>
          <p:nvPr>
            <p:ph type="body" sz="half" idx="2"/>
          </p:nvPr>
        </p:nvSpPr>
        <p:spPr>
          <a:xfrm>
            <a:off x="1079500" y="2663825"/>
            <a:ext cx="3905250" cy="310515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C161BE-EF8B-4F4D-8197-61442EBC46BD}"/>
              </a:ext>
            </a:extLst>
          </p:cNvPr>
          <p:cNvSpPr>
            <a:spLocks noGrp="1"/>
          </p:cNvSpPr>
          <p:nvPr>
            <p:ph type="dt" sz="half" idx="10"/>
          </p:nvPr>
        </p:nvSpPr>
        <p:spPr>
          <a:xfrm>
            <a:off x="541338" y="6401999"/>
            <a:ext cx="2206625" cy="369332"/>
          </a:xfrm>
          <a:prstGeom prst="rect">
            <a:avLst/>
          </a:prstGeom>
        </p:spPr>
        <p:txBody>
          <a:bodyPr/>
          <a:lstStyle/>
          <a:p>
            <a:fld id="{64F0E216-BA48-4F04-AC4F-645AA0DD6AC6}" type="datetimeFigureOut">
              <a:rPr lang="en-US" smtClean="0"/>
              <a:t>8/24/2021</a:t>
            </a:fld>
            <a:endParaRPr lang="en-US"/>
          </a:p>
        </p:txBody>
      </p:sp>
      <p:sp>
        <p:nvSpPr>
          <p:cNvPr id="6" name="Footer Placeholder 5">
            <a:extLst>
              <a:ext uri="{FF2B5EF4-FFF2-40B4-BE49-F238E27FC236}">
                <a16:creationId xmlns:a16="http://schemas.microsoft.com/office/drawing/2014/main" id="{9FD37897-BFE5-414E-9334-53116988DC37}"/>
              </a:ext>
            </a:extLst>
          </p:cNvPr>
          <p:cNvSpPr>
            <a:spLocks noGrp="1"/>
          </p:cNvSpPr>
          <p:nvPr>
            <p:ph type="ftr" sz="quarter" idx="11"/>
          </p:nvPr>
        </p:nvSpPr>
        <p:spPr>
          <a:xfrm>
            <a:off x="3308350" y="6401999"/>
            <a:ext cx="5575300" cy="369332"/>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F5BF024-9A20-4B80-976D-420DCCD1616D}"/>
              </a:ext>
            </a:extLst>
          </p:cNvPr>
          <p:cNvSpPr>
            <a:spLocks noGrp="1"/>
          </p:cNvSpPr>
          <p:nvPr>
            <p:ph type="sldNum" sz="quarter" idx="12"/>
          </p:nvPr>
        </p:nvSpPr>
        <p:spPr>
          <a:xfrm>
            <a:off x="9442800" y="6401999"/>
            <a:ext cx="2208212" cy="369332"/>
          </a:xfrm>
          <a:prstGeom prst="rect">
            <a:avLst/>
          </a:prstGeom>
        </p:spPr>
        <p:txBody>
          <a:bodyPr/>
          <a:lstStyle/>
          <a:p>
            <a:fld id="{D39607A7-8386-47DB-8578-DDEDD194E5D4}" type="slidenum">
              <a:rPr lang="en-US" smtClean="0"/>
              <a:t>‹#›</a:t>
            </a:fld>
            <a:endParaRPr lang="en-US"/>
          </a:p>
        </p:txBody>
      </p:sp>
    </p:spTree>
    <p:extLst>
      <p:ext uri="{BB962C8B-B14F-4D97-AF65-F5344CB8AC3E}">
        <p14:creationId xmlns:p14="http://schemas.microsoft.com/office/powerpoint/2010/main" val="4275556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700152-D18D-4405-8FB2-5985831B57A0}"/>
              </a:ext>
            </a:extLst>
          </p:cNvPr>
          <p:cNvSpPr>
            <a:spLocks noGrp="1"/>
          </p:cNvSpPr>
          <p:nvPr>
            <p:ph type="title"/>
          </p:nvPr>
        </p:nvSpPr>
        <p:spPr>
          <a:xfrm>
            <a:off x="1079500" y="1011238"/>
            <a:ext cx="10026650" cy="655637"/>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2E92E1-0C4A-474E-8E29-8DB404101BA7}"/>
              </a:ext>
            </a:extLst>
          </p:cNvPr>
          <p:cNvSpPr>
            <a:spLocks noGrp="1"/>
          </p:cNvSpPr>
          <p:nvPr>
            <p:ph type="body" idx="1"/>
          </p:nvPr>
        </p:nvSpPr>
        <p:spPr>
          <a:xfrm>
            <a:off x="1079500" y="1790700"/>
            <a:ext cx="10026650" cy="3978275"/>
          </a:xfrm>
          <a:prstGeom prst="rect">
            <a:avLst/>
          </a:prstGeom>
        </p:spPr>
        <p:txBody>
          <a:bodyPr vert="horz" lIns="0" tIns="0" rIns="0" bIns="0" rtlCol="0" anchor="t" anchorCtr="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122E245-B48B-4526-8D2D-9475E64B0624}"/>
              </a:ext>
            </a:extLst>
          </p:cNvPr>
          <p:cNvSpPr>
            <a:spLocks noGrp="1"/>
          </p:cNvSpPr>
          <p:nvPr>
            <p:ph type="dt" sz="half" idx="2"/>
          </p:nvPr>
        </p:nvSpPr>
        <p:spPr>
          <a:xfrm>
            <a:off x="541338" y="6401999"/>
            <a:ext cx="2206625" cy="369332"/>
          </a:xfrm>
          <a:prstGeom prst="rect">
            <a:avLst/>
          </a:prstGeom>
        </p:spPr>
        <p:txBody>
          <a:bodyPr vert="horz" lIns="0" tIns="0" rIns="0" bIns="0" rtlCol="0" anchor="ctr">
            <a:normAutofit/>
          </a:bodyPr>
          <a:lstStyle>
            <a:lvl1pPr algn="l">
              <a:defRPr sz="1000" cap="all" spc="300" baseline="0">
                <a:solidFill>
                  <a:schemeClr val="tx1">
                    <a:alpha val="70000"/>
                  </a:schemeClr>
                </a:solidFill>
              </a:defRPr>
            </a:lvl1pPr>
          </a:lstStyle>
          <a:p>
            <a:fld id="{64F0E216-BA48-4F04-AC4F-645AA0DD6AC6}" type="datetimeFigureOut">
              <a:rPr lang="en-US" smtClean="0"/>
              <a:pPr/>
              <a:t>8/24/2021</a:t>
            </a:fld>
            <a:endParaRPr lang="en-US" dirty="0"/>
          </a:p>
        </p:txBody>
      </p:sp>
      <p:sp>
        <p:nvSpPr>
          <p:cNvPr id="5" name="Footer Placeholder 4">
            <a:extLst>
              <a:ext uri="{FF2B5EF4-FFF2-40B4-BE49-F238E27FC236}">
                <a16:creationId xmlns:a16="http://schemas.microsoft.com/office/drawing/2014/main" id="{C2A0FE5C-A494-40F2-A357-786AFFA6318E}"/>
              </a:ext>
            </a:extLst>
          </p:cNvPr>
          <p:cNvSpPr>
            <a:spLocks noGrp="1"/>
          </p:cNvSpPr>
          <p:nvPr>
            <p:ph type="ftr" sz="quarter" idx="3"/>
          </p:nvPr>
        </p:nvSpPr>
        <p:spPr>
          <a:xfrm>
            <a:off x="3308350" y="6401999"/>
            <a:ext cx="5575300" cy="369332"/>
          </a:xfrm>
          <a:prstGeom prst="rect">
            <a:avLst/>
          </a:prstGeom>
        </p:spPr>
        <p:txBody>
          <a:bodyPr vert="horz" lIns="0" tIns="0" rIns="0" bIns="0" rtlCol="0" anchor="ctr">
            <a:normAutofit/>
          </a:bodyPr>
          <a:lstStyle>
            <a:lvl1pPr algn="ctr">
              <a:defRPr sz="1000" cap="all" spc="300" baseline="0">
                <a:solidFill>
                  <a:schemeClr val="tx1">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504686A1-EDE2-44D9-A671-F708A6F883D7}"/>
              </a:ext>
            </a:extLst>
          </p:cNvPr>
          <p:cNvSpPr>
            <a:spLocks noGrp="1"/>
          </p:cNvSpPr>
          <p:nvPr>
            <p:ph type="sldNum" sz="quarter" idx="4"/>
          </p:nvPr>
        </p:nvSpPr>
        <p:spPr>
          <a:xfrm>
            <a:off x="9442800" y="6401999"/>
            <a:ext cx="2208212" cy="369332"/>
          </a:xfrm>
          <a:prstGeom prst="rect">
            <a:avLst/>
          </a:prstGeom>
        </p:spPr>
        <p:txBody>
          <a:bodyPr vert="horz" lIns="0" tIns="0" rIns="0" bIns="0" rtlCol="0" anchor="ctr">
            <a:normAutofit/>
          </a:bodyPr>
          <a:lstStyle>
            <a:lvl1pPr algn="r">
              <a:defRPr sz="1000" cap="all" spc="300" baseline="0">
                <a:solidFill>
                  <a:schemeClr val="tx1">
                    <a:alpha val="70000"/>
                  </a:schemeClr>
                </a:solidFill>
              </a:defRPr>
            </a:lvl1pPr>
          </a:lstStyle>
          <a:p>
            <a:fld id="{D39607A7-8386-47DB-8578-DDEDD194E5D4}" type="slidenum">
              <a:rPr lang="en-US" smtClean="0"/>
              <a:pPr/>
              <a:t>‹#›</a:t>
            </a:fld>
            <a:endParaRPr lang="en-US" dirty="0"/>
          </a:p>
        </p:txBody>
      </p:sp>
    </p:spTree>
    <p:extLst>
      <p:ext uri="{BB962C8B-B14F-4D97-AF65-F5344CB8AC3E}">
        <p14:creationId xmlns:p14="http://schemas.microsoft.com/office/powerpoint/2010/main" val="3092924735"/>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2800" kern="1200" cap="all" spc="400" baseline="0">
          <a:solidFill>
            <a:schemeClr val="tx1"/>
          </a:solidFill>
          <a:latin typeface="+mj-lt"/>
          <a:ea typeface="+mj-ea"/>
          <a:cs typeface="+mj-cs"/>
        </a:defRPr>
      </a:lvl1pPr>
    </p:titleStyle>
    <p:bodyStyle>
      <a:lvl1pPr marL="360000" indent="-360000" algn="l" defTabSz="914400" rtl="0" eaLnBrk="1" latinLnBrk="0" hangingPunct="1">
        <a:lnSpc>
          <a:spcPct val="125000"/>
        </a:lnSpc>
        <a:spcBef>
          <a:spcPts val="10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1pPr>
      <a:lvl2pPr marL="36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2pPr>
      <a:lvl3pPr marL="108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3pPr>
      <a:lvl4pPr marL="1080000" indent="0" algn="l" defTabSz="914400" rtl="0" eaLnBrk="1" latinLnBrk="0" hangingPunct="1">
        <a:lnSpc>
          <a:spcPct val="125000"/>
        </a:lnSpc>
        <a:spcBef>
          <a:spcPts val="500"/>
        </a:spcBef>
        <a:buClr>
          <a:schemeClr val="accent1">
            <a:lumMod val="60000"/>
            <a:lumOff val="40000"/>
          </a:schemeClr>
        </a:buClr>
        <a:buFontTx/>
        <a:buNone/>
        <a:defRPr sz="2000" i="1" kern="1200">
          <a:solidFill>
            <a:schemeClr val="tx1">
              <a:alpha val="70000"/>
            </a:schemeClr>
          </a:solidFill>
          <a:latin typeface="+mn-lt"/>
          <a:ea typeface="+mn-ea"/>
          <a:cs typeface="+mn-cs"/>
        </a:defRPr>
      </a:lvl4pPr>
      <a:lvl5pPr marL="1800000" indent="-360000" algn="l" defTabSz="914400" rtl="0" eaLnBrk="1" latinLnBrk="0" hangingPunct="1">
        <a:lnSpc>
          <a:spcPct val="125000"/>
        </a:lnSpc>
        <a:spcBef>
          <a:spcPts val="500"/>
        </a:spcBef>
        <a:buClr>
          <a:schemeClr val="accent1">
            <a:lumMod val="60000"/>
            <a:lumOff val="40000"/>
          </a:schemeClr>
        </a:buClr>
        <a:buFont typeface="Wingdings" panose="05000000000000000000" pitchFamily="2" charset="2"/>
        <a:buChar char=""/>
        <a:defRPr sz="20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B4DCA-DF92-423B-86BF-B2187CC210CA}"/>
              </a:ext>
            </a:extLst>
          </p:cNvPr>
          <p:cNvSpPr>
            <a:spLocks noGrp="1"/>
          </p:cNvSpPr>
          <p:nvPr>
            <p:ph type="title"/>
          </p:nvPr>
        </p:nvSpPr>
        <p:spPr>
          <a:xfrm>
            <a:off x="2712311" y="2325600"/>
            <a:ext cx="6767377" cy="1292400"/>
          </a:xfrm>
        </p:spPr>
        <p:txBody>
          <a:bodyPr anchor="ctr">
            <a:normAutofit/>
          </a:bodyPr>
          <a:lstStyle/>
          <a:p>
            <a:r>
              <a:rPr lang="en-US" dirty="0"/>
              <a:t>Breast Cancer Prediction    {Classification}</a:t>
            </a:r>
            <a:endParaRPr lang="en-IN" dirty="0"/>
          </a:p>
        </p:txBody>
      </p:sp>
      <p:sp>
        <p:nvSpPr>
          <p:cNvPr id="4" name="Content Placeholder 3">
            <a:extLst>
              <a:ext uri="{FF2B5EF4-FFF2-40B4-BE49-F238E27FC236}">
                <a16:creationId xmlns:a16="http://schemas.microsoft.com/office/drawing/2014/main" id="{7C29D08E-38F1-4E10-91C4-622B7782890B}"/>
              </a:ext>
            </a:extLst>
          </p:cNvPr>
          <p:cNvSpPr>
            <a:spLocks noGrp="1"/>
          </p:cNvSpPr>
          <p:nvPr>
            <p:ph idx="1"/>
          </p:nvPr>
        </p:nvSpPr>
        <p:spPr>
          <a:xfrm>
            <a:off x="1245400" y="648420"/>
            <a:ext cx="9345660" cy="923277"/>
          </a:xfrm>
        </p:spPr>
        <p:txBody>
          <a:bodyPr>
            <a:normAutofit/>
          </a:bodyPr>
          <a:lstStyle/>
          <a:p>
            <a:r>
              <a:rPr lang="en-US" u="sng" dirty="0"/>
              <a:t>AI &amp; MACHINE LEARNING PROJECT</a:t>
            </a:r>
            <a:endParaRPr lang="en-IN" u="sng" dirty="0"/>
          </a:p>
          <a:p>
            <a:endParaRPr lang="en-IN" u="sng" dirty="0"/>
          </a:p>
        </p:txBody>
      </p:sp>
      <p:sp>
        <p:nvSpPr>
          <p:cNvPr id="5" name="Text Placeholder 4">
            <a:extLst>
              <a:ext uri="{FF2B5EF4-FFF2-40B4-BE49-F238E27FC236}">
                <a16:creationId xmlns:a16="http://schemas.microsoft.com/office/drawing/2014/main" id="{8BD667BC-E096-4D95-B866-B887A0D83F6A}"/>
              </a:ext>
            </a:extLst>
          </p:cNvPr>
          <p:cNvSpPr>
            <a:spLocks noGrp="1"/>
          </p:cNvSpPr>
          <p:nvPr>
            <p:ph type="body" sz="half" idx="2"/>
          </p:nvPr>
        </p:nvSpPr>
        <p:spPr>
          <a:xfrm>
            <a:off x="5465067" y="4656686"/>
            <a:ext cx="6164679" cy="620738"/>
          </a:xfrm>
        </p:spPr>
        <p:txBody>
          <a:bodyPr>
            <a:noAutofit/>
          </a:bodyPr>
          <a:lstStyle/>
          <a:p>
            <a:r>
              <a:rPr lang="en-US" sz="2400" b="1" dirty="0"/>
              <a:t>PROJECT MADE BY :  PRIYANSHU KUMAR SINGH</a:t>
            </a:r>
          </a:p>
          <a:p>
            <a:r>
              <a:rPr lang="en-US" sz="2400" b="1" dirty="0"/>
              <a:t>   SUBMITTED TO : </a:t>
            </a:r>
            <a:r>
              <a:rPr lang="en-US" sz="2400" b="1" dirty="0" err="1"/>
              <a:t>Prutor@IITK</a:t>
            </a:r>
            <a:endParaRPr lang="en-IN" sz="2400" b="1" dirty="0"/>
          </a:p>
        </p:txBody>
      </p:sp>
    </p:spTree>
    <p:extLst>
      <p:ext uri="{BB962C8B-B14F-4D97-AF65-F5344CB8AC3E}">
        <p14:creationId xmlns:p14="http://schemas.microsoft.com/office/powerpoint/2010/main" val="2628218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69602-58ED-4DE1-B612-0AA868113E27}"/>
              </a:ext>
            </a:extLst>
          </p:cNvPr>
          <p:cNvSpPr>
            <a:spLocks noGrp="1"/>
          </p:cNvSpPr>
          <p:nvPr>
            <p:ph type="title"/>
          </p:nvPr>
        </p:nvSpPr>
        <p:spPr>
          <a:xfrm>
            <a:off x="2579825" y="389801"/>
            <a:ext cx="6368866" cy="655637"/>
          </a:xfrm>
        </p:spPr>
        <p:txBody>
          <a:bodyPr>
            <a:normAutofit/>
          </a:bodyPr>
          <a:lstStyle/>
          <a:p>
            <a:pPr algn="ctr"/>
            <a:r>
              <a:rPr lang="en-US" u="sng" dirty="0"/>
              <a:t>Training accuracy of models</a:t>
            </a:r>
            <a:endParaRPr lang="en-IN" u="sng" dirty="0"/>
          </a:p>
        </p:txBody>
      </p:sp>
      <p:sp>
        <p:nvSpPr>
          <p:cNvPr id="6" name="Content Placeholder 5">
            <a:extLst>
              <a:ext uri="{FF2B5EF4-FFF2-40B4-BE49-F238E27FC236}">
                <a16:creationId xmlns:a16="http://schemas.microsoft.com/office/drawing/2014/main" id="{5BBFC0FE-8367-469F-8C0D-84B6905A06BB}"/>
              </a:ext>
            </a:extLst>
          </p:cNvPr>
          <p:cNvSpPr>
            <a:spLocks noGrp="1"/>
          </p:cNvSpPr>
          <p:nvPr>
            <p:ph idx="1"/>
          </p:nvPr>
        </p:nvSpPr>
        <p:spPr>
          <a:xfrm>
            <a:off x="6862439" y="1626828"/>
            <a:ext cx="4634142" cy="4921269"/>
          </a:xfrm>
        </p:spPr>
        <p:txBody>
          <a:bodyPr>
            <a:normAutofit fontScale="92500"/>
          </a:bodyPr>
          <a:lstStyle/>
          <a:p>
            <a:pPr algn="just"/>
            <a:r>
              <a:rPr lang="en-US" dirty="0"/>
              <a:t>It is done via defining a function through python and </a:t>
            </a:r>
            <a:r>
              <a:rPr lang="en-US" dirty="0" err="1"/>
              <a:t>sklearn</a:t>
            </a:r>
            <a:r>
              <a:rPr lang="en-US" dirty="0"/>
              <a:t> for the three models                    (Logistic Regression, Decision Tree &amp; Random Forest) to see the training accuracy.</a:t>
            </a:r>
          </a:p>
          <a:p>
            <a:pPr marL="0" indent="0" algn="just">
              <a:buNone/>
            </a:pPr>
            <a:endParaRPr lang="en-US" dirty="0"/>
          </a:p>
          <a:p>
            <a:pPr marL="0" indent="0" algn="just">
              <a:buNone/>
            </a:pPr>
            <a:endParaRPr lang="en-US" dirty="0"/>
          </a:p>
          <a:p>
            <a:pPr algn="just"/>
            <a:r>
              <a:rPr lang="en-US" dirty="0"/>
              <a:t> </a:t>
            </a:r>
            <a:r>
              <a:rPr lang="en-US"/>
              <a:t>The training </a:t>
            </a:r>
            <a:r>
              <a:rPr lang="en-US" dirty="0"/>
              <a:t>accuracy of the models  </a:t>
            </a:r>
            <a:r>
              <a:rPr lang="en-US"/>
              <a:t>are -                                                          </a:t>
            </a:r>
            <a:endParaRPr lang="en-US" dirty="0"/>
          </a:p>
          <a:p>
            <a:pPr marL="0" indent="0" algn="just">
              <a:buNone/>
            </a:pPr>
            <a:r>
              <a:rPr lang="en-US" dirty="0"/>
              <a:t>     </a:t>
            </a:r>
            <a:r>
              <a:rPr lang="en-US" u="sng" dirty="0"/>
              <a:t>Logistic Regression </a:t>
            </a:r>
            <a:r>
              <a:rPr lang="en-US" dirty="0"/>
              <a:t>: 0.9912087912087912</a:t>
            </a:r>
          </a:p>
          <a:p>
            <a:pPr marL="0" indent="0" algn="just">
              <a:buNone/>
            </a:pPr>
            <a:r>
              <a:rPr lang="en-US" dirty="0"/>
              <a:t>     </a:t>
            </a:r>
            <a:r>
              <a:rPr lang="en-US" u="sng" dirty="0"/>
              <a:t>Decision Tree </a:t>
            </a:r>
            <a:r>
              <a:rPr lang="en-US" dirty="0"/>
              <a:t>: 1.0</a:t>
            </a:r>
          </a:p>
          <a:p>
            <a:pPr marL="0" indent="0" algn="just">
              <a:buNone/>
            </a:pPr>
            <a:r>
              <a:rPr lang="en-US" dirty="0"/>
              <a:t>     </a:t>
            </a:r>
            <a:r>
              <a:rPr lang="en-US" u="sng" dirty="0"/>
              <a:t>Random Forest </a:t>
            </a:r>
            <a:r>
              <a:rPr lang="en-US" dirty="0"/>
              <a:t>: 0.9978021978021978</a:t>
            </a:r>
            <a:endParaRPr lang="en-IN" dirty="0"/>
          </a:p>
        </p:txBody>
      </p:sp>
      <p:pic>
        <p:nvPicPr>
          <p:cNvPr id="8" name="Picture 7">
            <a:extLst>
              <a:ext uri="{FF2B5EF4-FFF2-40B4-BE49-F238E27FC236}">
                <a16:creationId xmlns:a16="http://schemas.microsoft.com/office/drawing/2014/main" id="{0822DE22-A7BB-4F3F-9E3A-0A94F869860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08373" y="1626829"/>
            <a:ext cx="6027938" cy="4694072"/>
          </a:xfrm>
          <a:prstGeom prst="rect">
            <a:avLst/>
          </a:prstGeom>
        </p:spPr>
      </p:pic>
    </p:spTree>
    <p:extLst>
      <p:ext uri="{BB962C8B-B14F-4D97-AF65-F5344CB8AC3E}">
        <p14:creationId xmlns:p14="http://schemas.microsoft.com/office/powerpoint/2010/main" val="9801135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D300-C80B-4844-8C2B-0347F79CCAC0}"/>
              </a:ext>
            </a:extLst>
          </p:cNvPr>
          <p:cNvSpPr>
            <a:spLocks noGrp="1"/>
          </p:cNvSpPr>
          <p:nvPr>
            <p:ph type="title"/>
          </p:nvPr>
        </p:nvSpPr>
        <p:spPr>
          <a:xfrm>
            <a:off x="2547891" y="371244"/>
            <a:ext cx="7362861" cy="655637"/>
          </a:xfrm>
        </p:spPr>
        <p:txBody>
          <a:bodyPr>
            <a:normAutofit/>
          </a:bodyPr>
          <a:lstStyle/>
          <a:p>
            <a:pPr algn="ctr"/>
            <a:r>
              <a:rPr lang="en-US" u="sng" dirty="0"/>
              <a:t>Testing accuracy of models</a:t>
            </a:r>
            <a:endParaRPr lang="en-IN" u="sng" dirty="0"/>
          </a:p>
        </p:txBody>
      </p:sp>
      <p:sp>
        <p:nvSpPr>
          <p:cNvPr id="3" name="Content Placeholder 2">
            <a:extLst>
              <a:ext uri="{FF2B5EF4-FFF2-40B4-BE49-F238E27FC236}">
                <a16:creationId xmlns:a16="http://schemas.microsoft.com/office/drawing/2014/main" id="{46A38AD8-9935-40E3-A1C1-34823E24246C}"/>
              </a:ext>
            </a:extLst>
          </p:cNvPr>
          <p:cNvSpPr>
            <a:spLocks noGrp="1"/>
          </p:cNvSpPr>
          <p:nvPr>
            <p:ph idx="1"/>
          </p:nvPr>
        </p:nvSpPr>
        <p:spPr>
          <a:xfrm>
            <a:off x="6894576" y="1939788"/>
            <a:ext cx="4983746" cy="4411316"/>
          </a:xfrm>
        </p:spPr>
        <p:txBody>
          <a:bodyPr>
            <a:normAutofit/>
          </a:bodyPr>
          <a:lstStyle/>
          <a:p>
            <a:r>
              <a:rPr lang="en-US" dirty="0"/>
              <a:t>The testing accuracy of the models are -</a:t>
            </a:r>
          </a:p>
          <a:p>
            <a:pPr marL="0" indent="0">
              <a:buNone/>
            </a:pPr>
            <a:r>
              <a:rPr lang="en-US" dirty="0"/>
              <a:t>      </a:t>
            </a:r>
            <a:r>
              <a:rPr lang="en-US" u="sng" dirty="0"/>
              <a:t>Logistic Regression </a:t>
            </a:r>
            <a:r>
              <a:rPr lang="en-US" dirty="0"/>
              <a:t>: 0.9649122807017544</a:t>
            </a:r>
          </a:p>
          <a:p>
            <a:pPr marL="0" indent="0">
              <a:buNone/>
            </a:pPr>
            <a:r>
              <a:rPr lang="en-US" dirty="0"/>
              <a:t>      </a:t>
            </a:r>
            <a:r>
              <a:rPr lang="en-US" u="sng" dirty="0"/>
              <a:t>Decision Tree </a:t>
            </a:r>
            <a:r>
              <a:rPr lang="en-US" dirty="0"/>
              <a:t>: 0.9385964912280702</a:t>
            </a:r>
          </a:p>
          <a:p>
            <a:pPr marL="0" indent="0">
              <a:buNone/>
            </a:pPr>
            <a:r>
              <a:rPr lang="en-US" dirty="0"/>
              <a:t>      </a:t>
            </a:r>
            <a:r>
              <a:rPr lang="en-US" u="sng" dirty="0"/>
              <a:t>Random Forest </a:t>
            </a:r>
            <a:r>
              <a:rPr lang="en-US" dirty="0"/>
              <a:t>: 0.9736842105263158</a:t>
            </a:r>
          </a:p>
          <a:p>
            <a:r>
              <a:rPr lang="en-US" dirty="0"/>
              <a:t>Here the model of random forest has the     best score/accuracy out of the two given</a:t>
            </a:r>
          </a:p>
          <a:p>
            <a:r>
              <a:rPr lang="en-US" dirty="0"/>
              <a:t>So we will consider Random forest as the best model.</a:t>
            </a:r>
            <a:endParaRPr lang="en-IN" dirty="0"/>
          </a:p>
        </p:txBody>
      </p:sp>
      <p:pic>
        <p:nvPicPr>
          <p:cNvPr id="6" name="Picture 5">
            <a:extLst>
              <a:ext uri="{FF2B5EF4-FFF2-40B4-BE49-F238E27FC236}">
                <a16:creationId xmlns:a16="http://schemas.microsoft.com/office/drawing/2014/main" id="{C3A13E9C-0627-4BF2-ACB3-E66C65EB49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6682" y="1251751"/>
            <a:ext cx="5943815" cy="5360919"/>
          </a:xfrm>
          <a:prstGeom prst="rect">
            <a:avLst/>
          </a:prstGeom>
        </p:spPr>
      </p:pic>
    </p:spTree>
    <p:extLst>
      <p:ext uri="{BB962C8B-B14F-4D97-AF65-F5344CB8AC3E}">
        <p14:creationId xmlns:p14="http://schemas.microsoft.com/office/powerpoint/2010/main" val="3385390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FC2C-7B01-4345-8B80-AE8E1CEEC552}"/>
              </a:ext>
            </a:extLst>
          </p:cNvPr>
          <p:cNvSpPr>
            <a:spLocks noGrp="1"/>
          </p:cNvSpPr>
          <p:nvPr>
            <p:ph type="title"/>
          </p:nvPr>
        </p:nvSpPr>
        <p:spPr>
          <a:xfrm>
            <a:off x="821558" y="1011238"/>
            <a:ext cx="10026650" cy="655637"/>
          </a:xfrm>
        </p:spPr>
        <p:txBody>
          <a:bodyPr>
            <a:normAutofit fontScale="90000"/>
          </a:bodyPr>
          <a:lstStyle/>
          <a:p>
            <a:r>
              <a:rPr lang="en-US" u="sng" dirty="0"/>
              <a:t>6. Summary </a:t>
            </a:r>
            <a:r>
              <a:rPr lang="en-US" dirty="0"/>
              <a:t>: </a:t>
            </a:r>
            <a:br>
              <a:rPr lang="en-US" dirty="0"/>
            </a:br>
            <a:r>
              <a:rPr lang="en-US" dirty="0"/>
              <a:t>                     Prediction of the best model</a:t>
            </a:r>
            <a:br>
              <a:rPr lang="en-US" dirty="0"/>
            </a:br>
            <a:endParaRPr lang="en-IN" dirty="0"/>
          </a:p>
        </p:txBody>
      </p:sp>
      <p:sp>
        <p:nvSpPr>
          <p:cNvPr id="4" name="Content Placeholder 3">
            <a:extLst>
              <a:ext uri="{FF2B5EF4-FFF2-40B4-BE49-F238E27FC236}">
                <a16:creationId xmlns:a16="http://schemas.microsoft.com/office/drawing/2014/main" id="{0AA0A72D-AA09-4135-89DD-AA44FEF81389}"/>
              </a:ext>
            </a:extLst>
          </p:cNvPr>
          <p:cNvSpPr>
            <a:spLocks noGrp="1"/>
          </p:cNvSpPr>
          <p:nvPr>
            <p:ph idx="1"/>
          </p:nvPr>
        </p:nvSpPr>
        <p:spPr>
          <a:xfrm>
            <a:off x="1079500" y="1959376"/>
            <a:ext cx="10026650" cy="384329"/>
          </a:xfrm>
        </p:spPr>
        <p:txBody>
          <a:bodyPr/>
          <a:lstStyle/>
          <a:p>
            <a:r>
              <a:rPr lang="en-US" dirty="0"/>
              <a:t>Random Forest Model Score - 0.9736842105263158 (highest score)</a:t>
            </a:r>
          </a:p>
          <a:p>
            <a:endParaRPr lang="en-IN" dirty="0"/>
          </a:p>
        </p:txBody>
      </p:sp>
      <p:pic>
        <p:nvPicPr>
          <p:cNvPr id="6" name="Picture 5">
            <a:extLst>
              <a:ext uri="{FF2B5EF4-FFF2-40B4-BE49-F238E27FC236}">
                <a16:creationId xmlns:a16="http://schemas.microsoft.com/office/drawing/2014/main" id="{BBAB2C77-225C-4657-8E55-88FE1B7CCE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4928" y="2459558"/>
            <a:ext cx="8753078" cy="4027491"/>
          </a:xfrm>
          <a:prstGeom prst="rect">
            <a:avLst/>
          </a:prstGeom>
        </p:spPr>
      </p:pic>
    </p:spTree>
    <p:extLst>
      <p:ext uri="{BB962C8B-B14F-4D97-AF65-F5344CB8AC3E}">
        <p14:creationId xmlns:p14="http://schemas.microsoft.com/office/powerpoint/2010/main" val="2352090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5A1C-31ED-4B70-99B3-98BD37C2D40B}"/>
              </a:ext>
            </a:extLst>
          </p:cNvPr>
          <p:cNvSpPr>
            <a:spLocks noGrp="1"/>
          </p:cNvSpPr>
          <p:nvPr>
            <p:ph type="title"/>
          </p:nvPr>
        </p:nvSpPr>
        <p:spPr/>
        <p:txBody>
          <a:bodyPr/>
          <a:lstStyle/>
          <a:p>
            <a:r>
              <a:rPr lang="en-US" u="sng" dirty="0"/>
              <a:t>1. Introduction &amp; problem</a:t>
            </a:r>
            <a:endParaRPr lang="en-IN" u="sng" dirty="0"/>
          </a:p>
        </p:txBody>
      </p:sp>
      <p:sp>
        <p:nvSpPr>
          <p:cNvPr id="3" name="Content Placeholder 2">
            <a:extLst>
              <a:ext uri="{FF2B5EF4-FFF2-40B4-BE49-F238E27FC236}">
                <a16:creationId xmlns:a16="http://schemas.microsoft.com/office/drawing/2014/main" id="{F0963B09-B725-4446-99E2-B42214EDE847}"/>
              </a:ext>
            </a:extLst>
          </p:cNvPr>
          <p:cNvSpPr>
            <a:spLocks noGrp="1"/>
          </p:cNvSpPr>
          <p:nvPr>
            <p:ph idx="1"/>
          </p:nvPr>
        </p:nvSpPr>
        <p:spPr>
          <a:xfrm>
            <a:off x="266330" y="1198484"/>
            <a:ext cx="7004482" cy="5033639"/>
          </a:xfrm>
        </p:spPr>
        <p:txBody>
          <a:bodyPr>
            <a:normAutofit/>
          </a:bodyPr>
          <a:lstStyle/>
          <a:p>
            <a:pPr marL="0" indent="0">
              <a:buNone/>
            </a:pPr>
            <a:r>
              <a:rPr lang="en-US" sz="1700" i="1" dirty="0"/>
              <a:t> </a:t>
            </a:r>
          </a:p>
          <a:p>
            <a:r>
              <a:rPr lang="en-US" sz="1600" dirty="0"/>
              <a:t>Breast cancer is a group of diseases in which cells in breast tissue change and divide uncontrolled, typically resulting in a lump or mass. Most breast cancers begin in the lobules (milk glands) or in the ducts that connect the lobules to the nipple.</a:t>
            </a:r>
            <a:endParaRPr lang="en-IN" sz="1600" dirty="0"/>
          </a:p>
          <a:p>
            <a:r>
              <a:rPr lang="en-IN" sz="1600" dirty="0">
                <a:effectLst/>
                <a:latin typeface="Calibri" panose="020F0502020204030204" pitchFamily="34" charset="0"/>
                <a:ea typeface="Calibri" panose="020F0502020204030204" pitchFamily="34" charset="0"/>
                <a:cs typeface="Times New Roman" panose="02020603050405020304" pitchFamily="18" charset="0"/>
              </a:rPr>
              <a:t> The key challenge in cancer detection is how to classify tumours into malignant or benign. Machine learning techniques can dramatically improve the accuracy of diagnosis. Research indicates that most experienced physicians can diagnose cancer with 79 percent accuracy while 91 percent correct diagnosis is achieved using machine learning techniques.</a:t>
            </a:r>
          </a:p>
          <a:p>
            <a:r>
              <a:rPr lang="en-IN" sz="1600" dirty="0">
                <a:effectLst/>
                <a:latin typeface="Calibri" panose="020F0502020204030204" pitchFamily="34" charset="0"/>
                <a:ea typeface="Calibri" panose="020F0502020204030204" pitchFamily="34" charset="0"/>
                <a:cs typeface="Times New Roman" panose="02020603050405020304" pitchFamily="18" charset="0"/>
              </a:rPr>
              <a:t>In this case study our task is to classify tumours into malignant or benign tumours using features obtained from several cell images. Let us look at the cancer diagnosis and classification process. And at that stage we do not know if that tumour is malignant or benign. The benign tumour is on the lest side and on the right side is the malignant tumour.</a:t>
            </a:r>
          </a:p>
          <a:p>
            <a:pPr algn="just"/>
            <a:endParaRPr lang="en-IN" sz="1800" dirty="0"/>
          </a:p>
          <a:p>
            <a:endParaRPr lang="en-US" sz="1700" i="1" dirty="0"/>
          </a:p>
          <a:p>
            <a:endParaRPr lang="en-IN" sz="1700" i="1" dirty="0"/>
          </a:p>
        </p:txBody>
      </p:sp>
      <p:pic>
        <p:nvPicPr>
          <p:cNvPr id="4" name="Picture 3" descr="Diagram&#10;&#10;Description automatically generated">
            <a:extLst>
              <a:ext uri="{FF2B5EF4-FFF2-40B4-BE49-F238E27FC236}">
                <a16:creationId xmlns:a16="http://schemas.microsoft.com/office/drawing/2014/main" id="{EB900328-9CB1-4E2D-BA69-936766AEDAA8}"/>
              </a:ext>
            </a:extLst>
          </p:cNvPr>
          <p:cNvPicPr>
            <a:picLocks noChangeAspect="1"/>
          </p:cNvPicPr>
          <p:nvPr/>
        </p:nvPicPr>
        <p:blipFill rotWithShape="1">
          <a:blip r:embed="rId2">
            <a:extLst>
              <a:ext uri="{28A0092B-C50C-407E-A947-70E740481C1C}">
                <a14:useLocalDpi xmlns:a14="http://schemas.microsoft.com/office/drawing/2010/main" val="0"/>
              </a:ext>
            </a:extLst>
          </a:blip>
          <a:srcRect l="1255" r="1" b="9315"/>
          <a:stretch/>
        </p:blipFill>
        <p:spPr>
          <a:xfrm>
            <a:off x="7378651" y="1340528"/>
            <a:ext cx="4648248" cy="4891596"/>
          </a:xfrm>
          <a:prstGeom prst="rect">
            <a:avLst/>
          </a:prstGeom>
        </p:spPr>
      </p:pic>
    </p:spTree>
    <p:extLst>
      <p:ext uri="{BB962C8B-B14F-4D97-AF65-F5344CB8AC3E}">
        <p14:creationId xmlns:p14="http://schemas.microsoft.com/office/powerpoint/2010/main" val="340897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369F5FE0-EBCF-4A14-AF3D-1ADCD644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590BBE-F2AB-4378-8EE9-892475F930F7}"/>
              </a:ext>
            </a:extLst>
          </p:cNvPr>
          <p:cNvSpPr>
            <a:spLocks noGrp="1"/>
          </p:cNvSpPr>
          <p:nvPr>
            <p:ph idx="1"/>
          </p:nvPr>
        </p:nvSpPr>
        <p:spPr>
          <a:xfrm>
            <a:off x="1852200" y="2694069"/>
            <a:ext cx="5555012" cy="4781552"/>
          </a:xfrm>
        </p:spPr>
        <p:txBody>
          <a:bodyPr>
            <a:normAutofit/>
          </a:bodyPr>
          <a:lstStyle/>
          <a:p>
            <a:pPr>
              <a:lnSpc>
                <a:spcPct val="115000"/>
              </a:lnSpc>
            </a:pPr>
            <a:r>
              <a:rPr lang="en-US" sz="3600" dirty="0"/>
              <a:t>NUMPY</a:t>
            </a:r>
          </a:p>
          <a:p>
            <a:pPr>
              <a:lnSpc>
                <a:spcPct val="115000"/>
              </a:lnSpc>
            </a:pPr>
            <a:r>
              <a:rPr lang="en-US" sz="3200" dirty="0"/>
              <a:t>PANDAS</a:t>
            </a:r>
          </a:p>
          <a:p>
            <a:pPr>
              <a:lnSpc>
                <a:spcPct val="115000"/>
              </a:lnSpc>
            </a:pPr>
            <a:r>
              <a:rPr lang="en-US" sz="3600" dirty="0"/>
              <a:t>SEABORN</a:t>
            </a:r>
          </a:p>
          <a:p>
            <a:pPr>
              <a:lnSpc>
                <a:spcPct val="115000"/>
              </a:lnSpc>
            </a:pPr>
            <a:r>
              <a:rPr lang="en-US" sz="3600" dirty="0"/>
              <a:t>SKLEARN</a:t>
            </a:r>
          </a:p>
          <a:p>
            <a:pPr>
              <a:lnSpc>
                <a:spcPct val="115000"/>
              </a:lnSpc>
            </a:pPr>
            <a:r>
              <a:rPr lang="en-US" sz="3600" dirty="0"/>
              <a:t>MATPLOTLIB</a:t>
            </a:r>
            <a:endParaRPr lang="en-IN" sz="3600" dirty="0"/>
          </a:p>
        </p:txBody>
      </p:sp>
      <p:sp>
        <p:nvSpPr>
          <p:cNvPr id="4" name="TextBox 3">
            <a:extLst>
              <a:ext uri="{FF2B5EF4-FFF2-40B4-BE49-F238E27FC236}">
                <a16:creationId xmlns:a16="http://schemas.microsoft.com/office/drawing/2014/main" id="{5F7DE4BE-7CA4-48A3-9DBC-F2069B108351}"/>
              </a:ext>
            </a:extLst>
          </p:cNvPr>
          <p:cNvSpPr txBox="1"/>
          <p:nvPr/>
        </p:nvSpPr>
        <p:spPr>
          <a:xfrm flipH="1">
            <a:off x="-2180470" y="1068696"/>
            <a:ext cx="10571512" cy="830997"/>
          </a:xfrm>
          <a:prstGeom prst="rect">
            <a:avLst/>
          </a:prstGeom>
          <a:noFill/>
        </p:spPr>
        <p:txBody>
          <a:bodyPr wrap="square" rtlCol="0">
            <a:spAutoFit/>
          </a:bodyPr>
          <a:lstStyle/>
          <a:p>
            <a:pPr algn="ctr"/>
            <a:r>
              <a:rPr lang="en-US" sz="2800" u="sng" dirty="0"/>
              <a:t>2.   LIBRARIES</a:t>
            </a:r>
            <a:r>
              <a:rPr lang="en-US" sz="4800" u="sng" dirty="0"/>
              <a:t> </a:t>
            </a:r>
            <a:r>
              <a:rPr lang="en-US" sz="2800" u="sng" dirty="0"/>
              <a:t>IMPORTED</a:t>
            </a:r>
          </a:p>
        </p:txBody>
      </p:sp>
      <p:pic>
        <p:nvPicPr>
          <p:cNvPr id="5" name="Picture 4">
            <a:extLst>
              <a:ext uri="{FF2B5EF4-FFF2-40B4-BE49-F238E27FC236}">
                <a16:creationId xmlns:a16="http://schemas.microsoft.com/office/drawing/2014/main" id="{04BFE631-7643-48C0-A121-E02DD162E1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0499" y="3308933"/>
            <a:ext cx="5612551" cy="1775912"/>
          </a:xfrm>
          <a:prstGeom prst="rect">
            <a:avLst/>
          </a:prstGeom>
        </p:spPr>
      </p:pic>
    </p:spTree>
    <p:extLst>
      <p:ext uri="{BB962C8B-B14F-4D97-AF65-F5344CB8AC3E}">
        <p14:creationId xmlns:p14="http://schemas.microsoft.com/office/powerpoint/2010/main" val="1851602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01243-9A48-4937-955F-0A0627EC69C7}"/>
              </a:ext>
            </a:extLst>
          </p:cNvPr>
          <p:cNvSpPr>
            <a:spLocks noGrp="1"/>
          </p:cNvSpPr>
          <p:nvPr>
            <p:ph type="title"/>
          </p:nvPr>
        </p:nvSpPr>
        <p:spPr>
          <a:xfrm>
            <a:off x="437164" y="878074"/>
            <a:ext cx="10026650" cy="655637"/>
          </a:xfrm>
        </p:spPr>
        <p:txBody>
          <a:bodyPr/>
          <a:lstStyle/>
          <a:p>
            <a:r>
              <a:rPr lang="en-US" u="sng" dirty="0"/>
              <a:t>3. Dataset used</a:t>
            </a:r>
            <a:endParaRPr lang="en-IN" u="sng" dirty="0"/>
          </a:p>
        </p:txBody>
      </p:sp>
      <p:sp>
        <p:nvSpPr>
          <p:cNvPr id="9" name="Text Placeholder 8">
            <a:extLst>
              <a:ext uri="{FF2B5EF4-FFF2-40B4-BE49-F238E27FC236}">
                <a16:creationId xmlns:a16="http://schemas.microsoft.com/office/drawing/2014/main" id="{6F1064CF-5241-4FEA-87F0-A7B91739480D}"/>
              </a:ext>
            </a:extLst>
          </p:cNvPr>
          <p:cNvSpPr>
            <a:spLocks noGrp="1"/>
          </p:cNvSpPr>
          <p:nvPr>
            <p:ph idx="1"/>
          </p:nvPr>
        </p:nvSpPr>
        <p:spPr>
          <a:xfrm>
            <a:off x="662252" y="2592420"/>
            <a:ext cx="5010580" cy="3648582"/>
          </a:xfrm>
        </p:spPr>
        <p:txBody>
          <a:bodyPr/>
          <a:lstStyle/>
          <a:p>
            <a:pPr marL="342900" indent="-342900">
              <a:buFont typeface="Arial" panose="020B0604020202020204" pitchFamily="34" charset="0"/>
              <a:buChar char="•"/>
            </a:pPr>
            <a:r>
              <a:rPr lang="en-US" dirty="0"/>
              <a:t>The dataset is downloaded from Kaggle  and  has the data stored for the women's who have either of the two situations whether they have  breast cancer or not.</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 data has 0 missing values</a:t>
            </a:r>
          </a:p>
          <a:p>
            <a:endParaRPr lang="en-IN" dirty="0"/>
          </a:p>
        </p:txBody>
      </p:sp>
      <p:pic>
        <p:nvPicPr>
          <p:cNvPr id="19" name="Picture 18">
            <a:extLst>
              <a:ext uri="{FF2B5EF4-FFF2-40B4-BE49-F238E27FC236}">
                <a16:creationId xmlns:a16="http://schemas.microsoft.com/office/drawing/2014/main" id="{460F9AA6-C583-4434-A67B-3556C96CF1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136480"/>
            <a:ext cx="5829790" cy="5575037"/>
          </a:xfrm>
          <a:prstGeom prst="rect">
            <a:avLst/>
          </a:prstGeom>
        </p:spPr>
      </p:pic>
    </p:spTree>
    <p:extLst>
      <p:ext uri="{BB962C8B-B14F-4D97-AF65-F5344CB8AC3E}">
        <p14:creationId xmlns:p14="http://schemas.microsoft.com/office/powerpoint/2010/main" val="887140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A3BFB-4062-4F01-8785-D0DE037FE284}"/>
              </a:ext>
            </a:extLst>
          </p:cNvPr>
          <p:cNvSpPr>
            <a:spLocks noGrp="1"/>
          </p:cNvSpPr>
          <p:nvPr>
            <p:ph type="title"/>
          </p:nvPr>
        </p:nvSpPr>
        <p:spPr/>
        <p:txBody>
          <a:bodyPr/>
          <a:lstStyle/>
          <a:p>
            <a:r>
              <a:rPr lang="en-US" u="sng" dirty="0"/>
              <a:t>4. Visualization of our Features</a:t>
            </a:r>
            <a:endParaRPr lang="en-IN" u="sng" dirty="0"/>
          </a:p>
        </p:txBody>
      </p:sp>
      <p:sp>
        <p:nvSpPr>
          <p:cNvPr id="4" name="Content Placeholder 3">
            <a:extLst>
              <a:ext uri="{FF2B5EF4-FFF2-40B4-BE49-F238E27FC236}">
                <a16:creationId xmlns:a16="http://schemas.microsoft.com/office/drawing/2014/main" id="{2E74CF8B-2334-4B94-8F9B-1C2B9C703E70}"/>
              </a:ext>
            </a:extLst>
          </p:cNvPr>
          <p:cNvSpPr>
            <a:spLocks noGrp="1"/>
          </p:cNvSpPr>
          <p:nvPr>
            <p:ph idx="1"/>
          </p:nvPr>
        </p:nvSpPr>
        <p:spPr>
          <a:xfrm>
            <a:off x="1532261" y="2758366"/>
            <a:ext cx="10026650" cy="3978275"/>
          </a:xfrm>
        </p:spPr>
        <p:txBody>
          <a:bodyPr>
            <a:normAutofit/>
          </a:bodyPr>
          <a:lstStyle/>
          <a:p>
            <a:r>
              <a:rPr lang="en-US" sz="3600" dirty="0"/>
              <a:t>COUNT PLOT</a:t>
            </a:r>
          </a:p>
          <a:p>
            <a:r>
              <a:rPr lang="en-US" sz="3600" dirty="0"/>
              <a:t>GRAPHICAL REPRESENTATION</a:t>
            </a:r>
          </a:p>
          <a:p>
            <a:r>
              <a:rPr lang="en-US" sz="3600" dirty="0"/>
              <a:t>HEATMAP</a:t>
            </a:r>
            <a:endParaRPr lang="en-IN" sz="3600" dirty="0"/>
          </a:p>
        </p:txBody>
      </p:sp>
    </p:spTree>
    <p:extLst>
      <p:ext uri="{BB962C8B-B14F-4D97-AF65-F5344CB8AC3E}">
        <p14:creationId xmlns:p14="http://schemas.microsoft.com/office/powerpoint/2010/main" val="429243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B2B51C-9B4D-4307-A64A-56204C92E63D}"/>
              </a:ext>
            </a:extLst>
          </p:cNvPr>
          <p:cNvSpPr>
            <a:spLocks noGrp="1"/>
          </p:cNvSpPr>
          <p:nvPr>
            <p:ph idx="1"/>
          </p:nvPr>
        </p:nvSpPr>
        <p:spPr>
          <a:xfrm>
            <a:off x="6925300" y="2500522"/>
            <a:ext cx="4745106" cy="5514561"/>
          </a:xfrm>
        </p:spPr>
        <p:txBody>
          <a:bodyPr/>
          <a:lstStyle/>
          <a:p>
            <a:pPr algn="just"/>
            <a:r>
              <a:rPr lang="en-US" dirty="0"/>
              <a:t>This is a Count Plot of our data.</a:t>
            </a:r>
          </a:p>
          <a:p>
            <a:pPr algn="just"/>
            <a:r>
              <a:rPr lang="en-US" dirty="0"/>
              <a:t>It simply shows us the count of each of  target values, either 0 or 1.</a:t>
            </a:r>
          </a:p>
          <a:p>
            <a:pPr algn="just"/>
            <a:r>
              <a:rPr lang="en-IN" dirty="0"/>
              <a:t>0 represents Malignant tumour</a:t>
            </a:r>
          </a:p>
          <a:p>
            <a:pPr algn="just"/>
            <a:r>
              <a:rPr lang="en-IN" dirty="0"/>
              <a:t>1 represents Benign tumour.</a:t>
            </a:r>
          </a:p>
          <a:p>
            <a:pPr marL="0" indent="0" algn="just">
              <a:buNone/>
            </a:pPr>
            <a:endParaRPr lang="en-IN" dirty="0"/>
          </a:p>
        </p:txBody>
      </p:sp>
      <p:pic>
        <p:nvPicPr>
          <p:cNvPr id="5" name="Picture 4">
            <a:extLst>
              <a:ext uri="{FF2B5EF4-FFF2-40B4-BE49-F238E27FC236}">
                <a16:creationId xmlns:a16="http://schemas.microsoft.com/office/drawing/2014/main" id="{27BAAED1-241A-4574-8DF6-F77B8CA5DE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63360" y="1695194"/>
            <a:ext cx="6145674" cy="3467611"/>
          </a:xfrm>
          <a:prstGeom prst="rect">
            <a:avLst/>
          </a:prstGeom>
          <a:solidFill>
            <a:schemeClr val="tx1"/>
          </a:solidFill>
        </p:spPr>
      </p:pic>
    </p:spTree>
    <p:extLst>
      <p:ext uri="{BB962C8B-B14F-4D97-AF65-F5344CB8AC3E}">
        <p14:creationId xmlns:p14="http://schemas.microsoft.com/office/powerpoint/2010/main" val="4113971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8E596F-BAAF-4178-964C-38FC814DCB46}"/>
              </a:ext>
            </a:extLst>
          </p:cNvPr>
          <p:cNvSpPr>
            <a:spLocks noGrp="1"/>
          </p:cNvSpPr>
          <p:nvPr>
            <p:ph idx="1"/>
          </p:nvPr>
        </p:nvSpPr>
        <p:spPr>
          <a:xfrm>
            <a:off x="7694237" y="761261"/>
            <a:ext cx="3995531" cy="6331226"/>
          </a:xfrm>
        </p:spPr>
        <p:txBody>
          <a:bodyPr>
            <a:normAutofit/>
          </a:bodyPr>
          <a:lstStyle/>
          <a:p>
            <a:r>
              <a:rPr lang="en-US" sz="1400" dirty="0"/>
              <a:t>The adjacent figure represents the first 3 features from our data and how they relate to each other.</a:t>
            </a:r>
          </a:p>
          <a:p>
            <a:r>
              <a:rPr lang="en-US" sz="1400" dirty="0"/>
              <a:t>Note that ‘0’ is for Malignant tumor while’1’ is for Benign tumor.</a:t>
            </a:r>
          </a:p>
          <a:p>
            <a:r>
              <a:rPr lang="en-IN" sz="1400" dirty="0"/>
              <a:t>One of the many observations to see is that mean radius and mean perimeter have a linear relationship.</a:t>
            </a:r>
          </a:p>
          <a:p>
            <a:r>
              <a:rPr lang="en-IN" sz="1400" dirty="0"/>
              <a:t>Whenever the mean area increases wrt mean radius, the chances of a benign cell increases. This means that the patient can be safe.</a:t>
            </a:r>
          </a:p>
          <a:p>
            <a:r>
              <a:rPr lang="en-IN" sz="1400" dirty="0"/>
              <a:t>When the mean smoothness is at the middle, the mean area decides if the cell is benign or malignant. The higher the area, more are the chances of a benign tumour.</a:t>
            </a:r>
          </a:p>
          <a:p>
            <a:r>
              <a:rPr lang="en-IN" sz="1400" dirty="0"/>
              <a:t>This goes on for each and every comparison. Note that we have only compared the first 5 features with each other. We have in total of 30 features.</a:t>
            </a:r>
          </a:p>
        </p:txBody>
      </p:sp>
      <p:pic>
        <p:nvPicPr>
          <p:cNvPr id="9" name="Picture 8">
            <a:extLst>
              <a:ext uri="{FF2B5EF4-FFF2-40B4-BE49-F238E27FC236}">
                <a16:creationId xmlns:a16="http://schemas.microsoft.com/office/drawing/2014/main" id="{624B9CAD-0726-4433-840E-F9841F2953C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3306" y="241954"/>
            <a:ext cx="7253021" cy="6359328"/>
          </a:xfrm>
          <a:prstGeom prst="rect">
            <a:avLst/>
          </a:prstGeom>
          <a:solidFill>
            <a:schemeClr val="tx1"/>
          </a:solidFill>
        </p:spPr>
      </p:pic>
    </p:spTree>
    <p:extLst>
      <p:ext uri="{BB962C8B-B14F-4D97-AF65-F5344CB8AC3E}">
        <p14:creationId xmlns:p14="http://schemas.microsoft.com/office/powerpoint/2010/main" val="1153845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BCA8BC-AA11-406B-9BE6-4E4862480436}"/>
              </a:ext>
            </a:extLst>
          </p:cNvPr>
          <p:cNvSpPr>
            <a:spLocks noGrp="1"/>
          </p:cNvSpPr>
          <p:nvPr>
            <p:ph idx="1"/>
          </p:nvPr>
        </p:nvSpPr>
        <p:spPr>
          <a:xfrm>
            <a:off x="8273989" y="756821"/>
            <a:ext cx="3328152" cy="5344358"/>
          </a:xfrm>
        </p:spPr>
        <p:txBody>
          <a:bodyPr>
            <a:normAutofit/>
          </a:bodyPr>
          <a:lstStyle/>
          <a:p>
            <a:r>
              <a:rPr lang="en-US" dirty="0"/>
              <a:t>The adjacent figure is a heatmap of our whole dataset including our y variable(feature).</a:t>
            </a:r>
          </a:p>
          <a:p>
            <a:r>
              <a:rPr lang="en-US" dirty="0"/>
              <a:t>Mean radius, mean perimeter and mean area are one of the most highly correlated points to our worst perimeter feature.</a:t>
            </a:r>
          </a:p>
          <a:p>
            <a:r>
              <a:rPr lang="en-US" dirty="0"/>
              <a:t>These types of correlations can also be seen with our target variable which is seen in the heatmap.</a:t>
            </a:r>
          </a:p>
        </p:txBody>
      </p:sp>
      <p:pic>
        <p:nvPicPr>
          <p:cNvPr id="7" name="Picture 6" descr="A picture containing food, computer&#10;&#10;Description automatically generated">
            <a:extLst>
              <a:ext uri="{FF2B5EF4-FFF2-40B4-BE49-F238E27FC236}">
                <a16:creationId xmlns:a16="http://schemas.microsoft.com/office/drawing/2014/main" id="{32C361F3-C839-4C22-B5ED-3A3B95E36480}"/>
              </a:ext>
            </a:extLst>
          </p:cNvPr>
          <p:cNvPicPr>
            <a:picLocks noChangeAspect="1"/>
          </p:cNvPicPr>
          <p:nvPr/>
        </p:nvPicPr>
        <p:blipFill rotWithShape="1">
          <a:blip r:embed="rId2">
            <a:extLst>
              <a:ext uri="{28A0092B-C50C-407E-A947-70E740481C1C}">
                <a14:useLocalDpi xmlns:a14="http://schemas.microsoft.com/office/drawing/2010/main" val="0"/>
              </a:ext>
            </a:extLst>
          </a:blip>
          <a:srcRect t="9103" r="14986"/>
          <a:stretch/>
        </p:blipFill>
        <p:spPr>
          <a:xfrm>
            <a:off x="133164" y="284085"/>
            <a:ext cx="7439488" cy="6480490"/>
          </a:xfrm>
          <a:prstGeom prst="rect">
            <a:avLst/>
          </a:prstGeom>
          <a:solidFill>
            <a:schemeClr val="tx1"/>
          </a:solidFill>
        </p:spPr>
      </p:pic>
    </p:spTree>
    <p:extLst>
      <p:ext uri="{BB962C8B-B14F-4D97-AF65-F5344CB8AC3E}">
        <p14:creationId xmlns:p14="http://schemas.microsoft.com/office/powerpoint/2010/main" val="282497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CC98B-4844-4ECC-B4C2-186DFE299496}"/>
              </a:ext>
            </a:extLst>
          </p:cNvPr>
          <p:cNvSpPr>
            <a:spLocks noGrp="1"/>
          </p:cNvSpPr>
          <p:nvPr>
            <p:ph type="title"/>
          </p:nvPr>
        </p:nvSpPr>
        <p:spPr>
          <a:xfrm>
            <a:off x="-1814620" y="1100014"/>
            <a:ext cx="10026650" cy="655637"/>
          </a:xfrm>
        </p:spPr>
        <p:txBody>
          <a:bodyPr/>
          <a:lstStyle/>
          <a:p>
            <a:pPr algn="ctr"/>
            <a:r>
              <a:rPr lang="en-US" u="sng" dirty="0"/>
              <a:t>5. Model Evaluation</a:t>
            </a:r>
            <a:endParaRPr lang="en-IN" u="sng" dirty="0"/>
          </a:p>
        </p:txBody>
      </p:sp>
      <p:sp>
        <p:nvSpPr>
          <p:cNvPr id="3" name="Content Placeholder 2">
            <a:extLst>
              <a:ext uri="{FF2B5EF4-FFF2-40B4-BE49-F238E27FC236}">
                <a16:creationId xmlns:a16="http://schemas.microsoft.com/office/drawing/2014/main" id="{FC225C82-13C4-4AD9-A3C5-6603770994F4}"/>
              </a:ext>
            </a:extLst>
          </p:cNvPr>
          <p:cNvSpPr>
            <a:spLocks noGrp="1"/>
          </p:cNvSpPr>
          <p:nvPr>
            <p:ph idx="1"/>
          </p:nvPr>
        </p:nvSpPr>
        <p:spPr>
          <a:xfrm>
            <a:off x="1385336" y="2637719"/>
            <a:ext cx="10026650" cy="3978275"/>
          </a:xfrm>
        </p:spPr>
        <p:txBody>
          <a:bodyPr>
            <a:normAutofit/>
          </a:bodyPr>
          <a:lstStyle/>
          <a:p>
            <a:r>
              <a:rPr lang="en-US" sz="3200" dirty="0"/>
              <a:t>LINEAR REGRESSION</a:t>
            </a:r>
          </a:p>
          <a:p>
            <a:r>
              <a:rPr lang="en-US" sz="3200" dirty="0"/>
              <a:t>DECISION TREE {CLASSIFIER}</a:t>
            </a:r>
          </a:p>
          <a:p>
            <a:r>
              <a:rPr lang="en-US" sz="3200" dirty="0"/>
              <a:t>RANDOM FOREST { CLASSIFIER}</a:t>
            </a:r>
          </a:p>
          <a:p>
            <a:endParaRPr lang="en-IN" sz="3200" dirty="0"/>
          </a:p>
        </p:txBody>
      </p:sp>
    </p:spTree>
    <p:extLst>
      <p:ext uri="{BB962C8B-B14F-4D97-AF65-F5344CB8AC3E}">
        <p14:creationId xmlns:p14="http://schemas.microsoft.com/office/powerpoint/2010/main" val="458891093"/>
      </p:ext>
    </p:extLst>
  </p:cSld>
  <p:clrMapOvr>
    <a:masterClrMapping/>
  </p:clrMapOvr>
</p:sld>
</file>

<file path=ppt/theme/theme1.xml><?xml version="1.0" encoding="utf-8"?>
<a:theme xmlns:a="http://schemas.openxmlformats.org/drawingml/2006/main" name="LeafVTI">
  <a:themeElements>
    <a:clrScheme name="AnalogousFromDarkSeedLeftStep">
      <a:dk1>
        <a:srgbClr val="000000"/>
      </a:dk1>
      <a:lt1>
        <a:srgbClr val="FFFFFF"/>
      </a:lt1>
      <a:dk2>
        <a:srgbClr val="301B27"/>
      </a:dk2>
      <a:lt2>
        <a:srgbClr val="F0F3F3"/>
      </a:lt2>
      <a:accent1>
        <a:srgbClr val="C34D5F"/>
      </a:accent1>
      <a:accent2>
        <a:srgbClr val="B13B7F"/>
      </a:accent2>
      <a:accent3>
        <a:srgbClr val="C34DC2"/>
      </a:accent3>
      <a:accent4>
        <a:srgbClr val="813BB1"/>
      </a:accent4>
      <a:accent5>
        <a:srgbClr val="614DC3"/>
      </a:accent5>
      <a:accent6>
        <a:srgbClr val="3B57B1"/>
      </a:accent6>
      <a:hlink>
        <a:srgbClr val="7C55C6"/>
      </a:hlink>
      <a:folHlink>
        <a:srgbClr val="7F7F7F"/>
      </a:folHlink>
    </a:clrScheme>
    <a:fontScheme name="Leaf">
      <a:majorFont>
        <a:latin typeface="Rockwell Nova Light"/>
        <a:ea typeface=""/>
        <a:cs typeface=""/>
      </a:majorFont>
      <a:minorFont>
        <a:latin typeface="Avenir Next LT Pro Light"/>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afVTI" id="{AD13D32C-3873-4EF1-A28C-5D0E64FF0913}" vid="{0D2E0FD0-9C17-4337-BD21-33917FC300A9}"/>
    </a:ext>
  </a:extLst>
</a:theme>
</file>

<file path=docProps/app.xml><?xml version="1.0" encoding="utf-8"?>
<Properties xmlns="http://schemas.openxmlformats.org/officeDocument/2006/extended-properties" xmlns:vt="http://schemas.openxmlformats.org/officeDocument/2006/docPropsVTypes">
  <Template/>
  <TotalTime>440</TotalTime>
  <Words>651</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 Light</vt:lpstr>
      <vt:lpstr>Calibri</vt:lpstr>
      <vt:lpstr>Rockwell Nova Light</vt:lpstr>
      <vt:lpstr>Wingdings</vt:lpstr>
      <vt:lpstr>LeafVTI</vt:lpstr>
      <vt:lpstr>Breast Cancer Prediction    {Classification}</vt:lpstr>
      <vt:lpstr>1. Introduction &amp; problem</vt:lpstr>
      <vt:lpstr>PowerPoint Presentation</vt:lpstr>
      <vt:lpstr>3. Dataset used</vt:lpstr>
      <vt:lpstr>4. Visualization of our Features</vt:lpstr>
      <vt:lpstr>PowerPoint Presentation</vt:lpstr>
      <vt:lpstr>PowerPoint Presentation</vt:lpstr>
      <vt:lpstr>PowerPoint Presentation</vt:lpstr>
      <vt:lpstr>5. Model Evaluation</vt:lpstr>
      <vt:lpstr>Training accuracy of models</vt:lpstr>
      <vt:lpstr>Testing accuracy of models</vt:lpstr>
      <vt:lpstr>6. Summary :                       Prediction of the best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Prediction</dc:title>
  <dc:creator>Meet Shah</dc:creator>
  <cp:lastModifiedBy>Priyanshu Singh</cp:lastModifiedBy>
  <cp:revision>34</cp:revision>
  <dcterms:created xsi:type="dcterms:W3CDTF">2020-10-07T02:27:54Z</dcterms:created>
  <dcterms:modified xsi:type="dcterms:W3CDTF">2021-08-23T23:16:50Z</dcterms:modified>
</cp:coreProperties>
</file>