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398"/>
    <a:srgbClr val="575757"/>
    <a:srgbClr val="DC234D"/>
    <a:srgbClr val="FFC0C8"/>
    <a:srgbClr val="90235A"/>
    <a:srgbClr val="8EB2D7"/>
    <a:srgbClr val="E9F5FE"/>
    <a:srgbClr val="AC8249"/>
    <a:srgbClr val="EFE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36" autoAdjust="0"/>
  </p:normalViewPr>
  <p:slideViewPr>
    <p:cSldViewPr snapToGrid="0" snapToObjects="1">
      <p:cViewPr>
        <p:scale>
          <a:sx n="120" d="100"/>
          <a:sy n="120" d="100"/>
        </p:scale>
        <p:origin x="20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6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2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8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2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86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0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8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8A05-D9B2-104B-A6B2-7D8FDA8E02D1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5609-9528-8248-B371-62417466C7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0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57794"/>
              </p:ext>
            </p:extLst>
          </p:nvPr>
        </p:nvGraphicFramePr>
        <p:xfrm>
          <a:off x="220188" y="1411582"/>
          <a:ext cx="6377418" cy="169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44"/>
                <a:gridCol w="291769"/>
                <a:gridCol w="5859605"/>
              </a:tblGrid>
              <a:tr h="377929">
                <a:tc>
                  <a:txBody>
                    <a:bodyPr/>
                    <a:lstStyle/>
                    <a:p>
                      <a:endParaRPr lang="fr-FR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</a:rPr>
                        <a:t>FORMATIONS</a:t>
                      </a:r>
                      <a:endParaRPr lang="fr-FR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85988">
                <a:tc gridSpan="2">
                  <a:txBody>
                    <a:bodyPr/>
                    <a:lstStyle/>
                    <a:p>
                      <a:r>
                        <a:rPr lang="fr-FR" sz="1100" dirty="0" smtClean="0"/>
                        <a:t>2016</a:t>
                      </a:r>
                    </a:p>
                    <a:p>
                      <a:endParaRPr lang="fr-FR" sz="1100" dirty="0" smtClean="0"/>
                    </a:p>
                    <a:p>
                      <a:r>
                        <a:rPr lang="fr-FR" sz="1100" dirty="0" smtClean="0"/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Attestation d’étude collégiale en gestion de l’approvisionnement 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Collège Bois-de-Boulogne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 national en gestion de l’approvisionnement - Association de la chaine d’approvisionnement Québec (AGCA)</a:t>
                      </a:r>
                      <a:endParaRPr lang="fr-FR" sz="11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7600">
                <a:tc gridSpan="2">
                  <a:txBody>
                    <a:bodyPr/>
                    <a:lstStyle/>
                    <a:p>
                      <a:r>
                        <a:rPr lang="fr-FR" sz="1100" dirty="0" smtClean="0"/>
                        <a:t>2013</a:t>
                      </a:r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Diplôme étude professionnelle en Vente conseil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fr-CA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 compétence Rive sud, La Prairie</a:t>
                      </a:r>
                      <a:r>
                        <a:rPr lang="fr-FR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fr-FR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819"/>
              </p:ext>
            </p:extLst>
          </p:nvPr>
        </p:nvGraphicFramePr>
        <p:xfrm>
          <a:off x="212776" y="3180427"/>
          <a:ext cx="6384833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9"/>
                <a:gridCol w="976863"/>
                <a:gridCol w="517362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</a:rPr>
                        <a:t>EXPÉRIENCES PROFESSIONNELLES</a:t>
                      </a:r>
                      <a:endParaRPr lang="fr-FR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8157">
                <a:tc gridSpan="2"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Mai 2017  -Septembre 2018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Acheteur</a:t>
                      </a:r>
                      <a:r>
                        <a:rPr lang="fr-FR" sz="11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ETI </a:t>
                      </a:r>
                      <a:r>
                        <a:rPr lang="fr-FR" sz="11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Converting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Equipement 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fr-F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Longueuil - (Fabriquation</a:t>
                      </a:r>
                      <a:r>
                        <a:rPr lang="fr-FR" sz="11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industriel)</a:t>
                      </a:r>
                      <a:endParaRPr lang="fr-FR" sz="11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des achats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Pièces , usinage ,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équipements , papeterie , sous contractant , transport , problèmes lié à l’approvisionnement)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Participation active à la réduction des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couts via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ententes fournisseurs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rapport post mortem (dépassement de couts , non-conformités)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Participation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à l’implantation d’un système d’inventaire</a:t>
                      </a: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Entré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commandes , modifications pièces et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 à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jours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suivis de commandes dans le système MRP (Pedyn)</a:t>
                      </a:r>
                      <a:endParaRPr lang="fr-FR" sz="1100" b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Évaluations et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sélections fournisseur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autonomie complète durant 3 mois suivant la démission du Directeur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Septembre 2016</a:t>
                      </a:r>
                      <a:r>
                        <a:rPr lang="fr-FR" sz="1100" baseline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Mars</a:t>
                      </a:r>
                      <a:r>
                        <a:rPr lang="fr-FR" sz="1100" baseline="0" dirty="0" smtClean="0">
                          <a:solidFill>
                            <a:schemeClr val="tx1"/>
                          </a:solidFill>
                        </a:rPr>
                        <a:t> 2017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Acheteur – Location d’outils</a:t>
                      </a:r>
                      <a:r>
                        <a:rPr lang="fr-FR" sz="11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Brossard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Brossard (Siège</a:t>
                      </a:r>
                      <a:r>
                        <a:rPr lang="fr-FR" sz="11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social)</a:t>
                      </a:r>
                      <a:endParaRPr lang="fr-FR" sz="11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achats (Pièces , location équipements , sous contractant)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situation d’urgence (Bris sur chantier , réparations imprévues)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Tenir système ERP à jours (inventaire , requis pièces , suivis marchandises)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de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disposition des actifs (Inscriptions et transport machineries à l’</a:t>
                      </a:r>
                      <a:r>
                        <a:rPr lang="fr-FR" sz="11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ancan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Janvier 2016 – Septembre</a:t>
                      </a:r>
                      <a:r>
                        <a:rPr lang="fr-FR" sz="1100" baseline="0" dirty="0" smtClean="0">
                          <a:solidFill>
                            <a:schemeClr val="tx1"/>
                          </a:solidFill>
                        </a:rPr>
                        <a:t> 2016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Acheteur junior</a:t>
                      </a:r>
                      <a:r>
                        <a:rPr lang="fr-FR" sz="11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Matériaux</a:t>
                      </a:r>
                      <a:r>
                        <a:rPr lang="fr-FR" sz="11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</a:t>
                      </a:r>
                      <a:r>
                        <a:rPr lang="fr-F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F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onstruction</a:t>
                      </a:r>
                      <a:r>
                        <a:rPr lang="fr-FR" sz="11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1" kern="1200" baseline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Oligny</a:t>
                      </a:r>
                      <a:r>
                        <a:rPr lang="fr-F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fr-FR" sz="11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prairie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achats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(Marchandises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magasin , commandes clients)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directeur (Création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listes de prix , analyse marge profit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,problème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marchandise)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Entretien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système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commande (PCE)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(Créations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ajustements </a:t>
                      </a:r>
                      <a:r>
                        <a:rPr lang="fr-F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1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modification produits)</a:t>
                      </a:r>
                      <a:endParaRPr lang="fr-F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au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7516"/>
              </p:ext>
            </p:extLst>
          </p:nvPr>
        </p:nvGraphicFramePr>
        <p:xfrm>
          <a:off x="282670" y="7206136"/>
          <a:ext cx="2816534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608254"/>
              </a:tblGrid>
              <a:tr h="0">
                <a:tc>
                  <a:txBody>
                    <a:bodyPr/>
                    <a:lstStyle/>
                    <a:p>
                      <a:endParaRPr lang="fr-FR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</a:rPr>
                        <a:t>LANGUES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/>
                      <a:endParaRPr lang="fr-FR" sz="11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au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83399"/>
              </p:ext>
            </p:extLst>
          </p:nvPr>
        </p:nvGraphicFramePr>
        <p:xfrm>
          <a:off x="3674911" y="7206136"/>
          <a:ext cx="2816534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608254"/>
              </a:tblGrid>
              <a:tr h="0">
                <a:tc>
                  <a:txBody>
                    <a:bodyPr/>
                    <a:lstStyle/>
                    <a:p>
                      <a:endParaRPr lang="fr-FR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</a:rPr>
                        <a:t>COMPETENCES </a:t>
                      </a:r>
                      <a:r>
                        <a:rPr lang="fr-FR" sz="1400" b="0" i="0" dirty="0" smtClean="0">
                          <a:solidFill>
                            <a:schemeClr val="tx1"/>
                          </a:solidFill>
                        </a:rPr>
                        <a:t>CLÉS</a:t>
                      </a:r>
                      <a:endParaRPr lang="fr-FR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/>
                      <a:endParaRPr lang="fr-FR" sz="11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Tableau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63293"/>
              </p:ext>
            </p:extLst>
          </p:nvPr>
        </p:nvGraphicFramePr>
        <p:xfrm>
          <a:off x="3490915" y="7532364"/>
          <a:ext cx="3290886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886"/>
              </a:tblGrid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Outlook</a:t>
                      </a:r>
                      <a:endParaRPr lang="fr-F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Excel</a:t>
                      </a:r>
                      <a:endParaRPr lang="fr-F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T>
                      <a:noFill/>
                    </a:lnT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Gestion</a:t>
                      </a:r>
                      <a:r>
                        <a:rPr lang="fr-F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des priorités et échéanciers</a:t>
                      </a:r>
                      <a:endParaRPr lang="fr-F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Communication</a:t>
                      </a:r>
                      <a:endParaRPr lang="fr-F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5494088" y="7601336"/>
            <a:ext cx="1005708" cy="127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5494088" y="7823528"/>
            <a:ext cx="1005708" cy="127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5494088" y="8058109"/>
            <a:ext cx="1005708" cy="127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5494088" y="8292690"/>
            <a:ext cx="1005708" cy="127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5494087" y="7601336"/>
            <a:ext cx="792159" cy="127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5494087" y="7823528"/>
            <a:ext cx="597151" cy="127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5494086" y="8057861"/>
            <a:ext cx="844801" cy="127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5494087" y="8292690"/>
            <a:ext cx="792159" cy="127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1" name="Tableau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06865"/>
              </p:ext>
            </p:extLst>
          </p:nvPr>
        </p:nvGraphicFramePr>
        <p:xfrm>
          <a:off x="220188" y="7523128"/>
          <a:ext cx="310899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8990"/>
              </a:tblGrid>
              <a:tr h="136807"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Anglais</a:t>
                      </a:r>
                    </a:p>
                  </a:txBody>
                  <a:tcPr anchor="ctr"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6807">
                <a:tc>
                  <a:txBody>
                    <a:bodyPr/>
                    <a:lstStyle/>
                    <a:p>
                      <a:pPr algn="l"/>
                      <a:r>
                        <a:rPr lang="fr-F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Français</a:t>
                      </a:r>
                      <a:endParaRPr lang="fr-F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36807">
                <a:tc>
                  <a:txBody>
                    <a:bodyPr/>
                    <a:lstStyle/>
                    <a:p>
                      <a:pPr algn="l"/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136807">
                <a:tc>
                  <a:txBody>
                    <a:bodyPr/>
                    <a:lstStyle/>
                    <a:p>
                      <a:pPr algn="l"/>
                      <a:endParaRPr lang="fr-FR" sz="10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3" name="Rectangle 102"/>
          <p:cNvSpPr/>
          <p:nvPr/>
        </p:nvSpPr>
        <p:spPr>
          <a:xfrm>
            <a:off x="2182716" y="7607257"/>
            <a:ext cx="1005708" cy="127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2182716" y="7829449"/>
            <a:ext cx="1005708" cy="127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2182715" y="7607257"/>
            <a:ext cx="865285" cy="127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2182715" y="7829449"/>
            <a:ext cx="944382" cy="127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1" name="Tableau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90341"/>
              </p:ext>
            </p:extLst>
          </p:nvPr>
        </p:nvGraphicFramePr>
        <p:xfrm>
          <a:off x="282670" y="8798828"/>
          <a:ext cx="6279608" cy="75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6071328"/>
              </a:tblGrid>
              <a:tr h="324397">
                <a:tc>
                  <a:txBody>
                    <a:bodyPr/>
                    <a:lstStyle/>
                    <a:p>
                      <a:endParaRPr lang="fr-FR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</a:rPr>
                        <a:t>Références</a:t>
                      </a:r>
                      <a:endParaRPr lang="fr-FR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fr-CA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 </a:t>
                      </a:r>
                      <a:r>
                        <a:rPr lang="fr-CA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Converting</a:t>
                      </a:r>
                      <a:r>
                        <a:rPr lang="fr-CA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A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Olivier Morin , Directeur des achats , 514-436-3478</a:t>
                      </a:r>
                    </a:p>
                    <a:p>
                      <a:r>
                        <a:rPr lang="fr-CA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Matériaux de construction </a:t>
                      </a:r>
                      <a:r>
                        <a:rPr lang="fr-CA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Oligny</a:t>
                      </a:r>
                      <a:r>
                        <a:rPr lang="fr-CA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; Steve Simard ; Directeur général , 514-704-0805</a:t>
                      </a:r>
                      <a:endParaRPr lang="fr-CA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0"/>
            <a:ext cx="6858000" cy="192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4" name="Tableau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66558"/>
              </p:ext>
            </p:extLst>
          </p:nvPr>
        </p:nvGraphicFramePr>
        <p:xfrm>
          <a:off x="3771899" y="228112"/>
          <a:ext cx="2727897" cy="1521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7897"/>
              </a:tblGrid>
              <a:tr h="258574"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245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Adresse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 de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l’oseraie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Saint-constant , Qc , J5A1K3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1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Cellulaire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514-503-3908</a:t>
                      </a:r>
                      <a:endParaRPr lang="en-US" sz="11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1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Téléphone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450-718-3146</a:t>
                      </a:r>
                      <a:endParaRPr lang="en-US" sz="11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1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Courriel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benjamin.lemoine93@gmail.com</a:t>
                      </a:r>
                      <a:endParaRPr lang="fr-FR" sz="11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15" name="ZoneTexte 114"/>
          <p:cNvSpPr txBox="1"/>
          <p:nvPr/>
        </p:nvSpPr>
        <p:spPr>
          <a:xfrm>
            <a:off x="212776" y="406799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Benjamin Lemoine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212776" y="89208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Acheteur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220188" y="886496"/>
            <a:ext cx="3157987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Words>336</Words>
  <Application>Microsoft Office PowerPoint</Application>
  <PresentationFormat>Format A4 (210 x 297 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Maison</cp:lastModifiedBy>
  <cp:revision>95</cp:revision>
  <dcterms:created xsi:type="dcterms:W3CDTF">2016-07-14T19:39:12Z</dcterms:created>
  <dcterms:modified xsi:type="dcterms:W3CDTF">2019-04-30T15:24:21Z</dcterms:modified>
</cp:coreProperties>
</file>