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69" r:id="rId4"/>
    <p:sldId id="268" r:id="rId5"/>
    <p:sldId id="267" r:id="rId6"/>
    <p:sldId id="260" r:id="rId7"/>
    <p:sldId id="261" r:id="rId8"/>
    <p:sldId id="263" r:id="rId9"/>
    <p:sldId id="262" r:id="rId10"/>
    <p:sldId id="264" r:id="rId11"/>
    <p:sldId id="266"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74" d="100"/>
          <a:sy n="74" d="100"/>
        </p:scale>
        <p:origin x="4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Shape 11"/>
          <p:cNvSpPr>
            <a:spLocks noGrp="1"/>
          </p:cNvSpPr>
          <p:nvPr>
            <p:ph type="title"/>
          </p:nvPr>
        </p:nvSpPr>
        <p:spPr>
          <a:xfrm>
            <a:off x="914400" y="2130426"/>
            <a:ext cx="10363200" cy="1470025"/>
          </a:xfrm>
          <a:prstGeom prst="rect">
            <a:avLst/>
          </a:prstGeom>
        </p:spPr>
        <p:txBody>
          <a:bodyPr/>
          <a:lstStyle/>
          <a:p>
            <a:r>
              <a:t>Click to edit Master title style</a:t>
            </a:r>
          </a:p>
        </p:txBody>
      </p:sp>
      <p:sp>
        <p:nvSpPr>
          <p:cNvPr id="12" name="Shape 12"/>
          <p:cNvSpPr>
            <a:spLocks noGrp="1"/>
          </p:cNvSpPr>
          <p:nvPr>
            <p:ph type="body" sz="quarter" idx="1"/>
          </p:nvPr>
        </p:nvSpPr>
        <p:spPr>
          <a:xfrm>
            <a:off x="1828800" y="3886200"/>
            <a:ext cx="8534400" cy="1752600"/>
          </a:xfrm>
          <a:prstGeom prst="rect">
            <a:avLst/>
          </a:prstGeom>
        </p:spPr>
        <p:txBody>
          <a:bodyPr/>
          <a:lstStyle>
            <a:lvl1pPr marL="0" indent="0" algn="ctr">
              <a:buSzTx/>
              <a:buFontTx/>
              <a:buNone/>
              <a:defRPr>
                <a:solidFill>
                  <a:srgbClr val="888888"/>
                </a:solidFill>
              </a:defRPr>
            </a:lvl1pPr>
          </a:lstStyle>
          <a:p>
            <a:r>
              <a:t>Click to edit Master subtitle style</a:t>
            </a:r>
          </a:p>
        </p:txBody>
      </p:sp>
      <p:sp>
        <p:nvSpPr>
          <p:cNvPr id="13" name="Shape 13"/>
          <p:cNvSpPr>
            <a:spLocks noGrp="1"/>
          </p:cNvSpPr>
          <p:nvPr>
            <p:ph type="sldNum" sz="quarter" idx="2"/>
          </p:nvPr>
        </p:nvSpPr>
        <p:spPr>
          <a:prstGeom prst="rect">
            <a:avLst/>
          </a:prstGeom>
        </p:spPr>
        <p:txBody>
          <a:bodyPr/>
          <a:lstStyle/>
          <a:p>
            <a:pPr marL="0" marR="0" lvl="0" indent="0" algn="r" defTabSz="45720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200" b="0" i="0" u="none" strike="noStrike" kern="0" cap="none" spc="0" normalizeH="0" baseline="0" noProof="0" smtClean="0">
                <a:ln>
                  <a:noFill/>
                </a:ln>
                <a:solidFill>
                  <a:srgbClr val="888888"/>
                </a:solidFill>
                <a:effectLst/>
                <a:uLnTx/>
                <a:uFillTx/>
                <a:latin typeface="Calibri"/>
                <a:sym typeface="Calibri"/>
              </a:rPr>
              <a:pPr marL="0" marR="0" lvl="0" indent="0" algn="r" defTabSz="457200" rtl="0" eaLnBrk="1" fontAlgn="auto" latinLnBrk="0" hangingPunct="0">
                <a:lnSpc>
                  <a:spcPct val="100000"/>
                </a:lnSpc>
                <a:spcBef>
                  <a:spcPts val="0"/>
                </a:spcBef>
                <a:spcAft>
                  <a:spcPts val="0"/>
                </a:spcAft>
                <a:buClrTx/>
                <a:buSzTx/>
                <a:buFontTx/>
                <a:buNone/>
                <a:tabLst/>
                <a:defRPr/>
              </a:pPr>
              <a:t>‹#›</a:t>
            </a:fld>
            <a:endParaRPr kumimoji="0" lang="en-US" sz="1200" b="0" i="0" u="none" strike="noStrike" kern="0" cap="none" spc="0" normalizeH="0" baseline="0" noProof="0">
              <a:ln>
                <a:noFill/>
              </a:ln>
              <a:solidFill>
                <a:srgbClr val="888888"/>
              </a:solidFill>
              <a:effectLst/>
              <a:uLnTx/>
              <a:uFillTx/>
              <a:latin typeface="Calibri"/>
              <a:sym typeface="Calibri"/>
            </a:endParaRPr>
          </a:p>
        </p:txBody>
      </p:sp>
    </p:spTree>
    <p:extLst>
      <p:ext uri="{BB962C8B-B14F-4D97-AF65-F5344CB8AC3E}">
        <p14:creationId xmlns:p14="http://schemas.microsoft.com/office/powerpoint/2010/main" val="1918294702"/>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2" name="Shape 92"/>
          <p:cNvSpPr>
            <a:spLocks noGrp="1"/>
          </p:cNvSpPr>
          <p:nvPr>
            <p:ph type="title"/>
          </p:nvPr>
        </p:nvSpPr>
        <p:spPr>
          <a:prstGeom prst="rect">
            <a:avLst/>
          </a:prstGeom>
        </p:spPr>
        <p:txBody>
          <a:bodyPr/>
          <a:lstStyle/>
          <a:p>
            <a:r>
              <a:t>Click to edit Master title style</a:t>
            </a:r>
          </a:p>
        </p:txBody>
      </p:sp>
      <p:sp>
        <p:nvSpPr>
          <p:cNvPr id="93" name="Shape 93"/>
          <p:cNvSpPr>
            <a:spLocks noGrp="1"/>
          </p:cNvSpPr>
          <p:nvPr>
            <p:ph type="body" idx="1"/>
          </p:nvPr>
        </p:nvSpPr>
        <p:spPr>
          <a:prstGeom prst="rect">
            <a:avLst/>
          </a:prstGeom>
        </p:spPr>
        <p:txBody>
          <a:bodyPr/>
          <a:lstStyle/>
          <a:p>
            <a:r>
              <a:t>Click to edit Master text styles</a:t>
            </a:r>
          </a:p>
          <a:p>
            <a:pPr lvl="1"/>
            <a:r>
              <a:t>Second level</a:t>
            </a:r>
          </a:p>
          <a:p>
            <a:pPr lvl="2"/>
            <a:r>
              <a:t>Third level</a:t>
            </a:r>
          </a:p>
          <a:p>
            <a:pPr lvl="3"/>
            <a:r>
              <a:t>Fourth level</a:t>
            </a:r>
          </a:p>
          <a:p>
            <a:pPr lvl="4"/>
            <a:r>
              <a:t>Fifth level</a:t>
            </a:r>
          </a:p>
        </p:txBody>
      </p:sp>
      <p:sp>
        <p:nvSpPr>
          <p:cNvPr id="94" name="Shape 94"/>
          <p:cNvSpPr>
            <a:spLocks noGrp="1"/>
          </p:cNvSpPr>
          <p:nvPr>
            <p:ph type="sldNum" sz="quarter" idx="2"/>
          </p:nvPr>
        </p:nvSpPr>
        <p:spPr>
          <a:prstGeom prst="rect">
            <a:avLst/>
          </a:prstGeom>
        </p:spPr>
        <p:txBody>
          <a:bodyPr/>
          <a:lstStyle/>
          <a:p>
            <a:pPr marL="0" marR="0" lvl="0" indent="0" algn="r" defTabSz="45720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200" b="0" i="0" u="none" strike="noStrike" kern="0" cap="none" spc="0" normalizeH="0" baseline="0" noProof="0" smtClean="0">
                <a:ln>
                  <a:noFill/>
                </a:ln>
                <a:solidFill>
                  <a:srgbClr val="888888"/>
                </a:solidFill>
                <a:effectLst/>
                <a:uLnTx/>
                <a:uFillTx/>
                <a:latin typeface="Calibri"/>
                <a:sym typeface="Calibri"/>
              </a:rPr>
              <a:pPr marL="0" marR="0" lvl="0" indent="0" algn="r" defTabSz="457200" rtl="0" eaLnBrk="1" fontAlgn="auto" latinLnBrk="0" hangingPunct="0">
                <a:lnSpc>
                  <a:spcPct val="100000"/>
                </a:lnSpc>
                <a:spcBef>
                  <a:spcPts val="0"/>
                </a:spcBef>
                <a:spcAft>
                  <a:spcPts val="0"/>
                </a:spcAft>
                <a:buClrTx/>
                <a:buSzTx/>
                <a:buFontTx/>
                <a:buNone/>
                <a:tabLst/>
                <a:defRPr/>
              </a:pPr>
              <a:t>‹#›</a:t>
            </a:fld>
            <a:endParaRPr kumimoji="0" lang="en-US" sz="1200" b="0" i="0" u="none" strike="noStrike" kern="0" cap="none" spc="0" normalizeH="0" baseline="0" noProof="0">
              <a:ln>
                <a:noFill/>
              </a:ln>
              <a:solidFill>
                <a:srgbClr val="888888"/>
              </a:solidFill>
              <a:effectLst/>
              <a:uLnTx/>
              <a:uFillTx/>
              <a:latin typeface="Calibri"/>
              <a:sym typeface="Calibri"/>
            </a:endParaRPr>
          </a:p>
        </p:txBody>
      </p:sp>
    </p:spTree>
    <p:extLst>
      <p:ext uri="{BB962C8B-B14F-4D97-AF65-F5344CB8AC3E}">
        <p14:creationId xmlns:p14="http://schemas.microsoft.com/office/powerpoint/2010/main" val="2538995256"/>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1" name="Shape 101"/>
          <p:cNvSpPr>
            <a:spLocks noGrp="1"/>
          </p:cNvSpPr>
          <p:nvPr>
            <p:ph type="title"/>
          </p:nvPr>
        </p:nvSpPr>
        <p:spPr>
          <a:xfrm>
            <a:off x="8839200" y="274638"/>
            <a:ext cx="2743200" cy="5851526"/>
          </a:xfrm>
          <a:prstGeom prst="rect">
            <a:avLst/>
          </a:prstGeom>
        </p:spPr>
        <p:txBody>
          <a:bodyPr/>
          <a:lstStyle/>
          <a:p>
            <a:r>
              <a:t>Click to edit Master title style</a:t>
            </a:r>
          </a:p>
        </p:txBody>
      </p:sp>
      <p:sp>
        <p:nvSpPr>
          <p:cNvPr id="102" name="Shape 102"/>
          <p:cNvSpPr>
            <a:spLocks noGrp="1"/>
          </p:cNvSpPr>
          <p:nvPr>
            <p:ph type="body" idx="1"/>
          </p:nvPr>
        </p:nvSpPr>
        <p:spPr>
          <a:xfrm>
            <a:off x="609600" y="274638"/>
            <a:ext cx="8026400" cy="5851526"/>
          </a:xfrm>
          <a:prstGeom prst="rect">
            <a:avLst/>
          </a:prstGeom>
        </p:spPr>
        <p:txBody>
          <a:bodyPr/>
          <a:lstStyle/>
          <a:p>
            <a:r>
              <a:t>Click to edit Master text styles</a:t>
            </a:r>
          </a:p>
          <a:p>
            <a:pPr lvl="1"/>
            <a:r>
              <a:t>Second level</a:t>
            </a:r>
          </a:p>
          <a:p>
            <a:pPr lvl="2"/>
            <a:r>
              <a:t>Third level</a:t>
            </a:r>
          </a:p>
          <a:p>
            <a:pPr lvl="3"/>
            <a:r>
              <a:t>Fourth level</a:t>
            </a:r>
          </a:p>
          <a:p>
            <a:pPr lvl="4"/>
            <a:r>
              <a:t>Fifth level</a:t>
            </a:r>
          </a:p>
        </p:txBody>
      </p:sp>
      <p:sp>
        <p:nvSpPr>
          <p:cNvPr id="103" name="Shape 103"/>
          <p:cNvSpPr>
            <a:spLocks noGrp="1"/>
          </p:cNvSpPr>
          <p:nvPr>
            <p:ph type="sldNum" sz="quarter" idx="2"/>
          </p:nvPr>
        </p:nvSpPr>
        <p:spPr>
          <a:prstGeom prst="rect">
            <a:avLst/>
          </a:prstGeom>
        </p:spPr>
        <p:txBody>
          <a:bodyPr/>
          <a:lstStyle/>
          <a:p>
            <a:pPr marL="0" marR="0" lvl="0" indent="0" algn="r" defTabSz="45720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200" b="0" i="0" u="none" strike="noStrike" kern="0" cap="none" spc="0" normalizeH="0" baseline="0" noProof="0" smtClean="0">
                <a:ln>
                  <a:noFill/>
                </a:ln>
                <a:solidFill>
                  <a:srgbClr val="888888"/>
                </a:solidFill>
                <a:effectLst/>
                <a:uLnTx/>
                <a:uFillTx/>
                <a:latin typeface="Calibri"/>
                <a:sym typeface="Calibri"/>
              </a:rPr>
              <a:pPr marL="0" marR="0" lvl="0" indent="0" algn="r" defTabSz="457200" rtl="0" eaLnBrk="1" fontAlgn="auto" latinLnBrk="0" hangingPunct="0">
                <a:lnSpc>
                  <a:spcPct val="100000"/>
                </a:lnSpc>
                <a:spcBef>
                  <a:spcPts val="0"/>
                </a:spcBef>
                <a:spcAft>
                  <a:spcPts val="0"/>
                </a:spcAft>
                <a:buClrTx/>
                <a:buSzTx/>
                <a:buFontTx/>
                <a:buNone/>
                <a:tabLst/>
                <a:defRPr/>
              </a:pPr>
              <a:t>‹#›</a:t>
            </a:fld>
            <a:endParaRPr kumimoji="0" lang="en-US" sz="1200" b="0" i="0" u="none" strike="noStrike" kern="0" cap="none" spc="0" normalizeH="0" baseline="0" noProof="0">
              <a:ln>
                <a:noFill/>
              </a:ln>
              <a:solidFill>
                <a:srgbClr val="888888"/>
              </a:solidFill>
              <a:effectLst/>
              <a:uLnTx/>
              <a:uFillTx/>
              <a:latin typeface="Calibri"/>
              <a:sym typeface="Calibri"/>
            </a:endParaRPr>
          </a:p>
        </p:txBody>
      </p:sp>
    </p:spTree>
    <p:extLst>
      <p:ext uri="{BB962C8B-B14F-4D97-AF65-F5344CB8AC3E}">
        <p14:creationId xmlns:p14="http://schemas.microsoft.com/office/powerpoint/2010/main" val="2640740477"/>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Slide">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10" name="Shape 110"/>
          <p:cNvSpPr>
            <a:spLocks noGrp="1"/>
          </p:cNvSpPr>
          <p:nvPr>
            <p:ph type="title"/>
          </p:nvPr>
        </p:nvSpPr>
        <p:spPr>
          <a:xfrm>
            <a:off x="914400" y="2130426"/>
            <a:ext cx="10363200" cy="1470025"/>
          </a:xfrm>
          <a:prstGeom prst="rect">
            <a:avLst/>
          </a:prstGeom>
        </p:spPr>
        <p:txBody>
          <a:bodyPr/>
          <a:lstStyle>
            <a:lvl1pPr>
              <a:defRPr>
                <a:solidFill>
                  <a:srgbClr val="FFFFFF"/>
                </a:solidFill>
              </a:defRPr>
            </a:lvl1pPr>
          </a:lstStyle>
          <a:p>
            <a:r>
              <a:t>Click to edit Master title style</a:t>
            </a:r>
          </a:p>
        </p:txBody>
      </p:sp>
      <p:sp>
        <p:nvSpPr>
          <p:cNvPr id="111" name="Shape 111"/>
          <p:cNvSpPr>
            <a:spLocks noGrp="1"/>
          </p:cNvSpPr>
          <p:nvPr>
            <p:ph type="body" sz="quarter" idx="1"/>
          </p:nvPr>
        </p:nvSpPr>
        <p:spPr>
          <a:xfrm>
            <a:off x="1828800" y="3886200"/>
            <a:ext cx="8534400" cy="1752600"/>
          </a:xfrm>
          <a:prstGeom prst="rect">
            <a:avLst/>
          </a:prstGeom>
        </p:spPr>
        <p:txBody>
          <a:bodyPr/>
          <a:lstStyle>
            <a:lvl1pPr marL="0" indent="0" algn="ctr">
              <a:buSzTx/>
              <a:buFontTx/>
              <a:buNone/>
              <a:defRPr>
                <a:solidFill>
                  <a:srgbClr val="FFFFFF"/>
                </a:solidFill>
              </a:defRPr>
            </a:lvl1pPr>
          </a:lstStyle>
          <a:p>
            <a:r>
              <a:t>Click to edit Master subtitle style</a:t>
            </a:r>
          </a:p>
        </p:txBody>
      </p:sp>
      <p:sp>
        <p:nvSpPr>
          <p:cNvPr id="112" name="Shape 112"/>
          <p:cNvSpPr>
            <a:spLocks noGrp="1"/>
          </p:cNvSpPr>
          <p:nvPr>
            <p:ph type="sldNum" sz="quarter" idx="2"/>
          </p:nvPr>
        </p:nvSpPr>
        <p:spPr>
          <a:prstGeom prst="rect">
            <a:avLst/>
          </a:prstGeom>
        </p:spPr>
        <p:txBody>
          <a:bodyPr/>
          <a:lstStyle/>
          <a:p>
            <a:pPr marL="0" marR="0" lvl="0" indent="0" algn="r" defTabSz="45720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200" b="0" i="0" u="none" strike="noStrike" kern="0" cap="none" spc="0" normalizeH="0" baseline="0" noProof="0" smtClean="0">
                <a:ln>
                  <a:noFill/>
                </a:ln>
                <a:solidFill>
                  <a:srgbClr val="888888"/>
                </a:solidFill>
                <a:effectLst/>
                <a:uLnTx/>
                <a:uFillTx/>
                <a:latin typeface="Calibri"/>
                <a:sym typeface="Calibri"/>
              </a:rPr>
              <a:pPr marL="0" marR="0" lvl="0" indent="0" algn="r" defTabSz="457200" rtl="0" eaLnBrk="1" fontAlgn="auto" latinLnBrk="0" hangingPunct="0">
                <a:lnSpc>
                  <a:spcPct val="100000"/>
                </a:lnSpc>
                <a:spcBef>
                  <a:spcPts val="0"/>
                </a:spcBef>
                <a:spcAft>
                  <a:spcPts val="0"/>
                </a:spcAft>
                <a:buClrTx/>
                <a:buSzTx/>
                <a:buFontTx/>
                <a:buNone/>
                <a:tabLst/>
                <a:defRPr/>
              </a:pPr>
              <a:t>‹#›</a:t>
            </a:fld>
            <a:endParaRPr kumimoji="0" lang="en-US" sz="1200" b="0" i="0" u="none" strike="noStrike" kern="0" cap="none" spc="0" normalizeH="0" baseline="0" noProof="0">
              <a:ln>
                <a:noFill/>
              </a:ln>
              <a:solidFill>
                <a:srgbClr val="888888"/>
              </a:solidFill>
              <a:effectLst/>
              <a:uLnTx/>
              <a:uFillTx/>
              <a:latin typeface="Calibri"/>
              <a:sym typeface="Calibri"/>
            </a:endParaRPr>
          </a:p>
        </p:txBody>
      </p:sp>
    </p:spTree>
    <p:extLst>
      <p:ext uri="{BB962C8B-B14F-4D97-AF65-F5344CB8AC3E}">
        <p14:creationId xmlns:p14="http://schemas.microsoft.com/office/powerpoint/2010/main" val="338257036"/>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1_Title and Conten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19" name="Shape 119"/>
          <p:cNvSpPr>
            <a:spLocks noGrp="1"/>
          </p:cNvSpPr>
          <p:nvPr>
            <p:ph type="title"/>
          </p:nvPr>
        </p:nvSpPr>
        <p:spPr>
          <a:prstGeom prst="rect">
            <a:avLst/>
          </a:prstGeom>
        </p:spPr>
        <p:txBody>
          <a:bodyPr/>
          <a:lstStyle>
            <a:lvl1pPr>
              <a:defRPr>
                <a:latin typeface="+mn-lt"/>
                <a:ea typeface="+mn-ea"/>
                <a:cs typeface="+mn-cs"/>
                <a:sym typeface="Calibri"/>
              </a:defRPr>
            </a:lvl1pPr>
          </a:lstStyle>
          <a:p>
            <a:r>
              <a:t>Click to edit Master title style</a:t>
            </a:r>
          </a:p>
        </p:txBody>
      </p:sp>
      <p:sp>
        <p:nvSpPr>
          <p:cNvPr id="120" name="Shape 120"/>
          <p:cNvSpPr>
            <a:spLocks noGrp="1"/>
          </p:cNvSpPr>
          <p:nvPr>
            <p:ph type="body" idx="1"/>
          </p:nvPr>
        </p:nvSpPr>
        <p:spPr>
          <a:prstGeom prst="rect">
            <a:avLst/>
          </a:prstGeom>
        </p:spPr>
        <p:txBody>
          <a:bodyPr/>
          <a:lstStyle>
            <a:lvl1pPr>
              <a:defRPr>
                <a:latin typeface="+mn-lt"/>
                <a:ea typeface="+mn-ea"/>
                <a:cs typeface="+mn-cs"/>
                <a:sym typeface="Calibri"/>
              </a:defRPr>
            </a:lvl1pPr>
            <a:lvl2pPr>
              <a:defRPr>
                <a:latin typeface="+mn-lt"/>
                <a:ea typeface="+mn-ea"/>
                <a:cs typeface="+mn-cs"/>
                <a:sym typeface="Calibri"/>
              </a:defRPr>
            </a:lvl2pPr>
            <a:lvl3pPr>
              <a:defRPr>
                <a:latin typeface="+mn-lt"/>
                <a:ea typeface="+mn-ea"/>
                <a:cs typeface="+mn-cs"/>
                <a:sym typeface="Calibri"/>
              </a:defRPr>
            </a:lvl3pPr>
            <a:lvl4pPr>
              <a:defRPr>
                <a:latin typeface="+mn-lt"/>
                <a:ea typeface="+mn-ea"/>
                <a:cs typeface="+mn-cs"/>
                <a:sym typeface="Calibri"/>
              </a:defRPr>
            </a:lvl4pPr>
            <a:lvl5pPr>
              <a:defRPr>
                <a:latin typeface="+mn-lt"/>
                <a:ea typeface="+mn-ea"/>
                <a:cs typeface="+mn-cs"/>
                <a:sym typeface="Calibri"/>
              </a:defRPr>
            </a:lvl5pPr>
          </a:lstStyle>
          <a:p>
            <a:r>
              <a:t>Click to edit Master text styles</a:t>
            </a:r>
          </a:p>
          <a:p>
            <a:pPr lvl="1"/>
            <a:r>
              <a:t>Second level</a:t>
            </a:r>
          </a:p>
          <a:p>
            <a:pPr lvl="2"/>
            <a:r>
              <a:t>Third level</a:t>
            </a:r>
          </a:p>
          <a:p>
            <a:pPr lvl="3"/>
            <a:r>
              <a:t>Fourth level</a:t>
            </a:r>
          </a:p>
          <a:p>
            <a:pPr lvl="4"/>
            <a:r>
              <a:t>Fifth level</a:t>
            </a:r>
          </a:p>
        </p:txBody>
      </p:sp>
      <p:sp>
        <p:nvSpPr>
          <p:cNvPr id="121" name="Shape 121"/>
          <p:cNvSpPr>
            <a:spLocks noGrp="1"/>
          </p:cNvSpPr>
          <p:nvPr>
            <p:ph type="sldNum" sz="quarter" idx="2"/>
          </p:nvPr>
        </p:nvSpPr>
        <p:spPr>
          <a:prstGeom prst="rect">
            <a:avLst/>
          </a:prstGeom>
        </p:spPr>
        <p:txBody>
          <a:bodyPr/>
          <a:lstStyle/>
          <a:p>
            <a:pPr marL="0" marR="0" lvl="0" indent="0" algn="r" defTabSz="45720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200" b="0" i="0" u="none" strike="noStrike" kern="0" cap="none" spc="0" normalizeH="0" baseline="0" noProof="0" smtClean="0">
                <a:ln>
                  <a:noFill/>
                </a:ln>
                <a:solidFill>
                  <a:srgbClr val="888888"/>
                </a:solidFill>
                <a:effectLst/>
                <a:uLnTx/>
                <a:uFillTx/>
                <a:latin typeface="Calibri"/>
                <a:sym typeface="Calibri"/>
              </a:rPr>
              <a:pPr marL="0" marR="0" lvl="0" indent="0" algn="r" defTabSz="457200" rtl="0" eaLnBrk="1" fontAlgn="auto" latinLnBrk="0" hangingPunct="0">
                <a:lnSpc>
                  <a:spcPct val="100000"/>
                </a:lnSpc>
                <a:spcBef>
                  <a:spcPts val="0"/>
                </a:spcBef>
                <a:spcAft>
                  <a:spcPts val="0"/>
                </a:spcAft>
                <a:buClrTx/>
                <a:buSzTx/>
                <a:buFontTx/>
                <a:buNone/>
                <a:tabLst/>
                <a:defRPr/>
              </a:pPr>
              <a:t>‹#›</a:t>
            </a:fld>
            <a:endParaRPr kumimoji="0" lang="en-US" sz="1200" b="0" i="0" u="none" strike="noStrike" kern="0" cap="none" spc="0" normalizeH="0" baseline="0" noProof="0">
              <a:ln>
                <a:noFill/>
              </a:ln>
              <a:solidFill>
                <a:srgbClr val="888888"/>
              </a:solidFill>
              <a:effectLst/>
              <a:uLnTx/>
              <a:uFillTx/>
              <a:latin typeface="Calibri"/>
              <a:sym typeface="Calibri"/>
            </a:endParaRPr>
          </a:p>
        </p:txBody>
      </p:sp>
    </p:spTree>
    <p:extLst>
      <p:ext uri="{BB962C8B-B14F-4D97-AF65-F5344CB8AC3E}">
        <p14:creationId xmlns:p14="http://schemas.microsoft.com/office/powerpoint/2010/main" val="3919411113"/>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1_Section Header">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28" name="Shape 128"/>
          <p:cNvSpPr>
            <a:spLocks noGrp="1"/>
          </p:cNvSpPr>
          <p:nvPr>
            <p:ph type="title"/>
          </p:nvPr>
        </p:nvSpPr>
        <p:spPr>
          <a:xfrm>
            <a:off x="963084" y="4406901"/>
            <a:ext cx="10363201" cy="1362075"/>
          </a:xfrm>
          <a:prstGeom prst="rect">
            <a:avLst/>
          </a:prstGeom>
        </p:spPr>
        <p:txBody>
          <a:bodyPr anchor="t"/>
          <a:lstStyle>
            <a:lvl1pPr algn="l">
              <a:defRPr sz="4000" b="1" cap="all">
                <a:latin typeface="+mn-lt"/>
                <a:ea typeface="+mn-ea"/>
                <a:cs typeface="+mn-cs"/>
                <a:sym typeface="Calibri"/>
              </a:defRPr>
            </a:lvl1pPr>
          </a:lstStyle>
          <a:p>
            <a:r>
              <a:t>Click to edit Master title style</a:t>
            </a:r>
          </a:p>
        </p:txBody>
      </p:sp>
      <p:sp>
        <p:nvSpPr>
          <p:cNvPr id="129" name="Shape 129"/>
          <p:cNvSpPr>
            <a:spLocks noGrp="1"/>
          </p:cNvSpPr>
          <p:nvPr>
            <p:ph type="body" sz="quarter" idx="1"/>
          </p:nvPr>
        </p:nvSpPr>
        <p:spPr>
          <a:xfrm>
            <a:off x="963084" y="2906713"/>
            <a:ext cx="10363201" cy="1500188"/>
          </a:xfrm>
          <a:prstGeom prst="rect">
            <a:avLst/>
          </a:prstGeom>
        </p:spPr>
        <p:txBody>
          <a:bodyPr anchor="b"/>
          <a:lstStyle>
            <a:lvl1pPr marL="0" indent="0">
              <a:spcBef>
                <a:spcPts val="400"/>
              </a:spcBef>
              <a:buSzTx/>
              <a:buFontTx/>
              <a:buNone/>
              <a:defRPr sz="2000">
                <a:solidFill>
                  <a:srgbClr val="888888"/>
                </a:solidFill>
                <a:latin typeface="+mn-lt"/>
                <a:ea typeface="+mn-ea"/>
                <a:cs typeface="+mn-cs"/>
                <a:sym typeface="Calibri"/>
              </a:defRPr>
            </a:lvl1pPr>
          </a:lstStyle>
          <a:p>
            <a:r>
              <a:t>Click to edit Master text styles</a:t>
            </a:r>
          </a:p>
        </p:txBody>
      </p:sp>
      <p:sp>
        <p:nvSpPr>
          <p:cNvPr id="130" name="Shape 130"/>
          <p:cNvSpPr>
            <a:spLocks noGrp="1"/>
          </p:cNvSpPr>
          <p:nvPr>
            <p:ph type="sldNum" sz="quarter" idx="2"/>
          </p:nvPr>
        </p:nvSpPr>
        <p:spPr>
          <a:prstGeom prst="rect">
            <a:avLst/>
          </a:prstGeom>
        </p:spPr>
        <p:txBody>
          <a:bodyPr/>
          <a:lstStyle/>
          <a:p>
            <a:pPr marL="0" marR="0" lvl="0" indent="0" algn="r" defTabSz="45720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200" b="0" i="0" u="none" strike="noStrike" kern="0" cap="none" spc="0" normalizeH="0" baseline="0" noProof="0" smtClean="0">
                <a:ln>
                  <a:noFill/>
                </a:ln>
                <a:solidFill>
                  <a:srgbClr val="888888"/>
                </a:solidFill>
                <a:effectLst/>
                <a:uLnTx/>
                <a:uFillTx/>
                <a:latin typeface="Calibri"/>
                <a:sym typeface="Calibri"/>
              </a:rPr>
              <a:pPr marL="0" marR="0" lvl="0" indent="0" algn="r" defTabSz="457200" rtl="0" eaLnBrk="1" fontAlgn="auto" latinLnBrk="0" hangingPunct="0">
                <a:lnSpc>
                  <a:spcPct val="100000"/>
                </a:lnSpc>
                <a:spcBef>
                  <a:spcPts val="0"/>
                </a:spcBef>
                <a:spcAft>
                  <a:spcPts val="0"/>
                </a:spcAft>
                <a:buClrTx/>
                <a:buSzTx/>
                <a:buFontTx/>
                <a:buNone/>
                <a:tabLst/>
                <a:defRPr/>
              </a:pPr>
              <a:t>‹#›</a:t>
            </a:fld>
            <a:endParaRPr kumimoji="0" lang="en-US" sz="1200" b="0" i="0" u="none" strike="noStrike" kern="0" cap="none" spc="0" normalizeH="0" baseline="0" noProof="0">
              <a:ln>
                <a:noFill/>
              </a:ln>
              <a:solidFill>
                <a:srgbClr val="888888"/>
              </a:solidFill>
              <a:effectLst/>
              <a:uLnTx/>
              <a:uFillTx/>
              <a:latin typeface="Calibri"/>
              <a:sym typeface="Calibri"/>
            </a:endParaRPr>
          </a:p>
        </p:txBody>
      </p:sp>
    </p:spTree>
    <p:extLst>
      <p:ext uri="{BB962C8B-B14F-4D97-AF65-F5344CB8AC3E}">
        <p14:creationId xmlns:p14="http://schemas.microsoft.com/office/powerpoint/2010/main" val="1730237569"/>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1_Two Conten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37" name="Shape 137"/>
          <p:cNvSpPr>
            <a:spLocks noGrp="1"/>
          </p:cNvSpPr>
          <p:nvPr>
            <p:ph type="title"/>
          </p:nvPr>
        </p:nvSpPr>
        <p:spPr>
          <a:prstGeom prst="rect">
            <a:avLst/>
          </a:prstGeom>
        </p:spPr>
        <p:txBody>
          <a:bodyPr/>
          <a:lstStyle>
            <a:lvl1pPr>
              <a:defRPr>
                <a:latin typeface="+mn-lt"/>
                <a:ea typeface="+mn-ea"/>
                <a:cs typeface="+mn-cs"/>
                <a:sym typeface="Calibri"/>
              </a:defRPr>
            </a:lvl1pPr>
          </a:lstStyle>
          <a:p>
            <a:r>
              <a:t>Click to edit Master title style</a:t>
            </a:r>
          </a:p>
        </p:txBody>
      </p:sp>
      <p:sp>
        <p:nvSpPr>
          <p:cNvPr id="138" name="Shape 138"/>
          <p:cNvSpPr>
            <a:spLocks noGrp="1"/>
          </p:cNvSpPr>
          <p:nvPr>
            <p:ph type="body" sz="half" idx="1"/>
          </p:nvPr>
        </p:nvSpPr>
        <p:spPr>
          <a:xfrm>
            <a:off x="609600" y="1600201"/>
            <a:ext cx="5384800" cy="4525963"/>
          </a:xfrm>
          <a:prstGeom prst="rect">
            <a:avLst/>
          </a:prstGeom>
        </p:spPr>
        <p:txBody>
          <a:bodyPr/>
          <a:lstStyle>
            <a:lvl1pPr>
              <a:spcBef>
                <a:spcPts val="600"/>
              </a:spcBef>
              <a:defRPr sz="2800">
                <a:latin typeface="+mn-lt"/>
                <a:ea typeface="+mn-ea"/>
                <a:cs typeface="+mn-cs"/>
                <a:sym typeface="Calibri"/>
              </a:defRPr>
            </a:lvl1pPr>
            <a:lvl2pPr marL="790575" indent="-333375">
              <a:spcBef>
                <a:spcPts val="600"/>
              </a:spcBef>
              <a:defRPr sz="2800">
                <a:latin typeface="+mn-lt"/>
                <a:ea typeface="+mn-ea"/>
                <a:cs typeface="+mn-cs"/>
                <a:sym typeface="Calibri"/>
              </a:defRPr>
            </a:lvl2pPr>
            <a:lvl3pPr marL="1234439" indent="-320039">
              <a:spcBef>
                <a:spcPts val="600"/>
              </a:spcBef>
              <a:defRPr sz="2800">
                <a:latin typeface="+mn-lt"/>
                <a:ea typeface="+mn-ea"/>
                <a:cs typeface="+mn-cs"/>
                <a:sym typeface="Calibri"/>
              </a:defRPr>
            </a:lvl3pPr>
            <a:lvl4pPr marL="1727200" indent="-355600">
              <a:spcBef>
                <a:spcPts val="600"/>
              </a:spcBef>
              <a:defRPr sz="2800">
                <a:latin typeface="+mn-lt"/>
                <a:ea typeface="+mn-ea"/>
                <a:cs typeface="+mn-cs"/>
                <a:sym typeface="Calibri"/>
              </a:defRPr>
            </a:lvl4pPr>
            <a:lvl5pPr marL="2184400" indent="-355600">
              <a:spcBef>
                <a:spcPts val="600"/>
              </a:spcBef>
              <a:defRPr sz="2800">
                <a:latin typeface="+mn-lt"/>
                <a:ea typeface="+mn-ea"/>
                <a:cs typeface="+mn-cs"/>
                <a:sym typeface="Calibri"/>
              </a:defRPr>
            </a:lvl5pPr>
          </a:lstStyle>
          <a:p>
            <a:r>
              <a:t>Click to edit Master text styles</a:t>
            </a:r>
          </a:p>
          <a:p>
            <a:pPr lvl="1"/>
            <a:r>
              <a:t>Second level</a:t>
            </a:r>
          </a:p>
          <a:p>
            <a:pPr lvl="2"/>
            <a:r>
              <a:t>Third level</a:t>
            </a:r>
          </a:p>
          <a:p>
            <a:pPr lvl="3"/>
            <a:r>
              <a:t>Fourth level</a:t>
            </a:r>
          </a:p>
          <a:p>
            <a:pPr lvl="4"/>
            <a:r>
              <a:t>Fifth level</a:t>
            </a:r>
          </a:p>
        </p:txBody>
      </p:sp>
      <p:sp>
        <p:nvSpPr>
          <p:cNvPr id="139" name="Shape 139"/>
          <p:cNvSpPr>
            <a:spLocks noGrp="1"/>
          </p:cNvSpPr>
          <p:nvPr>
            <p:ph type="sldNum" sz="quarter" idx="2"/>
          </p:nvPr>
        </p:nvSpPr>
        <p:spPr>
          <a:prstGeom prst="rect">
            <a:avLst/>
          </a:prstGeom>
        </p:spPr>
        <p:txBody>
          <a:bodyPr/>
          <a:lstStyle/>
          <a:p>
            <a:pPr marL="0" marR="0" lvl="0" indent="0" algn="r" defTabSz="45720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200" b="0" i="0" u="none" strike="noStrike" kern="0" cap="none" spc="0" normalizeH="0" baseline="0" noProof="0" smtClean="0">
                <a:ln>
                  <a:noFill/>
                </a:ln>
                <a:solidFill>
                  <a:srgbClr val="888888"/>
                </a:solidFill>
                <a:effectLst/>
                <a:uLnTx/>
                <a:uFillTx/>
                <a:latin typeface="Calibri"/>
                <a:sym typeface="Calibri"/>
              </a:rPr>
              <a:pPr marL="0" marR="0" lvl="0" indent="0" algn="r" defTabSz="457200" rtl="0" eaLnBrk="1" fontAlgn="auto" latinLnBrk="0" hangingPunct="0">
                <a:lnSpc>
                  <a:spcPct val="100000"/>
                </a:lnSpc>
                <a:spcBef>
                  <a:spcPts val="0"/>
                </a:spcBef>
                <a:spcAft>
                  <a:spcPts val="0"/>
                </a:spcAft>
                <a:buClrTx/>
                <a:buSzTx/>
                <a:buFontTx/>
                <a:buNone/>
                <a:tabLst/>
                <a:defRPr/>
              </a:pPr>
              <a:t>‹#›</a:t>
            </a:fld>
            <a:endParaRPr kumimoji="0" lang="en-US" sz="1200" b="0" i="0" u="none" strike="noStrike" kern="0" cap="none" spc="0" normalizeH="0" baseline="0" noProof="0">
              <a:ln>
                <a:noFill/>
              </a:ln>
              <a:solidFill>
                <a:srgbClr val="888888"/>
              </a:solidFill>
              <a:effectLst/>
              <a:uLnTx/>
              <a:uFillTx/>
              <a:latin typeface="Calibri"/>
              <a:sym typeface="Calibri"/>
            </a:endParaRPr>
          </a:p>
        </p:txBody>
      </p:sp>
    </p:spTree>
    <p:extLst>
      <p:ext uri="{BB962C8B-B14F-4D97-AF65-F5344CB8AC3E}">
        <p14:creationId xmlns:p14="http://schemas.microsoft.com/office/powerpoint/2010/main" val="4082558961"/>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1_Comparison">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46" name="Shape 146"/>
          <p:cNvSpPr>
            <a:spLocks noGrp="1"/>
          </p:cNvSpPr>
          <p:nvPr>
            <p:ph type="title"/>
          </p:nvPr>
        </p:nvSpPr>
        <p:spPr>
          <a:prstGeom prst="rect">
            <a:avLst/>
          </a:prstGeom>
        </p:spPr>
        <p:txBody>
          <a:bodyPr/>
          <a:lstStyle>
            <a:lvl1pPr>
              <a:defRPr>
                <a:latin typeface="+mn-lt"/>
                <a:ea typeface="+mn-ea"/>
                <a:cs typeface="+mn-cs"/>
                <a:sym typeface="Calibri"/>
              </a:defRPr>
            </a:lvl1pPr>
          </a:lstStyle>
          <a:p>
            <a:r>
              <a:t>Click to edit Master title style</a:t>
            </a:r>
          </a:p>
        </p:txBody>
      </p:sp>
      <p:sp>
        <p:nvSpPr>
          <p:cNvPr id="147" name="Shape 147"/>
          <p:cNvSpPr>
            <a:spLocks noGrp="1"/>
          </p:cNvSpPr>
          <p:nvPr>
            <p:ph type="body" sz="quarter" idx="1"/>
          </p:nvPr>
        </p:nvSpPr>
        <p:spPr>
          <a:xfrm>
            <a:off x="609600" y="1535112"/>
            <a:ext cx="5386917" cy="639763"/>
          </a:xfrm>
          <a:prstGeom prst="rect">
            <a:avLst/>
          </a:prstGeom>
        </p:spPr>
        <p:txBody>
          <a:bodyPr anchor="b"/>
          <a:lstStyle>
            <a:lvl1pPr marL="0" indent="0">
              <a:spcBef>
                <a:spcPts val="500"/>
              </a:spcBef>
              <a:buSzTx/>
              <a:buFontTx/>
              <a:buNone/>
              <a:defRPr sz="2400" b="1">
                <a:latin typeface="+mn-lt"/>
                <a:ea typeface="+mn-ea"/>
                <a:cs typeface="+mn-cs"/>
                <a:sym typeface="Calibri"/>
              </a:defRPr>
            </a:lvl1pPr>
          </a:lstStyle>
          <a:p>
            <a:r>
              <a:t>Click to edit Master text styles</a:t>
            </a:r>
          </a:p>
        </p:txBody>
      </p:sp>
      <p:sp>
        <p:nvSpPr>
          <p:cNvPr id="148" name="Shape 148"/>
          <p:cNvSpPr>
            <a:spLocks noGrp="1"/>
          </p:cNvSpPr>
          <p:nvPr>
            <p:ph type="body" sz="quarter" idx="13"/>
          </p:nvPr>
        </p:nvSpPr>
        <p:spPr>
          <a:xfrm>
            <a:off x="6193368" y="1535112"/>
            <a:ext cx="5389033" cy="639763"/>
          </a:xfrm>
          <a:prstGeom prst="rect">
            <a:avLst/>
          </a:prstGeom>
        </p:spPr>
        <p:txBody>
          <a:bodyPr anchor="b"/>
          <a:lstStyle>
            <a:lvl1pPr marL="0" indent="0">
              <a:spcBef>
                <a:spcPts val="500"/>
              </a:spcBef>
              <a:buSzTx/>
              <a:buFontTx/>
              <a:buNone/>
              <a:defRPr sz="2400" b="1">
                <a:latin typeface="+mn-lt"/>
                <a:ea typeface="+mn-ea"/>
                <a:cs typeface="+mn-cs"/>
                <a:sym typeface="Calibri"/>
              </a:defRPr>
            </a:lvl1pPr>
          </a:lstStyle>
          <a:p>
            <a:pPr marL="0" indent="0">
              <a:spcBef>
                <a:spcPts val="500"/>
              </a:spcBef>
              <a:buSzTx/>
              <a:buFontTx/>
              <a:buNone/>
              <a:defRPr sz="2400" b="1">
                <a:latin typeface="+mn-lt"/>
                <a:ea typeface="+mn-ea"/>
                <a:cs typeface="+mn-cs"/>
                <a:sym typeface="Calibri"/>
              </a:defRPr>
            </a:pPr>
            <a:endParaRPr/>
          </a:p>
        </p:txBody>
      </p:sp>
      <p:sp>
        <p:nvSpPr>
          <p:cNvPr id="149" name="Shape 149"/>
          <p:cNvSpPr>
            <a:spLocks noGrp="1"/>
          </p:cNvSpPr>
          <p:nvPr>
            <p:ph type="sldNum" sz="quarter" idx="2"/>
          </p:nvPr>
        </p:nvSpPr>
        <p:spPr>
          <a:prstGeom prst="rect">
            <a:avLst/>
          </a:prstGeom>
        </p:spPr>
        <p:txBody>
          <a:bodyPr/>
          <a:lstStyle/>
          <a:p>
            <a:pPr marL="0" marR="0" lvl="0" indent="0" algn="r" defTabSz="45720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200" b="0" i="0" u="none" strike="noStrike" kern="0" cap="none" spc="0" normalizeH="0" baseline="0" noProof="0" smtClean="0">
                <a:ln>
                  <a:noFill/>
                </a:ln>
                <a:solidFill>
                  <a:srgbClr val="888888"/>
                </a:solidFill>
                <a:effectLst/>
                <a:uLnTx/>
                <a:uFillTx/>
                <a:latin typeface="Calibri"/>
                <a:sym typeface="Calibri"/>
              </a:rPr>
              <a:pPr marL="0" marR="0" lvl="0" indent="0" algn="r" defTabSz="457200" rtl="0" eaLnBrk="1" fontAlgn="auto" latinLnBrk="0" hangingPunct="0">
                <a:lnSpc>
                  <a:spcPct val="100000"/>
                </a:lnSpc>
                <a:spcBef>
                  <a:spcPts val="0"/>
                </a:spcBef>
                <a:spcAft>
                  <a:spcPts val="0"/>
                </a:spcAft>
                <a:buClrTx/>
                <a:buSzTx/>
                <a:buFontTx/>
                <a:buNone/>
                <a:tabLst/>
                <a:defRPr/>
              </a:pPr>
              <a:t>‹#›</a:t>
            </a:fld>
            <a:endParaRPr kumimoji="0" lang="en-US" sz="1200" b="0" i="0" u="none" strike="noStrike" kern="0" cap="none" spc="0" normalizeH="0" baseline="0" noProof="0">
              <a:ln>
                <a:noFill/>
              </a:ln>
              <a:solidFill>
                <a:srgbClr val="888888"/>
              </a:solidFill>
              <a:effectLst/>
              <a:uLnTx/>
              <a:uFillTx/>
              <a:latin typeface="Calibri"/>
              <a:sym typeface="Calibri"/>
            </a:endParaRPr>
          </a:p>
        </p:txBody>
      </p:sp>
    </p:spTree>
    <p:extLst>
      <p:ext uri="{BB962C8B-B14F-4D97-AF65-F5344CB8AC3E}">
        <p14:creationId xmlns:p14="http://schemas.microsoft.com/office/powerpoint/2010/main" val="2300929002"/>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1_Title Only">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56" name="Shape 156"/>
          <p:cNvSpPr>
            <a:spLocks noGrp="1"/>
          </p:cNvSpPr>
          <p:nvPr>
            <p:ph type="title"/>
          </p:nvPr>
        </p:nvSpPr>
        <p:spPr>
          <a:prstGeom prst="rect">
            <a:avLst/>
          </a:prstGeom>
        </p:spPr>
        <p:txBody>
          <a:bodyPr/>
          <a:lstStyle>
            <a:lvl1pPr>
              <a:defRPr>
                <a:latin typeface="+mn-lt"/>
                <a:ea typeface="+mn-ea"/>
                <a:cs typeface="+mn-cs"/>
                <a:sym typeface="Calibri"/>
              </a:defRPr>
            </a:lvl1pPr>
          </a:lstStyle>
          <a:p>
            <a:r>
              <a:t>Click to edit Master title style</a:t>
            </a:r>
          </a:p>
        </p:txBody>
      </p:sp>
      <p:sp>
        <p:nvSpPr>
          <p:cNvPr id="157" name="Shape 157"/>
          <p:cNvSpPr>
            <a:spLocks noGrp="1"/>
          </p:cNvSpPr>
          <p:nvPr>
            <p:ph type="sldNum" sz="quarter" idx="2"/>
          </p:nvPr>
        </p:nvSpPr>
        <p:spPr>
          <a:prstGeom prst="rect">
            <a:avLst/>
          </a:prstGeom>
        </p:spPr>
        <p:txBody>
          <a:bodyPr/>
          <a:lstStyle/>
          <a:p>
            <a:pPr marL="0" marR="0" lvl="0" indent="0" algn="r" defTabSz="45720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200" b="0" i="0" u="none" strike="noStrike" kern="0" cap="none" spc="0" normalizeH="0" baseline="0" noProof="0" smtClean="0">
                <a:ln>
                  <a:noFill/>
                </a:ln>
                <a:solidFill>
                  <a:srgbClr val="888888"/>
                </a:solidFill>
                <a:effectLst/>
                <a:uLnTx/>
                <a:uFillTx/>
                <a:latin typeface="Calibri"/>
                <a:sym typeface="Calibri"/>
              </a:rPr>
              <a:pPr marL="0" marR="0" lvl="0" indent="0" algn="r" defTabSz="457200" rtl="0" eaLnBrk="1" fontAlgn="auto" latinLnBrk="0" hangingPunct="0">
                <a:lnSpc>
                  <a:spcPct val="100000"/>
                </a:lnSpc>
                <a:spcBef>
                  <a:spcPts val="0"/>
                </a:spcBef>
                <a:spcAft>
                  <a:spcPts val="0"/>
                </a:spcAft>
                <a:buClrTx/>
                <a:buSzTx/>
                <a:buFontTx/>
                <a:buNone/>
                <a:tabLst/>
                <a:defRPr/>
              </a:pPr>
              <a:t>‹#›</a:t>
            </a:fld>
            <a:endParaRPr kumimoji="0" lang="en-US" sz="1200" b="0" i="0" u="none" strike="noStrike" kern="0" cap="none" spc="0" normalizeH="0" baseline="0" noProof="0">
              <a:ln>
                <a:noFill/>
              </a:ln>
              <a:solidFill>
                <a:srgbClr val="888888"/>
              </a:solidFill>
              <a:effectLst/>
              <a:uLnTx/>
              <a:uFillTx/>
              <a:latin typeface="Calibri"/>
              <a:sym typeface="Calibri"/>
            </a:endParaRPr>
          </a:p>
        </p:txBody>
      </p:sp>
    </p:spTree>
    <p:extLst>
      <p:ext uri="{BB962C8B-B14F-4D97-AF65-F5344CB8AC3E}">
        <p14:creationId xmlns:p14="http://schemas.microsoft.com/office/powerpoint/2010/main" val="349753089"/>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1_Blank">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64" name="Shape 164"/>
          <p:cNvSpPr>
            <a:spLocks noGrp="1"/>
          </p:cNvSpPr>
          <p:nvPr>
            <p:ph type="sldNum" sz="quarter" idx="2"/>
          </p:nvPr>
        </p:nvSpPr>
        <p:spPr>
          <a:prstGeom prst="rect">
            <a:avLst/>
          </a:prstGeom>
        </p:spPr>
        <p:txBody>
          <a:bodyPr/>
          <a:lstStyle/>
          <a:p>
            <a:pPr marL="0" marR="0" lvl="0" indent="0" algn="r" defTabSz="45720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200" b="0" i="0" u="none" strike="noStrike" kern="0" cap="none" spc="0" normalizeH="0" baseline="0" noProof="0" smtClean="0">
                <a:ln>
                  <a:noFill/>
                </a:ln>
                <a:solidFill>
                  <a:srgbClr val="888888"/>
                </a:solidFill>
                <a:effectLst/>
                <a:uLnTx/>
                <a:uFillTx/>
                <a:latin typeface="Calibri"/>
                <a:sym typeface="Calibri"/>
              </a:rPr>
              <a:pPr marL="0" marR="0" lvl="0" indent="0" algn="r" defTabSz="457200" rtl="0" eaLnBrk="1" fontAlgn="auto" latinLnBrk="0" hangingPunct="0">
                <a:lnSpc>
                  <a:spcPct val="100000"/>
                </a:lnSpc>
                <a:spcBef>
                  <a:spcPts val="0"/>
                </a:spcBef>
                <a:spcAft>
                  <a:spcPts val="0"/>
                </a:spcAft>
                <a:buClrTx/>
                <a:buSzTx/>
                <a:buFontTx/>
                <a:buNone/>
                <a:tabLst/>
                <a:defRPr/>
              </a:pPr>
              <a:t>‹#›</a:t>
            </a:fld>
            <a:endParaRPr kumimoji="0" lang="en-US" sz="1200" b="0" i="0" u="none" strike="noStrike" kern="0" cap="none" spc="0" normalizeH="0" baseline="0" noProof="0">
              <a:ln>
                <a:noFill/>
              </a:ln>
              <a:solidFill>
                <a:srgbClr val="888888"/>
              </a:solidFill>
              <a:effectLst/>
              <a:uLnTx/>
              <a:uFillTx/>
              <a:latin typeface="Calibri"/>
              <a:sym typeface="Calibri"/>
            </a:endParaRPr>
          </a:p>
        </p:txBody>
      </p:sp>
    </p:spTree>
    <p:extLst>
      <p:ext uri="{BB962C8B-B14F-4D97-AF65-F5344CB8AC3E}">
        <p14:creationId xmlns:p14="http://schemas.microsoft.com/office/powerpoint/2010/main" val="2378397811"/>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1_Content with Caption">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71" name="Shape 171"/>
          <p:cNvSpPr>
            <a:spLocks noGrp="1"/>
          </p:cNvSpPr>
          <p:nvPr>
            <p:ph type="title"/>
          </p:nvPr>
        </p:nvSpPr>
        <p:spPr>
          <a:xfrm>
            <a:off x="609600" y="273050"/>
            <a:ext cx="4011085" cy="1162050"/>
          </a:xfrm>
          <a:prstGeom prst="rect">
            <a:avLst/>
          </a:prstGeom>
        </p:spPr>
        <p:txBody>
          <a:bodyPr anchor="b"/>
          <a:lstStyle>
            <a:lvl1pPr algn="l">
              <a:defRPr sz="2000" b="1">
                <a:latin typeface="+mn-lt"/>
                <a:ea typeface="+mn-ea"/>
                <a:cs typeface="+mn-cs"/>
                <a:sym typeface="Calibri"/>
              </a:defRPr>
            </a:lvl1pPr>
          </a:lstStyle>
          <a:p>
            <a:r>
              <a:t>Click to edit Master title style</a:t>
            </a:r>
          </a:p>
        </p:txBody>
      </p:sp>
      <p:sp>
        <p:nvSpPr>
          <p:cNvPr id="172" name="Shape 172"/>
          <p:cNvSpPr>
            <a:spLocks noGrp="1"/>
          </p:cNvSpPr>
          <p:nvPr>
            <p:ph type="body" idx="1"/>
          </p:nvPr>
        </p:nvSpPr>
        <p:spPr>
          <a:xfrm>
            <a:off x="4766733" y="273051"/>
            <a:ext cx="6815667" cy="5853113"/>
          </a:xfrm>
          <a:prstGeom prst="rect">
            <a:avLst/>
          </a:prstGeom>
        </p:spPr>
        <p:txBody>
          <a:bodyPr/>
          <a:lstStyle>
            <a:lvl1pPr>
              <a:defRPr>
                <a:latin typeface="+mn-lt"/>
                <a:ea typeface="+mn-ea"/>
                <a:cs typeface="+mn-cs"/>
                <a:sym typeface="Calibri"/>
              </a:defRPr>
            </a:lvl1pPr>
            <a:lvl2pPr>
              <a:defRPr>
                <a:latin typeface="+mn-lt"/>
                <a:ea typeface="+mn-ea"/>
                <a:cs typeface="+mn-cs"/>
                <a:sym typeface="Calibri"/>
              </a:defRPr>
            </a:lvl2pPr>
            <a:lvl3pPr>
              <a:defRPr>
                <a:latin typeface="+mn-lt"/>
                <a:ea typeface="+mn-ea"/>
                <a:cs typeface="+mn-cs"/>
                <a:sym typeface="Calibri"/>
              </a:defRPr>
            </a:lvl3pPr>
            <a:lvl4pPr>
              <a:defRPr>
                <a:latin typeface="+mn-lt"/>
                <a:ea typeface="+mn-ea"/>
                <a:cs typeface="+mn-cs"/>
                <a:sym typeface="Calibri"/>
              </a:defRPr>
            </a:lvl4pPr>
            <a:lvl5pPr>
              <a:defRPr>
                <a:latin typeface="+mn-lt"/>
                <a:ea typeface="+mn-ea"/>
                <a:cs typeface="+mn-cs"/>
                <a:sym typeface="Calibri"/>
              </a:defRPr>
            </a:lvl5pPr>
          </a:lstStyle>
          <a:p>
            <a:r>
              <a:t>Click to edit Master text styles</a:t>
            </a:r>
          </a:p>
          <a:p>
            <a:pPr lvl="1"/>
            <a:r>
              <a:t>Second level</a:t>
            </a:r>
          </a:p>
          <a:p>
            <a:pPr lvl="2"/>
            <a:r>
              <a:t>Third level</a:t>
            </a:r>
          </a:p>
          <a:p>
            <a:pPr lvl="3"/>
            <a:r>
              <a:t>Fourth level</a:t>
            </a:r>
          </a:p>
          <a:p>
            <a:pPr lvl="4"/>
            <a:r>
              <a:t>Fifth level</a:t>
            </a:r>
          </a:p>
        </p:txBody>
      </p:sp>
      <p:sp>
        <p:nvSpPr>
          <p:cNvPr id="173" name="Shape 173"/>
          <p:cNvSpPr>
            <a:spLocks noGrp="1"/>
          </p:cNvSpPr>
          <p:nvPr>
            <p:ph type="body" sz="half" idx="13"/>
          </p:nvPr>
        </p:nvSpPr>
        <p:spPr>
          <a:xfrm>
            <a:off x="609599" y="1435101"/>
            <a:ext cx="4011087" cy="4691063"/>
          </a:xfrm>
          <a:prstGeom prst="rect">
            <a:avLst/>
          </a:prstGeom>
        </p:spPr>
        <p:txBody>
          <a:bodyPr/>
          <a:lstStyle>
            <a:lvl1pPr marL="0" indent="0">
              <a:spcBef>
                <a:spcPts val="300"/>
              </a:spcBef>
              <a:buSzTx/>
              <a:buFontTx/>
              <a:buNone/>
              <a:defRPr sz="1400">
                <a:latin typeface="+mn-lt"/>
                <a:ea typeface="+mn-ea"/>
                <a:cs typeface="+mn-cs"/>
                <a:sym typeface="Calibri"/>
              </a:defRPr>
            </a:lvl1pPr>
          </a:lstStyle>
          <a:p>
            <a:pPr marL="0" indent="0">
              <a:spcBef>
                <a:spcPts val="300"/>
              </a:spcBef>
              <a:buSzTx/>
              <a:buFontTx/>
              <a:buNone/>
              <a:defRPr sz="1400">
                <a:latin typeface="+mn-lt"/>
                <a:ea typeface="+mn-ea"/>
                <a:cs typeface="+mn-cs"/>
                <a:sym typeface="Calibri"/>
              </a:defRPr>
            </a:pPr>
            <a:endParaRPr/>
          </a:p>
        </p:txBody>
      </p:sp>
      <p:sp>
        <p:nvSpPr>
          <p:cNvPr id="174" name="Shape 174"/>
          <p:cNvSpPr>
            <a:spLocks noGrp="1"/>
          </p:cNvSpPr>
          <p:nvPr>
            <p:ph type="sldNum" sz="quarter" idx="2"/>
          </p:nvPr>
        </p:nvSpPr>
        <p:spPr>
          <a:prstGeom prst="rect">
            <a:avLst/>
          </a:prstGeom>
        </p:spPr>
        <p:txBody>
          <a:bodyPr/>
          <a:lstStyle/>
          <a:p>
            <a:pPr marL="0" marR="0" lvl="0" indent="0" algn="r" defTabSz="45720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200" b="0" i="0" u="none" strike="noStrike" kern="0" cap="none" spc="0" normalizeH="0" baseline="0" noProof="0" smtClean="0">
                <a:ln>
                  <a:noFill/>
                </a:ln>
                <a:solidFill>
                  <a:srgbClr val="888888"/>
                </a:solidFill>
                <a:effectLst/>
                <a:uLnTx/>
                <a:uFillTx/>
                <a:latin typeface="Calibri"/>
                <a:sym typeface="Calibri"/>
              </a:rPr>
              <a:pPr marL="0" marR="0" lvl="0" indent="0" algn="r" defTabSz="457200" rtl="0" eaLnBrk="1" fontAlgn="auto" latinLnBrk="0" hangingPunct="0">
                <a:lnSpc>
                  <a:spcPct val="100000"/>
                </a:lnSpc>
                <a:spcBef>
                  <a:spcPts val="0"/>
                </a:spcBef>
                <a:spcAft>
                  <a:spcPts val="0"/>
                </a:spcAft>
                <a:buClrTx/>
                <a:buSzTx/>
                <a:buFontTx/>
                <a:buNone/>
                <a:tabLst/>
                <a:defRPr/>
              </a:pPr>
              <a:t>‹#›</a:t>
            </a:fld>
            <a:endParaRPr kumimoji="0" lang="en-US" sz="1200" b="0" i="0" u="none" strike="noStrike" kern="0" cap="none" spc="0" normalizeH="0" baseline="0" noProof="0">
              <a:ln>
                <a:noFill/>
              </a:ln>
              <a:solidFill>
                <a:srgbClr val="888888"/>
              </a:solidFill>
              <a:effectLst/>
              <a:uLnTx/>
              <a:uFillTx/>
              <a:latin typeface="Calibri"/>
              <a:sym typeface="Calibri"/>
            </a:endParaRPr>
          </a:p>
        </p:txBody>
      </p:sp>
    </p:spTree>
    <p:extLst>
      <p:ext uri="{BB962C8B-B14F-4D97-AF65-F5344CB8AC3E}">
        <p14:creationId xmlns:p14="http://schemas.microsoft.com/office/powerpoint/2010/main" val="234185246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Shape 20"/>
          <p:cNvSpPr>
            <a:spLocks noGrp="1"/>
          </p:cNvSpPr>
          <p:nvPr>
            <p:ph type="title"/>
          </p:nvPr>
        </p:nvSpPr>
        <p:spPr>
          <a:prstGeom prst="rect">
            <a:avLst/>
          </a:prstGeom>
        </p:spPr>
        <p:txBody>
          <a:bodyPr/>
          <a:lstStyle/>
          <a:p>
            <a:r>
              <a:t>Click to edit Master title style</a:t>
            </a:r>
          </a:p>
        </p:txBody>
      </p:sp>
      <p:sp>
        <p:nvSpPr>
          <p:cNvPr id="21" name="Shape 21"/>
          <p:cNvSpPr>
            <a:spLocks noGrp="1"/>
          </p:cNvSpPr>
          <p:nvPr>
            <p:ph type="body" idx="1"/>
          </p:nvPr>
        </p:nvSpPr>
        <p:spPr>
          <a:prstGeom prst="rect">
            <a:avLst/>
          </a:prstGeom>
        </p:spPr>
        <p:txBody>
          <a:bodyPr/>
          <a:lstStyle/>
          <a:p>
            <a:r>
              <a:t>Click to edit Master text styles</a:t>
            </a:r>
          </a:p>
          <a:p>
            <a:pPr lvl="1"/>
            <a:r>
              <a:t>Second level</a:t>
            </a:r>
          </a:p>
          <a:p>
            <a:pPr lvl="2"/>
            <a:r>
              <a:t>Third level</a:t>
            </a:r>
          </a:p>
          <a:p>
            <a:pPr lvl="3"/>
            <a:r>
              <a:t>Fourth level</a:t>
            </a:r>
          </a:p>
          <a:p>
            <a:pPr lvl="4"/>
            <a:r>
              <a:t>Fifth level</a:t>
            </a:r>
          </a:p>
        </p:txBody>
      </p:sp>
      <p:sp>
        <p:nvSpPr>
          <p:cNvPr id="22" name="Shape 22"/>
          <p:cNvSpPr>
            <a:spLocks noGrp="1"/>
          </p:cNvSpPr>
          <p:nvPr>
            <p:ph type="sldNum" sz="quarter" idx="2"/>
          </p:nvPr>
        </p:nvSpPr>
        <p:spPr>
          <a:prstGeom prst="rect">
            <a:avLst/>
          </a:prstGeom>
        </p:spPr>
        <p:txBody>
          <a:bodyPr/>
          <a:lstStyle/>
          <a:p>
            <a:pPr marL="0" marR="0" lvl="0" indent="0" algn="r" defTabSz="45720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200" b="0" i="0" u="none" strike="noStrike" kern="0" cap="none" spc="0" normalizeH="0" baseline="0" noProof="0" smtClean="0">
                <a:ln>
                  <a:noFill/>
                </a:ln>
                <a:solidFill>
                  <a:srgbClr val="888888"/>
                </a:solidFill>
                <a:effectLst/>
                <a:uLnTx/>
                <a:uFillTx/>
                <a:latin typeface="Calibri"/>
                <a:sym typeface="Calibri"/>
              </a:rPr>
              <a:pPr marL="0" marR="0" lvl="0" indent="0" algn="r" defTabSz="457200" rtl="0" eaLnBrk="1" fontAlgn="auto" latinLnBrk="0" hangingPunct="0">
                <a:lnSpc>
                  <a:spcPct val="100000"/>
                </a:lnSpc>
                <a:spcBef>
                  <a:spcPts val="0"/>
                </a:spcBef>
                <a:spcAft>
                  <a:spcPts val="0"/>
                </a:spcAft>
                <a:buClrTx/>
                <a:buSzTx/>
                <a:buFontTx/>
                <a:buNone/>
                <a:tabLst/>
                <a:defRPr/>
              </a:pPr>
              <a:t>‹#›</a:t>
            </a:fld>
            <a:endParaRPr kumimoji="0" lang="en-US" sz="1200" b="0" i="0" u="none" strike="noStrike" kern="0" cap="none" spc="0" normalizeH="0" baseline="0" noProof="0">
              <a:ln>
                <a:noFill/>
              </a:ln>
              <a:solidFill>
                <a:srgbClr val="888888"/>
              </a:solidFill>
              <a:effectLst/>
              <a:uLnTx/>
              <a:uFillTx/>
              <a:latin typeface="Calibri"/>
              <a:sym typeface="Calibri"/>
            </a:endParaRPr>
          </a:p>
        </p:txBody>
      </p:sp>
    </p:spTree>
    <p:extLst>
      <p:ext uri="{BB962C8B-B14F-4D97-AF65-F5344CB8AC3E}">
        <p14:creationId xmlns:p14="http://schemas.microsoft.com/office/powerpoint/2010/main" val="861235956"/>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1_Picture with Caption">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81" name="Shape 181"/>
          <p:cNvSpPr>
            <a:spLocks noGrp="1"/>
          </p:cNvSpPr>
          <p:nvPr>
            <p:ph type="title"/>
          </p:nvPr>
        </p:nvSpPr>
        <p:spPr>
          <a:xfrm>
            <a:off x="2389718" y="4800600"/>
            <a:ext cx="7315201" cy="566738"/>
          </a:xfrm>
          <a:prstGeom prst="rect">
            <a:avLst/>
          </a:prstGeom>
        </p:spPr>
        <p:txBody>
          <a:bodyPr anchor="b"/>
          <a:lstStyle>
            <a:lvl1pPr algn="l">
              <a:defRPr sz="2000" b="1">
                <a:latin typeface="+mn-lt"/>
                <a:ea typeface="+mn-ea"/>
                <a:cs typeface="+mn-cs"/>
                <a:sym typeface="Calibri"/>
              </a:defRPr>
            </a:lvl1pPr>
          </a:lstStyle>
          <a:p>
            <a:r>
              <a:t>Click to edit Master title style</a:t>
            </a:r>
          </a:p>
        </p:txBody>
      </p:sp>
      <p:sp>
        <p:nvSpPr>
          <p:cNvPr id="182" name="Shape 182"/>
          <p:cNvSpPr>
            <a:spLocks noGrp="1"/>
          </p:cNvSpPr>
          <p:nvPr>
            <p:ph type="pic" sz="half" idx="13"/>
          </p:nvPr>
        </p:nvSpPr>
        <p:spPr>
          <a:xfrm>
            <a:off x="2389718" y="612775"/>
            <a:ext cx="7315201" cy="4114800"/>
          </a:xfrm>
          <a:prstGeom prst="rect">
            <a:avLst/>
          </a:prstGeom>
        </p:spPr>
        <p:txBody>
          <a:bodyPr lIns="91439" rIns="91439">
            <a:noAutofit/>
          </a:bodyPr>
          <a:lstStyle/>
          <a:p>
            <a:endParaRPr/>
          </a:p>
        </p:txBody>
      </p:sp>
      <p:sp>
        <p:nvSpPr>
          <p:cNvPr id="183" name="Shape 183"/>
          <p:cNvSpPr>
            <a:spLocks noGrp="1"/>
          </p:cNvSpPr>
          <p:nvPr>
            <p:ph type="body" sz="quarter" idx="1"/>
          </p:nvPr>
        </p:nvSpPr>
        <p:spPr>
          <a:xfrm>
            <a:off x="2389718" y="5367338"/>
            <a:ext cx="7315201" cy="804863"/>
          </a:xfrm>
          <a:prstGeom prst="rect">
            <a:avLst/>
          </a:prstGeom>
        </p:spPr>
        <p:txBody>
          <a:bodyPr/>
          <a:lstStyle>
            <a:lvl1pPr marL="0" indent="0">
              <a:spcBef>
                <a:spcPts val="300"/>
              </a:spcBef>
              <a:buSzTx/>
              <a:buFontTx/>
              <a:buNone/>
              <a:defRPr sz="1400">
                <a:latin typeface="+mn-lt"/>
                <a:ea typeface="+mn-ea"/>
                <a:cs typeface="+mn-cs"/>
                <a:sym typeface="Calibri"/>
              </a:defRPr>
            </a:lvl1pPr>
          </a:lstStyle>
          <a:p>
            <a:r>
              <a:t>Click to edit Master text styles</a:t>
            </a:r>
          </a:p>
        </p:txBody>
      </p:sp>
      <p:sp>
        <p:nvSpPr>
          <p:cNvPr id="184" name="Shape 184"/>
          <p:cNvSpPr>
            <a:spLocks noGrp="1"/>
          </p:cNvSpPr>
          <p:nvPr>
            <p:ph type="sldNum" sz="quarter" idx="2"/>
          </p:nvPr>
        </p:nvSpPr>
        <p:spPr>
          <a:prstGeom prst="rect">
            <a:avLst/>
          </a:prstGeom>
        </p:spPr>
        <p:txBody>
          <a:bodyPr/>
          <a:lstStyle/>
          <a:p>
            <a:pPr marL="0" marR="0" lvl="0" indent="0" algn="r" defTabSz="45720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200" b="0" i="0" u="none" strike="noStrike" kern="0" cap="none" spc="0" normalizeH="0" baseline="0" noProof="0" smtClean="0">
                <a:ln>
                  <a:noFill/>
                </a:ln>
                <a:solidFill>
                  <a:srgbClr val="888888"/>
                </a:solidFill>
                <a:effectLst/>
                <a:uLnTx/>
                <a:uFillTx/>
                <a:latin typeface="Calibri"/>
                <a:sym typeface="Calibri"/>
              </a:rPr>
              <a:pPr marL="0" marR="0" lvl="0" indent="0" algn="r" defTabSz="457200" rtl="0" eaLnBrk="1" fontAlgn="auto" latinLnBrk="0" hangingPunct="0">
                <a:lnSpc>
                  <a:spcPct val="100000"/>
                </a:lnSpc>
                <a:spcBef>
                  <a:spcPts val="0"/>
                </a:spcBef>
                <a:spcAft>
                  <a:spcPts val="0"/>
                </a:spcAft>
                <a:buClrTx/>
                <a:buSzTx/>
                <a:buFontTx/>
                <a:buNone/>
                <a:tabLst/>
                <a:defRPr/>
              </a:pPr>
              <a:t>‹#›</a:t>
            </a:fld>
            <a:endParaRPr kumimoji="0" lang="en-US" sz="1200" b="0" i="0" u="none" strike="noStrike" kern="0" cap="none" spc="0" normalizeH="0" baseline="0" noProof="0">
              <a:ln>
                <a:noFill/>
              </a:ln>
              <a:solidFill>
                <a:srgbClr val="888888"/>
              </a:solidFill>
              <a:effectLst/>
              <a:uLnTx/>
              <a:uFillTx/>
              <a:latin typeface="Calibri"/>
              <a:sym typeface="Calibri"/>
            </a:endParaRPr>
          </a:p>
        </p:txBody>
      </p:sp>
    </p:spTree>
    <p:extLst>
      <p:ext uri="{BB962C8B-B14F-4D97-AF65-F5344CB8AC3E}">
        <p14:creationId xmlns:p14="http://schemas.microsoft.com/office/powerpoint/2010/main" val="3333847239"/>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1_Title and Vertical Tex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91" name="Shape 191"/>
          <p:cNvSpPr>
            <a:spLocks noGrp="1"/>
          </p:cNvSpPr>
          <p:nvPr>
            <p:ph type="title"/>
          </p:nvPr>
        </p:nvSpPr>
        <p:spPr>
          <a:prstGeom prst="rect">
            <a:avLst/>
          </a:prstGeom>
        </p:spPr>
        <p:txBody>
          <a:bodyPr/>
          <a:lstStyle>
            <a:lvl1pPr>
              <a:defRPr>
                <a:latin typeface="+mn-lt"/>
                <a:ea typeface="+mn-ea"/>
                <a:cs typeface="+mn-cs"/>
                <a:sym typeface="Calibri"/>
              </a:defRPr>
            </a:lvl1pPr>
          </a:lstStyle>
          <a:p>
            <a:r>
              <a:t>Click to edit Master title style</a:t>
            </a:r>
          </a:p>
        </p:txBody>
      </p:sp>
      <p:sp>
        <p:nvSpPr>
          <p:cNvPr id="192" name="Shape 192"/>
          <p:cNvSpPr>
            <a:spLocks noGrp="1"/>
          </p:cNvSpPr>
          <p:nvPr>
            <p:ph type="body" idx="1"/>
          </p:nvPr>
        </p:nvSpPr>
        <p:spPr>
          <a:prstGeom prst="rect">
            <a:avLst/>
          </a:prstGeom>
        </p:spPr>
        <p:txBody>
          <a:bodyPr/>
          <a:lstStyle>
            <a:lvl1pPr>
              <a:defRPr>
                <a:latin typeface="+mn-lt"/>
                <a:ea typeface="+mn-ea"/>
                <a:cs typeface="+mn-cs"/>
                <a:sym typeface="Calibri"/>
              </a:defRPr>
            </a:lvl1pPr>
            <a:lvl2pPr>
              <a:defRPr>
                <a:latin typeface="+mn-lt"/>
                <a:ea typeface="+mn-ea"/>
                <a:cs typeface="+mn-cs"/>
                <a:sym typeface="Calibri"/>
              </a:defRPr>
            </a:lvl2pPr>
            <a:lvl3pPr>
              <a:defRPr>
                <a:latin typeface="+mn-lt"/>
                <a:ea typeface="+mn-ea"/>
                <a:cs typeface="+mn-cs"/>
                <a:sym typeface="Calibri"/>
              </a:defRPr>
            </a:lvl3pPr>
            <a:lvl4pPr>
              <a:defRPr>
                <a:latin typeface="+mn-lt"/>
                <a:ea typeface="+mn-ea"/>
                <a:cs typeface="+mn-cs"/>
                <a:sym typeface="Calibri"/>
              </a:defRPr>
            </a:lvl4pPr>
            <a:lvl5pPr>
              <a:defRPr>
                <a:latin typeface="+mn-lt"/>
                <a:ea typeface="+mn-ea"/>
                <a:cs typeface="+mn-cs"/>
                <a:sym typeface="Calibri"/>
              </a:defRPr>
            </a:lvl5pPr>
          </a:lstStyle>
          <a:p>
            <a:r>
              <a:t>Click to edit Master text styles</a:t>
            </a:r>
          </a:p>
          <a:p>
            <a:pPr lvl="1"/>
            <a:r>
              <a:t>Second level</a:t>
            </a:r>
          </a:p>
          <a:p>
            <a:pPr lvl="2"/>
            <a:r>
              <a:t>Third level</a:t>
            </a:r>
          </a:p>
          <a:p>
            <a:pPr lvl="3"/>
            <a:r>
              <a:t>Fourth level</a:t>
            </a:r>
          </a:p>
          <a:p>
            <a:pPr lvl="4"/>
            <a:r>
              <a:t>Fifth level</a:t>
            </a:r>
          </a:p>
        </p:txBody>
      </p:sp>
      <p:sp>
        <p:nvSpPr>
          <p:cNvPr id="193" name="Shape 193"/>
          <p:cNvSpPr>
            <a:spLocks noGrp="1"/>
          </p:cNvSpPr>
          <p:nvPr>
            <p:ph type="sldNum" sz="quarter" idx="2"/>
          </p:nvPr>
        </p:nvSpPr>
        <p:spPr>
          <a:prstGeom prst="rect">
            <a:avLst/>
          </a:prstGeom>
        </p:spPr>
        <p:txBody>
          <a:bodyPr/>
          <a:lstStyle/>
          <a:p>
            <a:pPr marL="0" marR="0" lvl="0" indent="0" algn="r" defTabSz="45720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200" b="0" i="0" u="none" strike="noStrike" kern="0" cap="none" spc="0" normalizeH="0" baseline="0" noProof="0" smtClean="0">
                <a:ln>
                  <a:noFill/>
                </a:ln>
                <a:solidFill>
                  <a:srgbClr val="888888"/>
                </a:solidFill>
                <a:effectLst/>
                <a:uLnTx/>
                <a:uFillTx/>
                <a:latin typeface="Calibri"/>
                <a:sym typeface="Calibri"/>
              </a:rPr>
              <a:pPr marL="0" marR="0" lvl="0" indent="0" algn="r" defTabSz="457200" rtl="0" eaLnBrk="1" fontAlgn="auto" latinLnBrk="0" hangingPunct="0">
                <a:lnSpc>
                  <a:spcPct val="100000"/>
                </a:lnSpc>
                <a:spcBef>
                  <a:spcPts val="0"/>
                </a:spcBef>
                <a:spcAft>
                  <a:spcPts val="0"/>
                </a:spcAft>
                <a:buClrTx/>
                <a:buSzTx/>
                <a:buFontTx/>
                <a:buNone/>
                <a:tabLst/>
                <a:defRPr/>
              </a:pPr>
              <a:t>‹#›</a:t>
            </a:fld>
            <a:endParaRPr kumimoji="0" lang="en-US" sz="1200" b="0" i="0" u="none" strike="noStrike" kern="0" cap="none" spc="0" normalizeH="0" baseline="0" noProof="0">
              <a:ln>
                <a:noFill/>
              </a:ln>
              <a:solidFill>
                <a:srgbClr val="888888"/>
              </a:solidFill>
              <a:effectLst/>
              <a:uLnTx/>
              <a:uFillTx/>
              <a:latin typeface="Calibri"/>
              <a:sym typeface="Calibri"/>
            </a:endParaRPr>
          </a:p>
        </p:txBody>
      </p:sp>
    </p:spTree>
    <p:extLst>
      <p:ext uri="{BB962C8B-B14F-4D97-AF65-F5344CB8AC3E}">
        <p14:creationId xmlns:p14="http://schemas.microsoft.com/office/powerpoint/2010/main" val="641783097"/>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1_Vertical Title and Tex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00" name="Shape 200"/>
          <p:cNvSpPr>
            <a:spLocks noGrp="1"/>
          </p:cNvSpPr>
          <p:nvPr>
            <p:ph type="title"/>
          </p:nvPr>
        </p:nvSpPr>
        <p:spPr>
          <a:xfrm>
            <a:off x="8839200" y="274638"/>
            <a:ext cx="2743200" cy="5851526"/>
          </a:xfrm>
          <a:prstGeom prst="rect">
            <a:avLst/>
          </a:prstGeom>
        </p:spPr>
        <p:txBody>
          <a:bodyPr/>
          <a:lstStyle>
            <a:lvl1pPr>
              <a:defRPr>
                <a:latin typeface="+mn-lt"/>
                <a:ea typeface="+mn-ea"/>
                <a:cs typeface="+mn-cs"/>
                <a:sym typeface="Calibri"/>
              </a:defRPr>
            </a:lvl1pPr>
          </a:lstStyle>
          <a:p>
            <a:r>
              <a:t>Click to edit Master title style</a:t>
            </a:r>
          </a:p>
        </p:txBody>
      </p:sp>
      <p:sp>
        <p:nvSpPr>
          <p:cNvPr id="201" name="Shape 201"/>
          <p:cNvSpPr>
            <a:spLocks noGrp="1"/>
          </p:cNvSpPr>
          <p:nvPr>
            <p:ph type="body" idx="1"/>
          </p:nvPr>
        </p:nvSpPr>
        <p:spPr>
          <a:xfrm>
            <a:off x="609600" y="274638"/>
            <a:ext cx="8026400" cy="5851526"/>
          </a:xfrm>
          <a:prstGeom prst="rect">
            <a:avLst/>
          </a:prstGeom>
        </p:spPr>
        <p:txBody>
          <a:bodyPr/>
          <a:lstStyle>
            <a:lvl1pPr>
              <a:defRPr>
                <a:latin typeface="+mn-lt"/>
                <a:ea typeface="+mn-ea"/>
                <a:cs typeface="+mn-cs"/>
                <a:sym typeface="Calibri"/>
              </a:defRPr>
            </a:lvl1pPr>
            <a:lvl2pPr>
              <a:defRPr>
                <a:latin typeface="+mn-lt"/>
                <a:ea typeface="+mn-ea"/>
                <a:cs typeface="+mn-cs"/>
                <a:sym typeface="Calibri"/>
              </a:defRPr>
            </a:lvl2pPr>
            <a:lvl3pPr>
              <a:defRPr>
                <a:latin typeface="+mn-lt"/>
                <a:ea typeface="+mn-ea"/>
                <a:cs typeface="+mn-cs"/>
                <a:sym typeface="Calibri"/>
              </a:defRPr>
            </a:lvl3pPr>
            <a:lvl4pPr>
              <a:defRPr>
                <a:latin typeface="+mn-lt"/>
                <a:ea typeface="+mn-ea"/>
                <a:cs typeface="+mn-cs"/>
                <a:sym typeface="Calibri"/>
              </a:defRPr>
            </a:lvl4pPr>
            <a:lvl5pPr>
              <a:defRPr>
                <a:latin typeface="+mn-lt"/>
                <a:ea typeface="+mn-ea"/>
                <a:cs typeface="+mn-cs"/>
                <a:sym typeface="Calibri"/>
              </a:defRPr>
            </a:lvl5pPr>
          </a:lstStyle>
          <a:p>
            <a:r>
              <a:t>Click to edit Master text styles</a:t>
            </a:r>
          </a:p>
          <a:p>
            <a:pPr lvl="1"/>
            <a:r>
              <a:t>Second level</a:t>
            </a:r>
          </a:p>
          <a:p>
            <a:pPr lvl="2"/>
            <a:r>
              <a:t>Third level</a:t>
            </a:r>
          </a:p>
          <a:p>
            <a:pPr lvl="3"/>
            <a:r>
              <a:t>Fourth level</a:t>
            </a:r>
          </a:p>
          <a:p>
            <a:pPr lvl="4"/>
            <a:r>
              <a:t>Fifth level</a:t>
            </a:r>
          </a:p>
        </p:txBody>
      </p:sp>
      <p:sp>
        <p:nvSpPr>
          <p:cNvPr id="202" name="Shape 202"/>
          <p:cNvSpPr>
            <a:spLocks noGrp="1"/>
          </p:cNvSpPr>
          <p:nvPr>
            <p:ph type="sldNum" sz="quarter" idx="2"/>
          </p:nvPr>
        </p:nvSpPr>
        <p:spPr>
          <a:prstGeom prst="rect">
            <a:avLst/>
          </a:prstGeom>
        </p:spPr>
        <p:txBody>
          <a:bodyPr/>
          <a:lstStyle/>
          <a:p>
            <a:pPr marL="0" marR="0" lvl="0" indent="0" algn="r" defTabSz="45720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200" b="0" i="0" u="none" strike="noStrike" kern="0" cap="none" spc="0" normalizeH="0" baseline="0" noProof="0" smtClean="0">
                <a:ln>
                  <a:noFill/>
                </a:ln>
                <a:solidFill>
                  <a:srgbClr val="888888"/>
                </a:solidFill>
                <a:effectLst/>
                <a:uLnTx/>
                <a:uFillTx/>
                <a:latin typeface="Calibri"/>
                <a:sym typeface="Calibri"/>
              </a:rPr>
              <a:pPr marL="0" marR="0" lvl="0" indent="0" algn="r" defTabSz="457200" rtl="0" eaLnBrk="1" fontAlgn="auto" latinLnBrk="0" hangingPunct="0">
                <a:lnSpc>
                  <a:spcPct val="100000"/>
                </a:lnSpc>
                <a:spcBef>
                  <a:spcPts val="0"/>
                </a:spcBef>
                <a:spcAft>
                  <a:spcPts val="0"/>
                </a:spcAft>
                <a:buClrTx/>
                <a:buSzTx/>
                <a:buFontTx/>
                <a:buNone/>
                <a:tabLst/>
                <a:defRPr/>
              </a:pPr>
              <a:t>‹#›</a:t>
            </a:fld>
            <a:endParaRPr kumimoji="0" lang="en-US" sz="1200" b="0" i="0" u="none" strike="noStrike" kern="0" cap="none" spc="0" normalizeH="0" baseline="0" noProof="0">
              <a:ln>
                <a:noFill/>
              </a:ln>
              <a:solidFill>
                <a:srgbClr val="888888"/>
              </a:solidFill>
              <a:effectLst/>
              <a:uLnTx/>
              <a:uFillTx/>
              <a:latin typeface="Calibri"/>
              <a:sym typeface="Calibri"/>
            </a:endParaRPr>
          </a:p>
        </p:txBody>
      </p:sp>
    </p:spTree>
    <p:extLst>
      <p:ext uri="{BB962C8B-B14F-4D97-AF65-F5344CB8AC3E}">
        <p14:creationId xmlns:p14="http://schemas.microsoft.com/office/powerpoint/2010/main" val="213872649"/>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Shape 29"/>
          <p:cNvSpPr>
            <a:spLocks noGrp="1"/>
          </p:cNvSpPr>
          <p:nvPr>
            <p:ph type="title"/>
          </p:nvPr>
        </p:nvSpPr>
        <p:spPr>
          <a:xfrm>
            <a:off x="963084" y="4406901"/>
            <a:ext cx="10363201" cy="1362075"/>
          </a:xfrm>
          <a:prstGeom prst="rect">
            <a:avLst/>
          </a:prstGeom>
        </p:spPr>
        <p:txBody>
          <a:bodyPr anchor="t"/>
          <a:lstStyle>
            <a:lvl1pPr algn="l">
              <a:defRPr sz="4000" b="1" cap="all"/>
            </a:lvl1pPr>
          </a:lstStyle>
          <a:p>
            <a:r>
              <a:t>Click to edit Master title style</a:t>
            </a:r>
          </a:p>
        </p:txBody>
      </p:sp>
      <p:sp>
        <p:nvSpPr>
          <p:cNvPr id="30" name="Shape 30"/>
          <p:cNvSpPr>
            <a:spLocks noGrp="1"/>
          </p:cNvSpPr>
          <p:nvPr>
            <p:ph type="body" sz="quarter" idx="1"/>
          </p:nvPr>
        </p:nvSpPr>
        <p:spPr>
          <a:xfrm>
            <a:off x="963084" y="2906713"/>
            <a:ext cx="10363201" cy="1500188"/>
          </a:xfrm>
          <a:prstGeom prst="rect">
            <a:avLst/>
          </a:prstGeom>
        </p:spPr>
        <p:txBody>
          <a:bodyPr anchor="b"/>
          <a:lstStyle>
            <a:lvl1pPr marL="0" indent="0">
              <a:spcBef>
                <a:spcPts val="400"/>
              </a:spcBef>
              <a:buSzTx/>
              <a:buFontTx/>
              <a:buNone/>
              <a:defRPr sz="2000">
                <a:solidFill>
                  <a:srgbClr val="888888"/>
                </a:solidFill>
              </a:defRPr>
            </a:lvl1pPr>
          </a:lstStyle>
          <a:p>
            <a:r>
              <a:t>Click to edit Master text styles</a:t>
            </a:r>
          </a:p>
        </p:txBody>
      </p:sp>
      <p:sp>
        <p:nvSpPr>
          <p:cNvPr id="31" name="Shape 31"/>
          <p:cNvSpPr>
            <a:spLocks noGrp="1"/>
          </p:cNvSpPr>
          <p:nvPr>
            <p:ph type="sldNum" sz="quarter" idx="2"/>
          </p:nvPr>
        </p:nvSpPr>
        <p:spPr>
          <a:prstGeom prst="rect">
            <a:avLst/>
          </a:prstGeom>
        </p:spPr>
        <p:txBody>
          <a:bodyPr/>
          <a:lstStyle/>
          <a:p>
            <a:pPr marL="0" marR="0" lvl="0" indent="0" algn="r" defTabSz="45720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200" b="0" i="0" u="none" strike="noStrike" kern="0" cap="none" spc="0" normalizeH="0" baseline="0" noProof="0" smtClean="0">
                <a:ln>
                  <a:noFill/>
                </a:ln>
                <a:solidFill>
                  <a:srgbClr val="888888"/>
                </a:solidFill>
                <a:effectLst/>
                <a:uLnTx/>
                <a:uFillTx/>
                <a:latin typeface="Calibri"/>
                <a:sym typeface="Calibri"/>
              </a:rPr>
              <a:pPr marL="0" marR="0" lvl="0" indent="0" algn="r" defTabSz="457200" rtl="0" eaLnBrk="1" fontAlgn="auto" latinLnBrk="0" hangingPunct="0">
                <a:lnSpc>
                  <a:spcPct val="100000"/>
                </a:lnSpc>
                <a:spcBef>
                  <a:spcPts val="0"/>
                </a:spcBef>
                <a:spcAft>
                  <a:spcPts val="0"/>
                </a:spcAft>
                <a:buClrTx/>
                <a:buSzTx/>
                <a:buFontTx/>
                <a:buNone/>
                <a:tabLst/>
                <a:defRPr/>
              </a:pPr>
              <a:t>‹#›</a:t>
            </a:fld>
            <a:endParaRPr kumimoji="0" lang="en-US" sz="1200" b="0" i="0" u="none" strike="noStrike" kern="0" cap="none" spc="0" normalizeH="0" baseline="0" noProof="0">
              <a:ln>
                <a:noFill/>
              </a:ln>
              <a:solidFill>
                <a:srgbClr val="888888"/>
              </a:solidFill>
              <a:effectLst/>
              <a:uLnTx/>
              <a:uFillTx/>
              <a:latin typeface="Calibri"/>
              <a:sym typeface="Calibri"/>
            </a:endParaRPr>
          </a:p>
        </p:txBody>
      </p:sp>
    </p:spTree>
    <p:extLst>
      <p:ext uri="{BB962C8B-B14F-4D97-AF65-F5344CB8AC3E}">
        <p14:creationId xmlns:p14="http://schemas.microsoft.com/office/powerpoint/2010/main" val="2013916658"/>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Shape 38"/>
          <p:cNvSpPr>
            <a:spLocks noGrp="1"/>
          </p:cNvSpPr>
          <p:nvPr>
            <p:ph type="title"/>
          </p:nvPr>
        </p:nvSpPr>
        <p:spPr>
          <a:prstGeom prst="rect">
            <a:avLst/>
          </a:prstGeom>
        </p:spPr>
        <p:txBody>
          <a:bodyPr/>
          <a:lstStyle/>
          <a:p>
            <a:r>
              <a:t>Click to edit Master title style</a:t>
            </a:r>
          </a:p>
        </p:txBody>
      </p:sp>
      <p:sp>
        <p:nvSpPr>
          <p:cNvPr id="39" name="Shape 39"/>
          <p:cNvSpPr>
            <a:spLocks noGrp="1"/>
          </p:cNvSpPr>
          <p:nvPr>
            <p:ph type="body" sz="half" idx="1"/>
          </p:nvPr>
        </p:nvSpPr>
        <p:spPr>
          <a:xfrm>
            <a:off x="609600" y="1600201"/>
            <a:ext cx="5384800" cy="452596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r>
              <a:t>Click to edit Master text styles</a:t>
            </a:r>
          </a:p>
          <a:p>
            <a:pPr lvl="1"/>
            <a:r>
              <a:t>Second level</a:t>
            </a:r>
          </a:p>
          <a:p>
            <a:pPr lvl="2"/>
            <a:r>
              <a:t>Third level</a:t>
            </a:r>
          </a:p>
          <a:p>
            <a:pPr lvl="3"/>
            <a:r>
              <a:t>Fourth level</a:t>
            </a:r>
          </a:p>
          <a:p>
            <a:pPr lvl="4"/>
            <a:r>
              <a:t>Fifth level</a:t>
            </a:r>
          </a:p>
        </p:txBody>
      </p:sp>
      <p:sp>
        <p:nvSpPr>
          <p:cNvPr id="40" name="Shape 40"/>
          <p:cNvSpPr>
            <a:spLocks noGrp="1"/>
          </p:cNvSpPr>
          <p:nvPr>
            <p:ph type="sldNum" sz="quarter" idx="2"/>
          </p:nvPr>
        </p:nvSpPr>
        <p:spPr>
          <a:prstGeom prst="rect">
            <a:avLst/>
          </a:prstGeom>
        </p:spPr>
        <p:txBody>
          <a:bodyPr/>
          <a:lstStyle/>
          <a:p>
            <a:pPr marL="0" marR="0" lvl="0" indent="0" algn="r" defTabSz="45720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200" b="0" i="0" u="none" strike="noStrike" kern="0" cap="none" spc="0" normalizeH="0" baseline="0" noProof="0" smtClean="0">
                <a:ln>
                  <a:noFill/>
                </a:ln>
                <a:solidFill>
                  <a:srgbClr val="888888"/>
                </a:solidFill>
                <a:effectLst/>
                <a:uLnTx/>
                <a:uFillTx/>
                <a:latin typeface="Calibri"/>
                <a:sym typeface="Calibri"/>
              </a:rPr>
              <a:pPr marL="0" marR="0" lvl="0" indent="0" algn="r" defTabSz="457200" rtl="0" eaLnBrk="1" fontAlgn="auto" latinLnBrk="0" hangingPunct="0">
                <a:lnSpc>
                  <a:spcPct val="100000"/>
                </a:lnSpc>
                <a:spcBef>
                  <a:spcPts val="0"/>
                </a:spcBef>
                <a:spcAft>
                  <a:spcPts val="0"/>
                </a:spcAft>
                <a:buClrTx/>
                <a:buSzTx/>
                <a:buFontTx/>
                <a:buNone/>
                <a:tabLst/>
                <a:defRPr/>
              </a:pPr>
              <a:t>‹#›</a:t>
            </a:fld>
            <a:endParaRPr kumimoji="0" lang="en-US" sz="1200" b="0" i="0" u="none" strike="noStrike" kern="0" cap="none" spc="0" normalizeH="0" baseline="0" noProof="0">
              <a:ln>
                <a:noFill/>
              </a:ln>
              <a:solidFill>
                <a:srgbClr val="888888"/>
              </a:solidFill>
              <a:effectLst/>
              <a:uLnTx/>
              <a:uFillTx/>
              <a:latin typeface="Calibri"/>
              <a:sym typeface="Calibri"/>
            </a:endParaRPr>
          </a:p>
        </p:txBody>
      </p:sp>
    </p:spTree>
    <p:extLst>
      <p:ext uri="{BB962C8B-B14F-4D97-AF65-F5344CB8AC3E}">
        <p14:creationId xmlns:p14="http://schemas.microsoft.com/office/powerpoint/2010/main" val="2495724665"/>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Shape 47"/>
          <p:cNvSpPr>
            <a:spLocks noGrp="1"/>
          </p:cNvSpPr>
          <p:nvPr>
            <p:ph type="title"/>
          </p:nvPr>
        </p:nvSpPr>
        <p:spPr>
          <a:prstGeom prst="rect">
            <a:avLst/>
          </a:prstGeom>
        </p:spPr>
        <p:txBody>
          <a:bodyPr/>
          <a:lstStyle/>
          <a:p>
            <a:r>
              <a:t>Click to edit Master title style</a:t>
            </a:r>
          </a:p>
        </p:txBody>
      </p:sp>
      <p:sp>
        <p:nvSpPr>
          <p:cNvPr id="48" name="Shape 48"/>
          <p:cNvSpPr>
            <a:spLocks noGrp="1"/>
          </p:cNvSpPr>
          <p:nvPr>
            <p:ph type="body" sz="quarter" idx="1"/>
          </p:nvPr>
        </p:nvSpPr>
        <p:spPr>
          <a:xfrm>
            <a:off x="609600" y="1535112"/>
            <a:ext cx="5386917" cy="639763"/>
          </a:xfrm>
          <a:prstGeom prst="rect">
            <a:avLst/>
          </a:prstGeom>
        </p:spPr>
        <p:txBody>
          <a:bodyPr anchor="b"/>
          <a:lstStyle>
            <a:lvl1pPr marL="0" indent="0">
              <a:spcBef>
                <a:spcPts val="500"/>
              </a:spcBef>
              <a:buSzTx/>
              <a:buFontTx/>
              <a:buNone/>
              <a:defRPr sz="2400" b="1"/>
            </a:lvl1pPr>
          </a:lstStyle>
          <a:p>
            <a:r>
              <a:t>Click to edit Master text styles</a:t>
            </a:r>
          </a:p>
        </p:txBody>
      </p:sp>
      <p:sp>
        <p:nvSpPr>
          <p:cNvPr id="49" name="Shape 49"/>
          <p:cNvSpPr>
            <a:spLocks noGrp="1"/>
          </p:cNvSpPr>
          <p:nvPr>
            <p:ph type="body" sz="quarter" idx="13"/>
          </p:nvPr>
        </p:nvSpPr>
        <p:spPr>
          <a:xfrm>
            <a:off x="6193368" y="1535112"/>
            <a:ext cx="5389033" cy="639763"/>
          </a:xfrm>
          <a:prstGeom prst="rect">
            <a:avLst/>
          </a:prstGeom>
        </p:spPr>
        <p:txBody>
          <a:bodyPr anchor="b"/>
          <a:lstStyle>
            <a:lvl1pPr marL="0" indent="0">
              <a:spcBef>
                <a:spcPts val="500"/>
              </a:spcBef>
              <a:buSzTx/>
              <a:buFontTx/>
              <a:buNone/>
              <a:defRPr sz="2400" b="1"/>
            </a:lvl1pPr>
          </a:lstStyle>
          <a:p>
            <a:pPr marL="0" indent="0">
              <a:spcBef>
                <a:spcPts val="500"/>
              </a:spcBef>
              <a:buSzTx/>
              <a:buFontTx/>
              <a:buNone/>
              <a:defRPr sz="2400" b="1"/>
            </a:pPr>
            <a:endParaRPr/>
          </a:p>
        </p:txBody>
      </p:sp>
      <p:sp>
        <p:nvSpPr>
          <p:cNvPr id="50" name="Shape 50"/>
          <p:cNvSpPr>
            <a:spLocks noGrp="1"/>
          </p:cNvSpPr>
          <p:nvPr>
            <p:ph type="sldNum" sz="quarter" idx="2"/>
          </p:nvPr>
        </p:nvSpPr>
        <p:spPr>
          <a:prstGeom prst="rect">
            <a:avLst/>
          </a:prstGeom>
        </p:spPr>
        <p:txBody>
          <a:bodyPr/>
          <a:lstStyle/>
          <a:p>
            <a:pPr marL="0" marR="0" lvl="0" indent="0" algn="r" defTabSz="45720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200" b="0" i="0" u="none" strike="noStrike" kern="0" cap="none" spc="0" normalizeH="0" baseline="0" noProof="0" smtClean="0">
                <a:ln>
                  <a:noFill/>
                </a:ln>
                <a:solidFill>
                  <a:srgbClr val="888888"/>
                </a:solidFill>
                <a:effectLst/>
                <a:uLnTx/>
                <a:uFillTx/>
                <a:latin typeface="Calibri"/>
                <a:sym typeface="Calibri"/>
              </a:rPr>
              <a:pPr marL="0" marR="0" lvl="0" indent="0" algn="r" defTabSz="457200" rtl="0" eaLnBrk="1" fontAlgn="auto" latinLnBrk="0" hangingPunct="0">
                <a:lnSpc>
                  <a:spcPct val="100000"/>
                </a:lnSpc>
                <a:spcBef>
                  <a:spcPts val="0"/>
                </a:spcBef>
                <a:spcAft>
                  <a:spcPts val="0"/>
                </a:spcAft>
                <a:buClrTx/>
                <a:buSzTx/>
                <a:buFontTx/>
                <a:buNone/>
                <a:tabLst/>
                <a:defRPr/>
              </a:pPr>
              <a:t>‹#›</a:t>
            </a:fld>
            <a:endParaRPr kumimoji="0" lang="en-US" sz="1200" b="0" i="0" u="none" strike="noStrike" kern="0" cap="none" spc="0" normalizeH="0" baseline="0" noProof="0">
              <a:ln>
                <a:noFill/>
              </a:ln>
              <a:solidFill>
                <a:srgbClr val="888888"/>
              </a:solidFill>
              <a:effectLst/>
              <a:uLnTx/>
              <a:uFillTx/>
              <a:latin typeface="Calibri"/>
              <a:sym typeface="Calibri"/>
            </a:endParaRPr>
          </a:p>
        </p:txBody>
      </p:sp>
    </p:spTree>
    <p:extLst>
      <p:ext uri="{BB962C8B-B14F-4D97-AF65-F5344CB8AC3E}">
        <p14:creationId xmlns:p14="http://schemas.microsoft.com/office/powerpoint/2010/main" val="190754408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Shape 57"/>
          <p:cNvSpPr>
            <a:spLocks noGrp="1"/>
          </p:cNvSpPr>
          <p:nvPr>
            <p:ph type="title"/>
          </p:nvPr>
        </p:nvSpPr>
        <p:spPr>
          <a:prstGeom prst="rect">
            <a:avLst/>
          </a:prstGeom>
        </p:spPr>
        <p:txBody>
          <a:bodyPr/>
          <a:lstStyle/>
          <a:p>
            <a:r>
              <a:t>Click to edit Master title style</a:t>
            </a:r>
          </a:p>
        </p:txBody>
      </p:sp>
      <p:sp>
        <p:nvSpPr>
          <p:cNvPr id="58" name="Shape 58"/>
          <p:cNvSpPr>
            <a:spLocks noGrp="1"/>
          </p:cNvSpPr>
          <p:nvPr>
            <p:ph type="sldNum" sz="quarter" idx="2"/>
          </p:nvPr>
        </p:nvSpPr>
        <p:spPr>
          <a:prstGeom prst="rect">
            <a:avLst/>
          </a:prstGeom>
        </p:spPr>
        <p:txBody>
          <a:bodyPr/>
          <a:lstStyle/>
          <a:p>
            <a:pPr marL="0" marR="0" lvl="0" indent="0" algn="r" defTabSz="45720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200" b="0" i="0" u="none" strike="noStrike" kern="0" cap="none" spc="0" normalizeH="0" baseline="0" noProof="0" smtClean="0">
                <a:ln>
                  <a:noFill/>
                </a:ln>
                <a:solidFill>
                  <a:srgbClr val="888888"/>
                </a:solidFill>
                <a:effectLst/>
                <a:uLnTx/>
                <a:uFillTx/>
                <a:latin typeface="Calibri"/>
                <a:sym typeface="Calibri"/>
              </a:rPr>
              <a:pPr marL="0" marR="0" lvl="0" indent="0" algn="r" defTabSz="457200" rtl="0" eaLnBrk="1" fontAlgn="auto" latinLnBrk="0" hangingPunct="0">
                <a:lnSpc>
                  <a:spcPct val="100000"/>
                </a:lnSpc>
                <a:spcBef>
                  <a:spcPts val="0"/>
                </a:spcBef>
                <a:spcAft>
                  <a:spcPts val="0"/>
                </a:spcAft>
                <a:buClrTx/>
                <a:buSzTx/>
                <a:buFontTx/>
                <a:buNone/>
                <a:tabLst/>
                <a:defRPr/>
              </a:pPr>
              <a:t>‹#›</a:t>
            </a:fld>
            <a:endParaRPr kumimoji="0" lang="en-US" sz="1200" b="0" i="0" u="none" strike="noStrike" kern="0" cap="none" spc="0" normalizeH="0" baseline="0" noProof="0">
              <a:ln>
                <a:noFill/>
              </a:ln>
              <a:solidFill>
                <a:srgbClr val="888888"/>
              </a:solidFill>
              <a:effectLst/>
              <a:uLnTx/>
              <a:uFillTx/>
              <a:latin typeface="Calibri"/>
              <a:sym typeface="Calibri"/>
            </a:endParaRPr>
          </a:p>
        </p:txBody>
      </p:sp>
    </p:spTree>
    <p:extLst>
      <p:ext uri="{BB962C8B-B14F-4D97-AF65-F5344CB8AC3E}">
        <p14:creationId xmlns:p14="http://schemas.microsoft.com/office/powerpoint/2010/main" val="3384102239"/>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hape 65"/>
          <p:cNvSpPr>
            <a:spLocks noGrp="1"/>
          </p:cNvSpPr>
          <p:nvPr>
            <p:ph type="sldNum" sz="quarter" idx="2"/>
          </p:nvPr>
        </p:nvSpPr>
        <p:spPr>
          <a:prstGeom prst="rect">
            <a:avLst/>
          </a:prstGeom>
        </p:spPr>
        <p:txBody>
          <a:bodyPr/>
          <a:lstStyle/>
          <a:p>
            <a:pPr marL="0" marR="0" lvl="0" indent="0" algn="r" defTabSz="45720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200" b="0" i="0" u="none" strike="noStrike" kern="0" cap="none" spc="0" normalizeH="0" baseline="0" noProof="0" smtClean="0">
                <a:ln>
                  <a:noFill/>
                </a:ln>
                <a:solidFill>
                  <a:srgbClr val="888888"/>
                </a:solidFill>
                <a:effectLst/>
                <a:uLnTx/>
                <a:uFillTx/>
                <a:latin typeface="Calibri"/>
                <a:sym typeface="Calibri"/>
              </a:rPr>
              <a:pPr marL="0" marR="0" lvl="0" indent="0" algn="r" defTabSz="457200" rtl="0" eaLnBrk="1" fontAlgn="auto" latinLnBrk="0" hangingPunct="0">
                <a:lnSpc>
                  <a:spcPct val="100000"/>
                </a:lnSpc>
                <a:spcBef>
                  <a:spcPts val="0"/>
                </a:spcBef>
                <a:spcAft>
                  <a:spcPts val="0"/>
                </a:spcAft>
                <a:buClrTx/>
                <a:buSzTx/>
                <a:buFontTx/>
                <a:buNone/>
                <a:tabLst/>
                <a:defRPr/>
              </a:pPr>
              <a:t>‹#›</a:t>
            </a:fld>
            <a:endParaRPr kumimoji="0" lang="en-US" sz="1200" b="0" i="0" u="none" strike="noStrike" kern="0" cap="none" spc="0" normalizeH="0" baseline="0" noProof="0">
              <a:ln>
                <a:noFill/>
              </a:ln>
              <a:solidFill>
                <a:srgbClr val="888888"/>
              </a:solidFill>
              <a:effectLst/>
              <a:uLnTx/>
              <a:uFillTx/>
              <a:latin typeface="Calibri"/>
              <a:sym typeface="Calibri"/>
            </a:endParaRPr>
          </a:p>
        </p:txBody>
      </p:sp>
    </p:spTree>
    <p:extLst>
      <p:ext uri="{BB962C8B-B14F-4D97-AF65-F5344CB8AC3E}">
        <p14:creationId xmlns:p14="http://schemas.microsoft.com/office/powerpoint/2010/main" val="4023835958"/>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Shape 72"/>
          <p:cNvSpPr>
            <a:spLocks noGrp="1"/>
          </p:cNvSpPr>
          <p:nvPr>
            <p:ph type="title"/>
          </p:nvPr>
        </p:nvSpPr>
        <p:spPr>
          <a:xfrm>
            <a:off x="609600" y="273050"/>
            <a:ext cx="4011085" cy="1162050"/>
          </a:xfrm>
          <a:prstGeom prst="rect">
            <a:avLst/>
          </a:prstGeom>
        </p:spPr>
        <p:txBody>
          <a:bodyPr anchor="b"/>
          <a:lstStyle>
            <a:lvl1pPr algn="l">
              <a:defRPr sz="2000" b="1"/>
            </a:lvl1pPr>
          </a:lstStyle>
          <a:p>
            <a:r>
              <a:t>Click to edit Master title style</a:t>
            </a:r>
          </a:p>
        </p:txBody>
      </p:sp>
      <p:sp>
        <p:nvSpPr>
          <p:cNvPr id="73" name="Shape 73"/>
          <p:cNvSpPr>
            <a:spLocks noGrp="1"/>
          </p:cNvSpPr>
          <p:nvPr>
            <p:ph type="body" idx="1"/>
          </p:nvPr>
        </p:nvSpPr>
        <p:spPr>
          <a:xfrm>
            <a:off x="4766733" y="273051"/>
            <a:ext cx="6815667" cy="5853113"/>
          </a:xfrm>
          <a:prstGeom prst="rect">
            <a:avLst/>
          </a:prstGeom>
        </p:spPr>
        <p:txBody>
          <a:bodyPr/>
          <a:lstStyle/>
          <a:p>
            <a:r>
              <a:t>Click to edit Master text styles</a:t>
            </a:r>
          </a:p>
          <a:p>
            <a:pPr lvl="1"/>
            <a:r>
              <a:t>Second level</a:t>
            </a:r>
          </a:p>
          <a:p>
            <a:pPr lvl="2"/>
            <a:r>
              <a:t>Third level</a:t>
            </a:r>
          </a:p>
          <a:p>
            <a:pPr lvl="3"/>
            <a:r>
              <a:t>Fourth level</a:t>
            </a:r>
          </a:p>
          <a:p>
            <a:pPr lvl="4"/>
            <a:r>
              <a:t>Fifth level</a:t>
            </a:r>
          </a:p>
        </p:txBody>
      </p:sp>
      <p:sp>
        <p:nvSpPr>
          <p:cNvPr id="74" name="Shape 74"/>
          <p:cNvSpPr>
            <a:spLocks noGrp="1"/>
          </p:cNvSpPr>
          <p:nvPr>
            <p:ph type="body" sz="half" idx="13"/>
          </p:nvPr>
        </p:nvSpPr>
        <p:spPr>
          <a:xfrm>
            <a:off x="609599" y="1435101"/>
            <a:ext cx="4011087" cy="4691063"/>
          </a:xfrm>
          <a:prstGeom prst="rect">
            <a:avLst/>
          </a:prstGeom>
        </p:spPr>
        <p:txBody>
          <a:bodyPr/>
          <a:lstStyle>
            <a:lvl1pPr marL="0" indent="0">
              <a:spcBef>
                <a:spcPts val="300"/>
              </a:spcBef>
              <a:buSzTx/>
              <a:buFontTx/>
              <a:buNone/>
              <a:defRPr sz="1400"/>
            </a:lvl1pPr>
          </a:lstStyle>
          <a:p>
            <a:pPr marL="0" indent="0">
              <a:spcBef>
                <a:spcPts val="300"/>
              </a:spcBef>
              <a:buSzTx/>
              <a:buFontTx/>
              <a:buNone/>
              <a:defRPr sz="1400"/>
            </a:pPr>
            <a:endParaRPr/>
          </a:p>
        </p:txBody>
      </p:sp>
      <p:sp>
        <p:nvSpPr>
          <p:cNvPr id="75" name="Shape 75"/>
          <p:cNvSpPr>
            <a:spLocks noGrp="1"/>
          </p:cNvSpPr>
          <p:nvPr>
            <p:ph type="sldNum" sz="quarter" idx="2"/>
          </p:nvPr>
        </p:nvSpPr>
        <p:spPr>
          <a:prstGeom prst="rect">
            <a:avLst/>
          </a:prstGeom>
        </p:spPr>
        <p:txBody>
          <a:bodyPr/>
          <a:lstStyle/>
          <a:p>
            <a:pPr marL="0" marR="0" lvl="0" indent="0" algn="r" defTabSz="45720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200" b="0" i="0" u="none" strike="noStrike" kern="0" cap="none" spc="0" normalizeH="0" baseline="0" noProof="0" smtClean="0">
                <a:ln>
                  <a:noFill/>
                </a:ln>
                <a:solidFill>
                  <a:srgbClr val="888888"/>
                </a:solidFill>
                <a:effectLst/>
                <a:uLnTx/>
                <a:uFillTx/>
                <a:latin typeface="Calibri"/>
                <a:sym typeface="Calibri"/>
              </a:rPr>
              <a:pPr marL="0" marR="0" lvl="0" indent="0" algn="r" defTabSz="457200" rtl="0" eaLnBrk="1" fontAlgn="auto" latinLnBrk="0" hangingPunct="0">
                <a:lnSpc>
                  <a:spcPct val="100000"/>
                </a:lnSpc>
                <a:spcBef>
                  <a:spcPts val="0"/>
                </a:spcBef>
                <a:spcAft>
                  <a:spcPts val="0"/>
                </a:spcAft>
                <a:buClrTx/>
                <a:buSzTx/>
                <a:buFontTx/>
                <a:buNone/>
                <a:tabLst/>
                <a:defRPr/>
              </a:pPr>
              <a:t>‹#›</a:t>
            </a:fld>
            <a:endParaRPr kumimoji="0" lang="en-US" sz="1200" b="0" i="0" u="none" strike="noStrike" kern="0" cap="none" spc="0" normalizeH="0" baseline="0" noProof="0">
              <a:ln>
                <a:noFill/>
              </a:ln>
              <a:solidFill>
                <a:srgbClr val="888888"/>
              </a:solidFill>
              <a:effectLst/>
              <a:uLnTx/>
              <a:uFillTx/>
              <a:latin typeface="Calibri"/>
              <a:sym typeface="Calibri"/>
            </a:endParaRPr>
          </a:p>
        </p:txBody>
      </p:sp>
    </p:spTree>
    <p:extLst>
      <p:ext uri="{BB962C8B-B14F-4D97-AF65-F5344CB8AC3E}">
        <p14:creationId xmlns:p14="http://schemas.microsoft.com/office/powerpoint/2010/main" val="2888399452"/>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Shape 82"/>
          <p:cNvSpPr>
            <a:spLocks noGrp="1"/>
          </p:cNvSpPr>
          <p:nvPr>
            <p:ph type="title"/>
          </p:nvPr>
        </p:nvSpPr>
        <p:spPr>
          <a:xfrm>
            <a:off x="2389718" y="4800600"/>
            <a:ext cx="7315201" cy="566738"/>
          </a:xfrm>
          <a:prstGeom prst="rect">
            <a:avLst/>
          </a:prstGeom>
        </p:spPr>
        <p:txBody>
          <a:bodyPr anchor="b"/>
          <a:lstStyle>
            <a:lvl1pPr algn="l">
              <a:defRPr sz="2000" b="1"/>
            </a:lvl1pPr>
          </a:lstStyle>
          <a:p>
            <a:r>
              <a:t>Click to edit Master title style</a:t>
            </a:r>
          </a:p>
        </p:txBody>
      </p:sp>
      <p:sp>
        <p:nvSpPr>
          <p:cNvPr id="83" name="Shape 83"/>
          <p:cNvSpPr>
            <a:spLocks noGrp="1"/>
          </p:cNvSpPr>
          <p:nvPr>
            <p:ph type="pic" sz="half" idx="13"/>
          </p:nvPr>
        </p:nvSpPr>
        <p:spPr>
          <a:xfrm>
            <a:off x="2389718" y="612775"/>
            <a:ext cx="7315201" cy="4114800"/>
          </a:xfrm>
          <a:prstGeom prst="rect">
            <a:avLst/>
          </a:prstGeom>
        </p:spPr>
        <p:txBody>
          <a:bodyPr lIns="91439" rIns="91439">
            <a:noAutofit/>
          </a:bodyPr>
          <a:lstStyle/>
          <a:p>
            <a:endParaRPr/>
          </a:p>
        </p:txBody>
      </p:sp>
      <p:sp>
        <p:nvSpPr>
          <p:cNvPr id="84" name="Shape 84"/>
          <p:cNvSpPr>
            <a:spLocks noGrp="1"/>
          </p:cNvSpPr>
          <p:nvPr>
            <p:ph type="body" sz="quarter" idx="1"/>
          </p:nvPr>
        </p:nvSpPr>
        <p:spPr>
          <a:xfrm>
            <a:off x="2389718" y="5367338"/>
            <a:ext cx="7315201" cy="804863"/>
          </a:xfrm>
          <a:prstGeom prst="rect">
            <a:avLst/>
          </a:prstGeom>
        </p:spPr>
        <p:txBody>
          <a:bodyPr/>
          <a:lstStyle>
            <a:lvl1pPr marL="0" indent="0">
              <a:spcBef>
                <a:spcPts val="300"/>
              </a:spcBef>
              <a:buSzTx/>
              <a:buFontTx/>
              <a:buNone/>
              <a:defRPr sz="1400"/>
            </a:lvl1pPr>
          </a:lstStyle>
          <a:p>
            <a:r>
              <a:t>Click to edit Master text styles</a:t>
            </a:r>
          </a:p>
        </p:txBody>
      </p:sp>
      <p:sp>
        <p:nvSpPr>
          <p:cNvPr id="85" name="Shape 85"/>
          <p:cNvSpPr>
            <a:spLocks noGrp="1"/>
          </p:cNvSpPr>
          <p:nvPr>
            <p:ph type="sldNum" sz="quarter" idx="2"/>
          </p:nvPr>
        </p:nvSpPr>
        <p:spPr>
          <a:prstGeom prst="rect">
            <a:avLst/>
          </a:prstGeom>
        </p:spPr>
        <p:txBody>
          <a:bodyPr/>
          <a:lstStyle/>
          <a:p>
            <a:pPr marL="0" marR="0" lvl="0" indent="0" algn="r" defTabSz="45720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200" b="0" i="0" u="none" strike="noStrike" kern="0" cap="none" spc="0" normalizeH="0" baseline="0" noProof="0" smtClean="0">
                <a:ln>
                  <a:noFill/>
                </a:ln>
                <a:solidFill>
                  <a:srgbClr val="888888"/>
                </a:solidFill>
                <a:effectLst/>
                <a:uLnTx/>
                <a:uFillTx/>
                <a:latin typeface="Calibri"/>
                <a:sym typeface="Calibri"/>
              </a:rPr>
              <a:pPr marL="0" marR="0" lvl="0" indent="0" algn="r" defTabSz="457200" rtl="0" eaLnBrk="1" fontAlgn="auto" latinLnBrk="0" hangingPunct="0">
                <a:lnSpc>
                  <a:spcPct val="100000"/>
                </a:lnSpc>
                <a:spcBef>
                  <a:spcPts val="0"/>
                </a:spcBef>
                <a:spcAft>
                  <a:spcPts val="0"/>
                </a:spcAft>
                <a:buClrTx/>
                <a:buSzTx/>
                <a:buFontTx/>
                <a:buNone/>
                <a:tabLst/>
                <a:defRPr/>
              </a:pPr>
              <a:t>‹#›</a:t>
            </a:fld>
            <a:endParaRPr kumimoji="0" lang="en-US" sz="1200" b="0" i="0" u="none" strike="noStrike" kern="0" cap="none" spc="0" normalizeH="0" baseline="0" noProof="0">
              <a:ln>
                <a:noFill/>
              </a:ln>
              <a:solidFill>
                <a:srgbClr val="888888"/>
              </a:solidFill>
              <a:effectLst/>
              <a:uLnTx/>
              <a:uFillTx/>
              <a:latin typeface="Calibri"/>
              <a:sym typeface="Calibri"/>
            </a:endParaRPr>
          </a:p>
        </p:txBody>
      </p:sp>
    </p:spTree>
    <p:extLst>
      <p:ext uri="{BB962C8B-B14F-4D97-AF65-F5344CB8AC3E}">
        <p14:creationId xmlns:p14="http://schemas.microsoft.com/office/powerpoint/2010/main" val="3768595773"/>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4"/>
          <a:srcRect/>
          <a:stretch>
            <a:fillRect/>
          </a:stretch>
        </a:blip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609600" y="274639"/>
            <a:ext cx="10972800" cy="114300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p>
            <a:r>
              <a:t>Click to edit Master title style</a:t>
            </a:r>
          </a:p>
        </p:txBody>
      </p:sp>
      <p:sp>
        <p:nvSpPr>
          <p:cNvPr id="3" name="Shape 3"/>
          <p:cNvSpPr>
            <a:spLocks noGrp="1"/>
          </p:cNvSpPr>
          <p:nvPr>
            <p:ph type="body" idx="1"/>
          </p:nvPr>
        </p:nvSpPr>
        <p:spPr>
          <a:xfrm>
            <a:off x="609600" y="1600201"/>
            <a:ext cx="10972800" cy="4525963"/>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r>
              <a:t>Click to edit Master text styles</a:t>
            </a:r>
          </a:p>
          <a:p>
            <a:pPr lvl="1"/>
            <a:r>
              <a:t>Second level</a:t>
            </a:r>
          </a:p>
          <a:p>
            <a:pPr lvl="2"/>
            <a:r>
              <a:t>Third level</a:t>
            </a:r>
          </a:p>
          <a:p>
            <a:pPr lvl="3"/>
            <a:r>
              <a:t>Fourth level</a:t>
            </a:r>
          </a:p>
          <a:p>
            <a:pPr lvl="4"/>
            <a:r>
              <a:t>Fifth level</a:t>
            </a:r>
          </a:p>
        </p:txBody>
      </p:sp>
      <p:sp>
        <p:nvSpPr>
          <p:cNvPr id="4" name="Shape 4"/>
          <p:cNvSpPr>
            <a:spLocks noGrp="1"/>
          </p:cNvSpPr>
          <p:nvPr>
            <p:ph type="sldNum" sz="quarter" idx="2"/>
          </p:nvPr>
        </p:nvSpPr>
        <p:spPr>
          <a:xfrm>
            <a:off x="11307329" y="6400414"/>
            <a:ext cx="275073" cy="276999"/>
          </a:xfrm>
          <a:prstGeom prst="rect">
            <a:avLst/>
          </a:prstGeom>
          <a:ln w="12700">
            <a:miter lim="400000"/>
          </a:ln>
        </p:spPr>
        <p:txBody>
          <a:bodyPr wrap="none" lIns="45719" rIns="45719" anchor="ctr">
            <a:spAutoFit/>
          </a:bodyPr>
          <a:lstStyle>
            <a:lvl1pPr algn="r">
              <a:defRPr sz="1200">
                <a:solidFill>
                  <a:srgbClr val="888888"/>
                </a:solidFill>
              </a:defRPr>
            </a:lvl1pPr>
          </a:lstStyle>
          <a:p>
            <a:pPr marL="0" marR="0" lvl="0" indent="0" algn="r" defTabSz="45720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200" b="0" i="0" u="none" strike="noStrike" kern="0" cap="none" spc="0" normalizeH="0" baseline="0" noProof="0" smtClean="0">
                <a:ln>
                  <a:noFill/>
                </a:ln>
                <a:solidFill>
                  <a:srgbClr val="888888"/>
                </a:solidFill>
                <a:effectLst/>
                <a:uLnTx/>
                <a:uFillTx/>
                <a:latin typeface="Calibri"/>
                <a:sym typeface="Calibri"/>
              </a:rPr>
              <a:pPr marL="0" marR="0" lvl="0" indent="0" algn="r" defTabSz="457200" rtl="0" eaLnBrk="1" fontAlgn="auto" latinLnBrk="0" hangingPunct="0">
                <a:lnSpc>
                  <a:spcPct val="100000"/>
                </a:lnSpc>
                <a:spcBef>
                  <a:spcPts val="0"/>
                </a:spcBef>
                <a:spcAft>
                  <a:spcPts val="0"/>
                </a:spcAft>
                <a:buClrTx/>
                <a:buSzTx/>
                <a:buFontTx/>
                <a:buNone/>
                <a:tabLst/>
                <a:defRPr/>
              </a:pPr>
              <a:t>‹#›</a:t>
            </a:fld>
            <a:endParaRPr kumimoji="0" lang="en-US" sz="1200" b="0" i="0" u="none" strike="noStrike" kern="0" cap="none" spc="0" normalizeH="0" baseline="0" noProof="0">
              <a:ln>
                <a:noFill/>
              </a:ln>
              <a:solidFill>
                <a:srgbClr val="888888"/>
              </a:solidFill>
              <a:effectLst/>
              <a:uLnTx/>
              <a:uFillTx/>
              <a:latin typeface="Calibri"/>
              <a:sym typeface="Calibri"/>
            </a:endParaRPr>
          </a:p>
        </p:txBody>
      </p:sp>
    </p:spTree>
    <p:extLst>
      <p:ext uri="{BB962C8B-B14F-4D97-AF65-F5344CB8AC3E}">
        <p14:creationId xmlns:p14="http://schemas.microsoft.com/office/powerpoint/2010/main" val="16072211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ransition spd="med"/>
  <p:txStyles>
    <p:titleStyle>
      <a:lvl1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Helvetica"/>
        </a:defRPr>
      </a:lvl1pPr>
      <a:lvl2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Helvetica"/>
        </a:defRPr>
      </a:lvl2pPr>
      <a:lvl3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Helvetica"/>
        </a:defRPr>
      </a:lvl3pPr>
      <a:lvl4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Helvetica"/>
        </a:defRPr>
      </a:lvl4pPr>
      <a:lvl5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Helvetica"/>
        </a:defRPr>
      </a:lvl5pPr>
      <a:lvl6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Helvetica"/>
        </a:defRPr>
      </a:lvl6pPr>
      <a:lvl7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Helvetica"/>
        </a:defRPr>
      </a:lvl7pPr>
      <a:lvl8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Helvetica"/>
        </a:defRPr>
      </a:lvl8pPr>
      <a:lvl9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Helvetica"/>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Helvetica"/>
        </a:defRPr>
      </a:lvl1pPr>
      <a:lvl2pPr marL="783771" marR="0" indent="-326571"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Helvetica"/>
        </a:defRPr>
      </a:lvl2pPr>
      <a:lvl3pPr marL="1219200" marR="0" indent="-30480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Helvetica"/>
        </a:defRPr>
      </a:lvl3pPr>
      <a:lvl4pPr marL="17373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Helvetica"/>
        </a:defRPr>
      </a:lvl4pPr>
      <a:lvl5pPr marL="21945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Helvetica"/>
        </a:defRPr>
      </a:lvl5pPr>
      <a:lvl6pPr marL="26517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Helvetica"/>
        </a:defRPr>
      </a:lvl6pPr>
      <a:lvl7pPr marL="31089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Helvetica"/>
        </a:defRPr>
      </a:lvl7pPr>
      <a:lvl8pPr marL="35661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Helvetica"/>
        </a:defRPr>
      </a:lvl8pPr>
      <a:lvl9pPr marL="40233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Helvetica"/>
        </a:defRPr>
      </a:lvl9pPr>
    </p:bodyStyle>
    <p:otherStyle>
      <a:lvl1pPr marL="0" marR="0" indent="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tutorialspoint.com/design_pattern/template_pattern.htm" TargetMode="External"/><Relationship Id="rId2" Type="http://schemas.openxmlformats.org/officeDocument/2006/relationships/hyperlink" Target="http://www.dofactory.com/net/template-method-design-patter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Template Method</a:t>
            </a:r>
            <a:endParaRPr lang="en-US" dirty="0"/>
          </a:p>
        </p:txBody>
      </p:sp>
      <p:sp>
        <p:nvSpPr>
          <p:cNvPr id="5" name="Text Placeholder 4"/>
          <p:cNvSpPr>
            <a:spLocks noGrp="1"/>
          </p:cNvSpPr>
          <p:nvPr>
            <p:ph type="body" sz="quarter" idx="1"/>
          </p:nvPr>
        </p:nvSpPr>
        <p:spPr>
          <a:xfrm>
            <a:off x="1828800" y="3886200"/>
            <a:ext cx="9826580" cy="1752600"/>
          </a:xfrm>
        </p:spPr>
        <p:txBody>
          <a:bodyPr>
            <a:normAutofit fontScale="62500" lnSpcReduction="20000"/>
          </a:bodyPr>
          <a:lstStyle/>
          <a:p>
            <a:pPr marL="3657600" lvl="8" indent="0">
              <a:buNone/>
            </a:pPr>
            <a:r>
              <a:rPr lang="en-US" dirty="0" smtClean="0"/>
              <a:t>						By </a:t>
            </a:r>
            <a:r>
              <a:rPr lang="en-US" dirty="0"/>
              <a:t>,</a:t>
            </a:r>
          </a:p>
          <a:p>
            <a:pPr marL="3657600" lvl="8" indent="0">
              <a:buNone/>
            </a:pPr>
            <a:r>
              <a:rPr lang="en-US" dirty="0" smtClean="0"/>
              <a:t>						</a:t>
            </a:r>
            <a:r>
              <a:rPr lang="en-US" dirty="0" err="1" smtClean="0"/>
              <a:t>Muddu</a:t>
            </a:r>
            <a:r>
              <a:rPr lang="en-US" dirty="0" smtClean="0"/>
              <a:t> Latha-29</a:t>
            </a:r>
            <a:endParaRPr lang="en-US" dirty="0"/>
          </a:p>
          <a:p>
            <a:pPr marL="3657600" lvl="8" indent="0">
              <a:buNone/>
            </a:pPr>
            <a:r>
              <a:rPr lang="en-US" dirty="0" smtClean="0"/>
              <a:t>						</a:t>
            </a:r>
            <a:r>
              <a:rPr lang="en-US" dirty="0" err="1" smtClean="0"/>
              <a:t>Pallavi</a:t>
            </a:r>
            <a:r>
              <a:rPr lang="en-US" dirty="0" smtClean="0"/>
              <a:t> Ramineni-49</a:t>
            </a:r>
            <a:endParaRPr lang="en-US" dirty="0"/>
          </a:p>
          <a:p>
            <a:pPr marL="3657600" lvl="8" indent="0">
              <a:buNone/>
            </a:pPr>
            <a:r>
              <a:rPr lang="en-US" dirty="0" smtClean="0"/>
              <a:t>						</a:t>
            </a:r>
            <a:r>
              <a:rPr lang="en-US" dirty="0" err="1" smtClean="0"/>
              <a:t>RajaRamya</a:t>
            </a:r>
            <a:r>
              <a:rPr lang="en-US" dirty="0" smtClean="0"/>
              <a:t> Janagama-17 </a:t>
            </a:r>
            <a:endParaRPr lang="en-US" dirty="0"/>
          </a:p>
          <a:p>
            <a:pPr marL="3657600" lvl="8" indent="0">
              <a:buNone/>
            </a:pPr>
            <a:r>
              <a:rPr lang="en-US" dirty="0" smtClean="0"/>
              <a:t>						</a:t>
            </a:r>
            <a:r>
              <a:rPr lang="en-US" dirty="0" err="1" smtClean="0"/>
              <a:t>Swetha</a:t>
            </a:r>
            <a:r>
              <a:rPr lang="en-US" dirty="0" smtClean="0"/>
              <a:t> </a:t>
            </a:r>
            <a:r>
              <a:rPr lang="en-US" dirty="0"/>
              <a:t>Chandra </a:t>
            </a:r>
            <a:r>
              <a:rPr lang="en-US" dirty="0" smtClean="0"/>
              <a:t>Karroti-21</a:t>
            </a:r>
            <a:endParaRPr lang="en-US" dirty="0"/>
          </a:p>
          <a:p>
            <a:endParaRPr lang="en-US" dirty="0"/>
          </a:p>
        </p:txBody>
      </p:sp>
    </p:spTree>
    <p:extLst>
      <p:ext uri="{BB962C8B-B14F-4D97-AF65-F5344CB8AC3E}">
        <p14:creationId xmlns:p14="http://schemas.microsoft.com/office/powerpoint/2010/main" val="157365919"/>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t>TemplatePatternDemo.java</a:t>
            </a:r>
            <a:r>
              <a:rPr lang="en-US" dirty="0"/>
              <a:t/>
            </a:r>
            <a:br>
              <a:rPr lang="en-US" dirty="0"/>
            </a:br>
            <a:endParaRPr lang="en-US" dirty="0"/>
          </a:p>
        </p:txBody>
      </p:sp>
      <p:sp>
        <p:nvSpPr>
          <p:cNvPr id="3" name="Text Placeholder 2"/>
          <p:cNvSpPr>
            <a:spLocks noGrp="1"/>
          </p:cNvSpPr>
          <p:nvPr>
            <p:ph type="body" idx="1"/>
          </p:nvPr>
        </p:nvSpPr>
        <p:spPr/>
        <p:txBody>
          <a:bodyPr>
            <a:noAutofit/>
          </a:bodyPr>
          <a:lstStyle/>
          <a:p>
            <a:pPr marL="0" indent="0">
              <a:buNone/>
            </a:pPr>
            <a:r>
              <a:rPr lang="en-US" sz="2800" dirty="0"/>
              <a:t>public class </a:t>
            </a:r>
            <a:r>
              <a:rPr lang="en-US" sz="2800" dirty="0" err="1"/>
              <a:t>TemplatePatternDemo</a:t>
            </a:r>
            <a:r>
              <a:rPr lang="en-US" sz="2800" dirty="0"/>
              <a:t> {</a:t>
            </a:r>
          </a:p>
          <a:p>
            <a:pPr marL="0" indent="0">
              <a:buNone/>
            </a:pPr>
            <a:r>
              <a:rPr lang="en-US" sz="2800" dirty="0"/>
              <a:t>   public static void main(String[] </a:t>
            </a:r>
            <a:r>
              <a:rPr lang="en-US" sz="2800" dirty="0" err="1"/>
              <a:t>args</a:t>
            </a:r>
            <a:r>
              <a:rPr lang="en-US" sz="2800" dirty="0"/>
              <a:t>) {</a:t>
            </a:r>
          </a:p>
          <a:p>
            <a:pPr marL="0" indent="0">
              <a:buNone/>
            </a:pPr>
            <a:r>
              <a:rPr lang="en-US" sz="2800" dirty="0" smtClean="0"/>
              <a:t>	Game </a:t>
            </a:r>
            <a:r>
              <a:rPr lang="en-US" sz="2800" dirty="0" err="1"/>
              <a:t>game</a:t>
            </a:r>
            <a:r>
              <a:rPr lang="en-US" sz="2800" dirty="0"/>
              <a:t> = new Cricket();</a:t>
            </a:r>
          </a:p>
          <a:p>
            <a:pPr marL="0" indent="0">
              <a:buNone/>
            </a:pPr>
            <a:r>
              <a:rPr lang="en-US" sz="2800" dirty="0"/>
              <a:t>      </a:t>
            </a:r>
            <a:r>
              <a:rPr lang="en-US" sz="2800" dirty="0" err="1"/>
              <a:t>game.play</a:t>
            </a:r>
            <a:r>
              <a:rPr lang="en-US" sz="2800" dirty="0"/>
              <a:t>();</a:t>
            </a:r>
          </a:p>
          <a:p>
            <a:pPr marL="0" indent="0">
              <a:buNone/>
            </a:pPr>
            <a:r>
              <a:rPr lang="en-US" sz="2800" dirty="0"/>
              <a:t>      </a:t>
            </a:r>
            <a:r>
              <a:rPr lang="en-US" sz="2800" dirty="0" err="1"/>
              <a:t>System.out.println</a:t>
            </a:r>
            <a:r>
              <a:rPr lang="en-US" sz="2800" dirty="0"/>
              <a:t>();</a:t>
            </a:r>
          </a:p>
          <a:p>
            <a:pPr marL="0" indent="0">
              <a:buNone/>
            </a:pPr>
            <a:r>
              <a:rPr lang="en-US" sz="2800" dirty="0"/>
              <a:t>      game = new Football();</a:t>
            </a:r>
          </a:p>
          <a:p>
            <a:pPr marL="0" indent="0">
              <a:buNone/>
            </a:pPr>
            <a:r>
              <a:rPr lang="en-US" sz="2800" dirty="0"/>
              <a:t>      </a:t>
            </a:r>
            <a:r>
              <a:rPr lang="en-US" sz="2800" dirty="0" err="1"/>
              <a:t>game.play</a:t>
            </a:r>
            <a:r>
              <a:rPr lang="en-US" sz="2800" dirty="0"/>
              <a:t>();		</a:t>
            </a:r>
          </a:p>
          <a:p>
            <a:pPr marL="0" indent="0">
              <a:buNone/>
            </a:pPr>
            <a:r>
              <a:rPr lang="en-US" sz="2800" dirty="0"/>
              <a:t>   }</a:t>
            </a:r>
          </a:p>
          <a:p>
            <a:pPr marL="0" indent="0">
              <a:buNone/>
            </a:pPr>
            <a:r>
              <a:rPr lang="en-US" sz="2800" dirty="0"/>
              <a:t>}</a:t>
            </a:r>
          </a:p>
        </p:txBody>
      </p:sp>
    </p:spTree>
    <p:extLst>
      <p:ext uri="{BB962C8B-B14F-4D97-AF65-F5344CB8AC3E}">
        <p14:creationId xmlns:p14="http://schemas.microsoft.com/office/powerpoint/2010/main" val="2792251231"/>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Verifying the Output</a:t>
            </a:r>
            <a:endParaRPr lang="en-US" dirty="0"/>
          </a:p>
        </p:txBody>
      </p:sp>
      <p:sp>
        <p:nvSpPr>
          <p:cNvPr id="3" name="Text Placeholder 2"/>
          <p:cNvSpPr>
            <a:spLocks noGrp="1"/>
          </p:cNvSpPr>
          <p:nvPr>
            <p:ph type="body" idx="1"/>
          </p:nvPr>
        </p:nvSpPr>
        <p:spPr/>
        <p:txBody>
          <a:bodyPr>
            <a:normAutofit/>
          </a:bodyPr>
          <a:lstStyle/>
          <a:p>
            <a:pPr marL="0" indent="0">
              <a:buNone/>
            </a:pPr>
            <a:r>
              <a:rPr lang="en-US" sz="2800" dirty="0"/>
              <a:t>Cricket Game Initialized! Start playing.</a:t>
            </a:r>
          </a:p>
          <a:p>
            <a:pPr marL="0" indent="0">
              <a:buNone/>
            </a:pPr>
            <a:r>
              <a:rPr lang="en-US" sz="2800" dirty="0"/>
              <a:t>Cricket Game Started. Enjoy the game!</a:t>
            </a:r>
          </a:p>
          <a:p>
            <a:pPr marL="0" indent="0">
              <a:buNone/>
            </a:pPr>
            <a:r>
              <a:rPr lang="en-US" sz="2800" dirty="0"/>
              <a:t>Cricket Game Finished!</a:t>
            </a:r>
          </a:p>
          <a:p>
            <a:pPr marL="0" indent="0">
              <a:buNone/>
            </a:pPr>
            <a:r>
              <a:rPr lang="en-US" sz="2800" dirty="0" smtClean="0"/>
              <a:t>Football </a:t>
            </a:r>
            <a:r>
              <a:rPr lang="en-US" sz="2800" dirty="0"/>
              <a:t>Game Initialized! Start playing.</a:t>
            </a:r>
          </a:p>
          <a:p>
            <a:pPr marL="0" indent="0">
              <a:buNone/>
            </a:pPr>
            <a:r>
              <a:rPr lang="en-US" sz="2800" dirty="0"/>
              <a:t>Football Game Started. Enjoy the game!</a:t>
            </a:r>
          </a:p>
          <a:p>
            <a:pPr marL="0" indent="0">
              <a:buNone/>
            </a:pPr>
            <a:r>
              <a:rPr lang="en-US" sz="2800" dirty="0"/>
              <a:t>Football Game Finished!</a:t>
            </a:r>
          </a:p>
        </p:txBody>
      </p:sp>
    </p:spTree>
    <p:extLst>
      <p:ext uri="{BB962C8B-B14F-4D97-AF65-F5344CB8AC3E}">
        <p14:creationId xmlns:p14="http://schemas.microsoft.com/office/powerpoint/2010/main" val="2002898684"/>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Text Placeholder 2"/>
          <p:cNvSpPr>
            <a:spLocks noGrp="1"/>
          </p:cNvSpPr>
          <p:nvPr>
            <p:ph type="body" idx="1"/>
          </p:nvPr>
        </p:nvSpPr>
        <p:spPr/>
        <p:txBody>
          <a:bodyPr/>
          <a:lstStyle/>
          <a:p>
            <a:r>
              <a:rPr lang="en-US" sz="2800" dirty="0">
                <a:hlinkClick r:id="rId2"/>
              </a:rPr>
              <a:t>http://</a:t>
            </a:r>
            <a:r>
              <a:rPr lang="en-US" sz="2800" dirty="0" smtClean="0">
                <a:hlinkClick r:id="rId2"/>
              </a:rPr>
              <a:t>www.dofactory.com/net/template-method-design-pattern</a:t>
            </a:r>
            <a:endParaRPr lang="en-US" sz="2800" dirty="0"/>
          </a:p>
          <a:p>
            <a:r>
              <a:rPr lang="en-US" sz="2800" dirty="0" smtClean="0">
                <a:hlinkClick r:id="rId3"/>
              </a:rPr>
              <a:t>http://www.tutorialspoint.com/design_pattern/template_pattern.htm</a:t>
            </a:r>
            <a:endParaRPr lang="en-US" sz="2800" dirty="0" smtClean="0"/>
          </a:p>
          <a:p>
            <a:endParaRPr lang="en-US" dirty="0"/>
          </a:p>
        </p:txBody>
      </p:sp>
    </p:spTree>
    <p:extLst>
      <p:ext uri="{BB962C8B-B14F-4D97-AF65-F5344CB8AC3E}">
        <p14:creationId xmlns:p14="http://schemas.microsoft.com/office/powerpoint/2010/main" val="2500134058"/>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Text Placeholder 2"/>
          <p:cNvSpPr>
            <a:spLocks noGrp="1"/>
          </p:cNvSpPr>
          <p:nvPr>
            <p:ph type="body" idx="1"/>
          </p:nvPr>
        </p:nvSpPr>
        <p:spPr/>
        <p:txBody>
          <a:bodyPr>
            <a:normAutofit/>
          </a:bodyPr>
          <a:lstStyle/>
          <a:p>
            <a:r>
              <a:rPr lang="en-US" sz="2800" dirty="0" smtClean="0"/>
              <a:t>Template pattern comes under behavioral pattern</a:t>
            </a:r>
          </a:p>
          <a:p>
            <a:r>
              <a:rPr lang="en-US" sz="2800" dirty="0" smtClean="0"/>
              <a:t>In this method an abstract class contains templates to execute its methods.</a:t>
            </a:r>
          </a:p>
          <a:p>
            <a:r>
              <a:rPr lang="en-US" sz="2800" dirty="0" smtClean="0"/>
              <a:t>Subclasses can override method implementation as per the necessity. The only thing to be considered is that the invocation is to be in the same way as defined by an abstract class.</a:t>
            </a:r>
            <a:endParaRPr lang="en-US" sz="2800" dirty="0"/>
          </a:p>
        </p:txBody>
      </p:sp>
    </p:spTree>
    <p:extLst>
      <p:ext uri="{BB962C8B-B14F-4D97-AF65-F5344CB8AC3E}">
        <p14:creationId xmlns:p14="http://schemas.microsoft.com/office/powerpoint/2010/main" val="3408658218"/>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and Disadvantages</a:t>
            </a:r>
            <a:endParaRPr lang="en-US" dirty="0"/>
          </a:p>
        </p:txBody>
      </p:sp>
      <p:sp>
        <p:nvSpPr>
          <p:cNvPr id="3" name="Text Placeholder 2"/>
          <p:cNvSpPr>
            <a:spLocks noGrp="1"/>
          </p:cNvSpPr>
          <p:nvPr>
            <p:ph type="body" idx="1"/>
          </p:nvPr>
        </p:nvSpPr>
        <p:spPr/>
        <p:txBody>
          <a:bodyPr/>
          <a:lstStyle/>
          <a:p>
            <a:r>
              <a:rPr lang="en-US" sz="2800" dirty="0" smtClean="0"/>
              <a:t>Template method provides flexibility and reduces the number of redundant lines of code</a:t>
            </a:r>
          </a:p>
          <a:p>
            <a:r>
              <a:rPr lang="en-US" sz="2800" dirty="0" smtClean="0"/>
              <a:t>By considering advantage of Polymorphism the super class automatically calls the </a:t>
            </a:r>
            <a:r>
              <a:rPr lang="en-US" sz="2800" dirty="0" smtClean="0"/>
              <a:t>methods </a:t>
            </a:r>
            <a:r>
              <a:rPr lang="en-US" sz="2800" dirty="0" smtClean="0"/>
              <a:t>of correct sub classes.</a:t>
            </a:r>
          </a:p>
          <a:p>
            <a:r>
              <a:rPr lang="en-US" sz="2800" dirty="0" smtClean="0"/>
              <a:t>Restricts to single inheritance in java</a:t>
            </a:r>
          </a:p>
          <a:p>
            <a:endParaRPr lang="en-US" dirty="0" smtClean="0"/>
          </a:p>
          <a:p>
            <a:endParaRPr lang="en-US" dirty="0"/>
          </a:p>
        </p:txBody>
      </p:sp>
    </p:spTree>
    <p:extLst>
      <p:ext uri="{BB962C8B-B14F-4D97-AF65-F5344CB8AC3E}">
        <p14:creationId xmlns:p14="http://schemas.microsoft.com/office/powerpoint/2010/main" val="2074044938"/>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Diagra</a:t>
            </a:r>
            <a:r>
              <a:rPr lang="en-US" dirty="0"/>
              <a:t>m</a:t>
            </a:r>
          </a:p>
        </p:txBody>
      </p:sp>
      <p:pic>
        <p:nvPicPr>
          <p:cNvPr id="4" name="Picture 3"/>
          <p:cNvPicPr>
            <a:picLocks noChangeAspect="1"/>
          </p:cNvPicPr>
          <p:nvPr/>
        </p:nvPicPr>
        <p:blipFill>
          <a:blip r:embed="rId2"/>
          <a:stretch>
            <a:fillRect/>
          </a:stretch>
        </p:blipFill>
        <p:spPr>
          <a:xfrm>
            <a:off x="2683565" y="1987826"/>
            <a:ext cx="5347251" cy="3369365"/>
          </a:xfrm>
          <a:prstGeom prst="rect">
            <a:avLst/>
          </a:prstGeom>
        </p:spPr>
      </p:pic>
      <p:sp>
        <p:nvSpPr>
          <p:cNvPr id="3" name="Text Placeholder 2"/>
          <p:cNvSpPr>
            <a:spLocks noGrp="1"/>
          </p:cNvSpPr>
          <p:nvPr>
            <p:ph type="body" idx="1"/>
          </p:nvPr>
        </p:nvSpPr>
        <p:spPr/>
        <p:txBody>
          <a:bodyPr/>
          <a:lstStyle/>
          <a:p>
            <a:pPr marL="0" indent="0">
              <a:buNone/>
            </a:pPr>
            <a:endParaRPr lang="en-US" dirty="0"/>
          </a:p>
        </p:txBody>
      </p:sp>
    </p:spTree>
    <p:extLst>
      <p:ext uri="{BB962C8B-B14F-4D97-AF65-F5344CB8AC3E}">
        <p14:creationId xmlns:p14="http://schemas.microsoft.com/office/powerpoint/2010/main" val="262489658"/>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a:t>
            </a:r>
            <a:endParaRPr lang="en-US" dirty="0"/>
          </a:p>
        </p:txBody>
      </p:sp>
      <p:sp>
        <p:nvSpPr>
          <p:cNvPr id="3" name="Text Placeholder 2"/>
          <p:cNvSpPr>
            <a:spLocks noGrp="1"/>
          </p:cNvSpPr>
          <p:nvPr>
            <p:ph type="body" idx="1"/>
          </p:nvPr>
        </p:nvSpPr>
        <p:spPr/>
        <p:txBody>
          <a:bodyPr>
            <a:normAutofit fontScale="70000" lnSpcReduction="20000"/>
          </a:bodyPr>
          <a:lstStyle/>
          <a:p>
            <a:r>
              <a:rPr lang="en-US" sz="4000" b="1" dirty="0" err="1"/>
              <a:t>AbstractClass</a:t>
            </a:r>
            <a:r>
              <a:rPr lang="en-US" sz="4000" dirty="0"/>
              <a:t>  </a:t>
            </a:r>
            <a:r>
              <a:rPr lang="en-US" sz="4000" b="1" dirty="0"/>
              <a:t>(</a:t>
            </a:r>
            <a:r>
              <a:rPr lang="en-US" sz="4000" b="1" dirty="0" err="1"/>
              <a:t>DataObject</a:t>
            </a:r>
            <a:r>
              <a:rPr lang="en-US" sz="4000" b="1" dirty="0"/>
              <a:t>)</a:t>
            </a:r>
            <a:endParaRPr lang="en-US" sz="4000" dirty="0"/>
          </a:p>
          <a:p>
            <a:pPr lvl="1"/>
            <a:r>
              <a:rPr lang="en-US" sz="4000" dirty="0"/>
              <a:t>D</a:t>
            </a:r>
            <a:r>
              <a:rPr lang="en-US" sz="4000" dirty="0" smtClean="0"/>
              <a:t>efines </a:t>
            </a:r>
            <a:r>
              <a:rPr lang="en-US" sz="4000" dirty="0"/>
              <a:t>abstract </a:t>
            </a:r>
            <a:r>
              <a:rPr lang="en-US" sz="4000" i="1" dirty="0"/>
              <a:t>primitive operations</a:t>
            </a:r>
            <a:r>
              <a:rPr lang="en-US" sz="4000" dirty="0"/>
              <a:t> that concrete subclasses define to implement steps of an algorithm</a:t>
            </a:r>
          </a:p>
          <a:p>
            <a:pPr lvl="1"/>
            <a:r>
              <a:rPr lang="en-US" sz="4000" dirty="0"/>
              <a:t>I</a:t>
            </a:r>
            <a:r>
              <a:rPr lang="en-US" sz="4000" dirty="0" smtClean="0"/>
              <a:t>mplements </a:t>
            </a:r>
            <a:r>
              <a:rPr lang="en-US" sz="4000" dirty="0"/>
              <a:t>a template method defining the skeleton of an algorithm. The template method calls primitive operations as well as operations defined in </a:t>
            </a:r>
            <a:r>
              <a:rPr lang="en-US" sz="4000" dirty="0" err="1"/>
              <a:t>AbstractClass</a:t>
            </a:r>
            <a:r>
              <a:rPr lang="en-US" sz="4000" dirty="0"/>
              <a:t> or those of other objects.</a:t>
            </a:r>
          </a:p>
          <a:p>
            <a:r>
              <a:rPr lang="en-US" sz="4000" b="1" dirty="0" err="1"/>
              <a:t>ConcreteClass</a:t>
            </a:r>
            <a:r>
              <a:rPr lang="en-US" sz="4000" dirty="0"/>
              <a:t>  </a:t>
            </a:r>
            <a:r>
              <a:rPr lang="en-US" sz="4000" b="1" dirty="0"/>
              <a:t>(</a:t>
            </a:r>
            <a:r>
              <a:rPr lang="en-US" sz="4000" b="1" dirty="0" err="1"/>
              <a:t>CustomerDataObject</a:t>
            </a:r>
            <a:r>
              <a:rPr lang="en-US" sz="4000" b="1" dirty="0"/>
              <a:t>)</a:t>
            </a:r>
            <a:endParaRPr lang="en-US" sz="4000" dirty="0"/>
          </a:p>
          <a:p>
            <a:pPr lvl="1"/>
            <a:r>
              <a:rPr lang="en-US" sz="4000" dirty="0"/>
              <a:t>I</a:t>
            </a:r>
            <a:r>
              <a:rPr lang="en-US" sz="4000" dirty="0" smtClean="0"/>
              <a:t>mplements </a:t>
            </a:r>
            <a:r>
              <a:rPr lang="en-US" sz="4000" dirty="0"/>
              <a:t>the primitive operations </a:t>
            </a:r>
            <a:r>
              <a:rPr lang="en-US" sz="4000" dirty="0" smtClean="0"/>
              <a:t>to </a:t>
            </a:r>
            <a:r>
              <a:rPr lang="en-US" sz="4000" dirty="0"/>
              <a:t>carry out subclass-specific steps of the algorithm</a:t>
            </a:r>
          </a:p>
          <a:p>
            <a:pPr marL="0" indent="0">
              <a:buNone/>
            </a:pPr>
            <a:r>
              <a:rPr lang="en-US" dirty="0"/>
              <a:t/>
            </a:r>
            <a:br>
              <a:rPr lang="en-US" dirty="0"/>
            </a:br>
            <a:endParaRPr lang="en-US" dirty="0"/>
          </a:p>
        </p:txBody>
      </p:sp>
    </p:spTree>
    <p:extLst>
      <p:ext uri="{BB962C8B-B14F-4D97-AF65-F5344CB8AC3E}">
        <p14:creationId xmlns:p14="http://schemas.microsoft.com/office/powerpoint/2010/main" val="2200903459"/>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a:t>
            </a:r>
            <a:endParaRPr lang="en-US" dirty="0"/>
          </a:p>
        </p:txBody>
      </p:sp>
      <p:sp>
        <p:nvSpPr>
          <p:cNvPr id="3" name="Text Placeholder 2"/>
          <p:cNvSpPr>
            <a:spLocks noGrp="1"/>
          </p:cNvSpPr>
          <p:nvPr>
            <p:ph type="body" idx="1"/>
          </p:nvPr>
        </p:nvSpPr>
        <p:spPr/>
        <p:txBody>
          <a:bodyPr>
            <a:normAutofit/>
          </a:bodyPr>
          <a:lstStyle/>
          <a:p>
            <a:r>
              <a:rPr lang="en-US" sz="2800" i="1" dirty="0" smtClean="0"/>
              <a:t>Game.java</a:t>
            </a:r>
          </a:p>
          <a:p>
            <a:r>
              <a:rPr lang="en-US" sz="2800" i="1" dirty="0" smtClean="0"/>
              <a:t>Cricket.java</a:t>
            </a:r>
          </a:p>
          <a:p>
            <a:r>
              <a:rPr lang="en-US" sz="2800" i="1" dirty="0"/>
              <a:t>Football.java</a:t>
            </a:r>
            <a:endParaRPr lang="en-US" sz="2800" i="1" dirty="0" smtClean="0"/>
          </a:p>
          <a:p>
            <a:r>
              <a:rPr lang="en-US" sz="2800" i="1" dirty="0"/>
              <a:t>TemplatePatternDemo.java</a:t>
            </a:r>
            <a:endParaRPr lang="en-US" sz="2800" dirty="0"/>
          </a:p>
        </p:txBody>
      </p:sp>
    </p:spTree>
    <p:extLst>
      <p:ext uri="{BB962C8B-B14F-4D97-AF65-F5344CB8AC3E}">
        <p14:creationId xmlns:p14="http://schemas.microsoft.com/office/powerpoint/2010/main" val="3523356619"/>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Game.java</a:t>
            </a:r>
            <a:endParaRPr lang="en-US" dirty="0"/>
          </a:p>
        </p:txBody>
      </p:sp>
      <p:sp>
        <p:nvSpPr>
          <p:cNvPr id="3" name="Text Placeholder 2"/>
          <p:cNvSpPr>
            <a:spLocks noGrp="1"/>
          </p:cNvSpPr>
          <p:nvPr>
            <p:ph type="body" idx="1"/>
          </p:nvPr>
        </p:nvSpPr>
        <p:spPr>
          <a:xfrm>
            <a:off x="609600" y="1262131"/>
            <a:ext cx="10972800" cy="4864034"/>
          </a:xfrm>
        </p:spPr>
        <p:txBody>
          <a:bodyPr>
            <a:normAutofit fontScale="62500" lnSpcReduction="20000"/>
          </a:bodyPr>
          <a:lstStyle/>
          <a:p>
            <a:pPr marL="0" indent="0">
              <a:buNone/>
            </a:pPr>
            <a:r>
              <a:rPr lang="en-US" dirty="0"/>
              <a:t>public abstract class Game {</a:t>
            </a:r>
          </a:p>
          <a:p>
            <a:pPr marL="0" indent="0">
              <a:buNone/>
            </a:pPr>
            <a:r>
              <a:rPr lang="en-US" dirty="0"/>
              <a:t>   abstract void initialize();</a:t>
            </a:r>
          </a:p>
          <a:p>
            <a:pPr marL="0" indent="0">
              <a:buNone/>
            </a:pPr>
            <a:r>
              <a:rPr lang="en-US" dirty="0"/>
              <a:t>   abstract void </a:t>
            </a:r>
            <a:r>
              <a:rPr lang="en-US" dirty="0" err="1"/>
              <a:t>startPlay</a:t>
            </a:r>
            <a:r>
              <a:rPr lang="en-US" dirty="0"/>
              <a:t>();</a:t>
            </a:r>
          </a:p>
          <a:p>
            <a:pPr marL="0" indent="0">
              <a:buNone/>
            </a:pPr>
            <a:r>
              <a:rPr lang="en-US" dirty="0"/>
              <a:t>   abstract void </a:t>
            </a:r>
            <a:r>
              <a:rPr lang="en-US" dirty="0" err="1"/>
              <a:t>endPlay</a:t>
            </a:r>
            <a:r>
              <a:rPr lang="en-US" dirty="0"/>
              <a:t>();</a:t>
            </a:r>
          </a:p>
          <a:p>
            <a:pPr marL="0" indent="0">
              <a:buNone/>
            </a:pPr>
            <a:r>
              <a:rPr lang="en-US" dirty="0"/>
              <a:t>	</a:t>
            </a:r>
            <a:r>
              <a:rPr lang="en-US" dirty="0" smtClean="0"/>
              <a:t>//</a:t>
            </a:r>
            <a:r>
              <a:rPr lang="en-US" dirty="0"/>
              <a:t>template method</a:t>
            </a:r>
          </a:p>
          <a:p>
            <a:pPr marL="0" indent="0">
              <a:buNone/>
            </a:pPr>
            <a:r>
              <a:rPr lang="en-US" dirty="0"/>
              <a:t>   public final void play(){</a:t>
            </a:r>
          </a:p>
          <a:p>
            <a:pPr marL="0" indent="0">
              <a:buNone/>
            </a:pPr>
            <a:r>
              <a:rPr lang="en-US" dirty="0" smtClean="0"/>
              <a:t>	 </a:t>
            </a:r>
            <a:r>
              <a:rPr lang="en-US" dirty="0"/>
              <a:t>//initialize the game</a:t>
            </a:r>
          </a:p>
          <a:p>
            <a:pPr marL="0" indent="0">
              <a:buNone/>
            </a:pPr>
            <a:r>
              <a:rPr lang="en-US" dirty="0"/>
              <a:t>      initialize();</a:t>
            </a:r>
          </a:p>
          <a:p>
            <a:pPr marL="0" indent="0">
              <a:buNone/>
            </a:pPr>
            <a:r>
              <a:rPr lang="en-US" dirty="0" smtClean="0"/>
              <a:t>	 </a:t>
            </a:r>
            <a:r>
              <a:rPr lang="en-US" dirty="0"/>
              <a:t>//start game</a:t>
            </a:r>
          </a:p>
          <a:p>
            <a:pPr marL="0" indent="0">
              <a:buNone/>
            </a:pPr>
            <a:r>
              <a:rPr lang="en-US" dirty="0"/>
              <a:t>      </a:t>
            </a:r>
            <a:r>
              <a:rPr lang="en-US" dirty="0" err="1"/>
              <a:t>startPlay</a:t>
            </a:r>
            <a:r>
              <a:rPr lang="en-US" dirty="0"/>
              <a:t>();</a:t>
            </a:r>
          </a:p>
          <a:p>
            <a:pPr marL="0" indent="0">
              <a:buNone/>
            </a:pPr>
            <a:r>
              <a:rPr lang="en-US" dirty="0" smtClean="0"/>
              <a:t>	//</a:t>
            </a:r>
            <a:r>
              <a:rPr lang="en-US" dirty="0"/>
              <a:t>end game</a:t>
            </a:r>
          </a:p>
          <a:p>
            <a:pPr marL="0" indent="0">
              <a:buNone/>
            </a:pPr>
            <a:r>
              <a:rPr lang="en-US" dirty="0"/>
              <a:t>      </a:t>
            </a:r>
            <a:r>
              <a:rPr lang="en-US" dirty="0" err="1"/>
              <a:t>endPlay</a:t>
            </a:r>
            <a:r>
              <a:rPr lang="en-US" dirty="0"/>
              <a:t>();</a:t>
            </a:r>
          </a:p>
          <a:p>
            <a:pPr marL="0" indent="0">
              <a:buNone/>
            </a:pPr>
            <a:r>
              <a:rPr lang="en-US" dirty="0"/>
              <a:t>   }</a:t>
            </a:r>
          </a:p>
          <a:p>
            <a:pPr marL="0" indent="0">
              <a:buNone/>
            </a:pPr>
            <a:r>
              <a:rPr lang="en-US" dirty="0" smtClean="0"/>
              <a:t>}</a:t>
            </a:r>
            <a:endParaRPr lang="en-US" dirty="0"/>
          </a:p>
        </p:txBody>
      </p:sp>
    </p:spTree>
    <p:extLst>
      <p:ext uri="{BB962C8B-B14F-4D97-AF65-F5344CB8AC3E}">
        <p14:creationId xmlns:p14="http://schemas.microsoft.com/office/powerpoint/2010/main" val="1222302323"/>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Cricket.java</a:t>
            </a:r>
            <a:endParaRPr lang="en-US" dirty="0"/>
          </a:p>
        </p:txBody>
      </p:sp>
      <p:sp>
        <p:nvSpPr>
          <p:cNvPr id="3" name="Text Placeholder 2"/>
          <p:cNvSpPr>
            <a:spLocks noGrp="1"/>
          </p:cNvSpPr>
          <p:nvPr>
            <p:ph type="body" idx="1"/>
          </p:nvPr>
        </p:nvSpPr>
        <p:spPr/>
        <p:txBody>
          <a:bodyPr>
            <a:normAutofit fontScale="55000" lnSpcReduction="20000"/>
          </a:bodyPr>
          <a:lstStyle/>
          <a:p>
            <a:pPr marL="0" indent="0">
              <a:buNone/>
            </a:pPr>
            <a:r>
              <a:rPr lang="en-US" dirty="0"/>
              <a:t>public class Cricket extends Game {</a:t>
            </a:r>
          </a:p>
          <a:p>
            <a:pPr marL="0" indent="0">
              <a:buNone/>
            </a:pPr>
            <a:r>
              <a:rPr lang="en-US" dirty="0" smtClean="0"/>
              <a:t>	@</a:t>
            </a:r>
            <a:r>
              <a:rPr lang="en-US" dirty="0"/>
              <a:t>Override</a:t>
            </a:r>
          </a:p>
          <a:p>
            <a:pPr marL="0" indent="0">
              <a:buNone/>
            </a:pPr>
            <a:r>
              <a:rPr lang="en-US" dirty="0"/>
              <a:t>   void </a:t>
            </a:r>
            <a:r>
              <a:rPr lang="en-US" dirty="0" err="1"/>
              <a:t>endPlay</a:t>
            </a:r>
            <a:r>
              <a:rPr lang="en-US" dirty="0"/>
              <a:t>() {</a:t>
            </a:r>
          </a:p>
          <a:p>
            <a:pPr marL="0" indent="0">
              <a:buNone/>
            </a:pPr>
            <a:r>
              <a:rPr lang="en-US" dirty="0"/>
              <a:t>      </a:t>
            </a:r>
            <a:r>
              <a:rPr lang="en-US" dirty="0" err="1"/>
              <a:t>System.out.println</a:t>
            </a:r>
            <a:r>
              <a:rPr lang="en-US" dirty="0"/>
              <a:t>("Cricket Game Finished!");</a:t>
            </a:r>
          </a:p>
          <a:p>
            <a:pPr marL="0" indent="0">
              <a:buNone/>
            </a:pPr>
            <a:r>
              <a:rPr lang="en-US" dirty="0"/>
              <a:t>   }</a:t>
            </a:r>
          </a:p>
          <a:p>
            <a:pPr marL="0" indent="0">
              <a:buNone/>
            </a:pPr>
            <a:r>
              <a:rPr lang="en-US" dirty="0" smtClean="0"/>
              <a:t>	 </a:t>
            </a:r>
            <a:r>
              <a:rPr lang="en-US" dirty="0"/>
              <a:t>@Override</a:t>
            </a:r>
          </a:p>
          <a:p>
            <a:pPr marL="0" indent="0">
              <a:buNone/>
            </a:pPr>
            <a:r>
              <a:rPr lang="en-US" dirty="0"/>
              <a:t>   void initialize() {</a:t>
            </a:r>
          </a:p>
          <a:p>
            <a:pPr marL="0" indent="0">
              <a:buNone/>
            </a:pPr>
            <a:r>
              <a:rPr lang="en-US" dirty="0"/>
              <a:t>      </a:t>
            </a:r>
            <a:r>
              <a:rPr lang="en-US" dirty="0" err="1"/>
              <a:t>System.out.println</a:t>
            </a:r>
            <a:r>
              <a:rPr lang="en-US" dirty="0"/>
              <a:t>("Cricket Game Initialized! Start playing.");</a:t>
            </a:r>
          </a:p>
          <a:p>
            <a:pPr marL="0" indent="0">
              <a:buNone/>
            </a:pPr>
            <a:r>
              <a:rPr lang="en-US" dirty="0"/>
              <a:t>   }</a:t>
            </a:r>
          </a:p>
          <a:p>
            <a:pPr marL="0" indent="0">
              <a:buNone/>
            </a:pPr>
            <a:r>
              <a:rPr lang="en-US" dirty="0" smtClean="0"/>
              <a:t>	@</a:t>
            </a:r>
            <a:r>
              <a:rPr lang="en-US" dirty="0"/>
              <a:t>Override</a:t>
            </a:r>
          </a:p>
          <a:p>
            <a:pPr marL="0" indent="0">
              <a:buNone/>
            </a:pPr>
            <a:r>
              <a:rPr lang="en-US" dirty="0"/>
              <a:t>   void </a:t>
            </a:r>
            <a:r>
              <a:rPr lang="en-US" dirty="0" err="1"/>
              <a:t>startPlay</a:t>
            </a:r>
            <a:r>
              <a:rPr lang="en-US" dirty="0"/>
              <a:t>() {</a:t>
            </a:r>
          </a:p>
          <a:p>
            <a:pPr marL="0" indent="0">
              <a:buNone/>
            </a:pPr>
            <a:r>
              <a:rPr lang="en-US" dirty="0"/>
              <a:t>      </a:t>
            </a:r>
            <a:r>
              <a:rPr lang="en-US" dirty="0" err="1"/>
              <a:t>System.out.println</a:t>
            </a:r>
            <a:r>
              <a:rPr lang="en-US" dirty="0"/>
              <a:t>("Cricket Game Started. Enjoy the game!");</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1504316132"/>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t>Football.java</a:t>
            </a:r>
            <a:endParaRPr lang="en-US" dirty="0"/>
          </a:p>
        </p:txBody>
      </p:sp>
      <p:sp>
        <p:nvSpPr>
          <p:cNvPr id="3" name="Text Placeholder 2"/>
          <p:cNvSpPr>
            <a:spLocks noGrp="1"/>
          </p:cNvSpPr>
          <p:nvPr>
            <p:ph type="body" idx="1"/>
          </p:nvPr>
        </p:nvSpPr>
        <p:spPr/>
        <p:txBody>
          <a:bodyPr>
            <a:normAutofit fontScale="55000" lnSpcReduction="20000"/>
          </a:bodyPr>
          <a:lstStyle/>
          <a:p>
            <a:pPr marL="0" indent="0">
              <a:buNone/>
            </a:pPr>
            <a:r>
              <a:rPr lang="en-US" dirty="0"/>
              <a:t>public class Football extends Game {</a:t>
            </a:r>
          </a:p>
          <a:p>
            <a:pPr marL="0" indent="0">
              <a:buNone/>
            </a:pPr>
            <a:r>
              <a:rPr lang="en-US" dirty="0" smtClean="0"/>
              <a:t>	@</a:t>
            </a:r>
            <a:r>
              <a:rPr lang="en-US" dirty="0"/>
              <a:t>Override</a:t>
            </a:r>
          </a:p>
          <a:p>
            <a:pPr marL="0" indent="0">
              <a:buNone/>
            </a:pPr>
            <a:r>
              <a:rPr lang="en-US" dirty="0"/>
              <a:t>   void </a:t>
            </a:r>
            <a:r>
              <a:rPr lang="en-US" dirty="0" err="1"/>
              <a:t>endPlay</a:t>
            </a:r>
            <a:r>
              <a:rPr lang="en-US" dirty="0"/>
              <a:t>() {</a:t>
            </a:r>
          </a:p>
          <a:p>
            <a:pPr marL="0" indent="0">
              <a:buNone/>
            </a:pPr>
            <a:r>
              <a:rPr lang="en-US" dirty="0"/>
              <a:t>      </a:t>
            </a:r>
            <a:r>
              <a:rPr lang="en-US" dirty="0" err="1"/>
              <a:t>System.out.println</a:t>
            </a:r>
            <a:r>
              <a:rPr lang="en-US" dirty="0"/>
              <a:t>("Football Game Finished!");</a:t>
            </a:r>
          </a:p>
          <a:p>
            <a:pPr marL="0" indent="0">
              <a:buNone/>
            </a:pPr>
            <a:r>
              <a:rPr lang="en-US" dirty="0"/>
              <a:t>   }</a:t>
            </a:r>
          </a:p>
          <a:p>
            <a:pPr marL="0" indent="0">
              <a:buNone/>
            </a:pPr>
            <a:r>
              <a:rPr lang="en-US" dirty="0" smtClean="0"/>
              <a:t>	@</a:t>
            </a:r>
            <a:r>
              <a:rPr lang="en-US" dirty="0"/>
              <a:t>Override</a:t>
            </a:r>
          </a:p>
          <a:p>
            <a:pPr marL="0" indent="0">
              <a:buNone/>
            </a:pPr>
            <a:r>
              <a:rPr lang="en-US" dirty="0"/>
              <a:t>   void initialize() {</a:t>
            </a:r>
          </a:p>
          <a:p>
            <a:pPr marL="0" indent="0">
              <a:buNone/>
            </a:pPr>
            <a:r>
              <a:rPr lang="en-US" dirty="0"/>
              <a:t>      </a:t>
            </a:r>
            <a:r>
              <a:rPr lang="en-US" dirty="0" err="1"/>
              <a:t>System.out.println</a:t>
            </a:r>
            <a:r>
              <a:rPr lang="en-US" dirty="0"/>
              <a:t>("Football Game Initialized! Start playing.");</a:t>
            </a:r>
          </a:p>
          <a:p>
            <a:pPr marL="0" indent="0">
              <a:buNone/>
            </a:pPr>
            <a:r>
              <a:rPr lang="en-US" dirty="0"/>
              <a:t>   }</a:t>
            </a:r>
          </a:p>
          <a:p>
            <a:pPr marL="0" indent="0">
              <a:buNone/>
            </a:pPr>
            <a:r>
              <a:rPr lang="en-US" dirty="0" smtClean="0"/>
              <a:t>	@</a:t>
            </a:r>
            <a:r>
              <a:rPr lang="en-US" dirty="0"/>
              <a:t>Override</a:t>
            </a:r>
          </a:p>
          <a:p>
            <a:pPr marL="0" indent="0">
              <a:buNone/>
            </a:pPr>
            <a:r>
              <a:rPr lang="en-US" dirty="0"/>
              <a:t>   void </a:t>
            </a:r>
            <a:r>
              <a:rPr lang="en-US" dirty="0" err="1"/>
              <a:t>startPlay</a:t>
            </a:r>
            <a:r>
              <a:rPr lang="en-US" dirty="0"/>
              <a:t>() {</a:t>
            </a:r>
          </a:p>
          <a:p>
            <a:pPr marL="0" indent="0">
              <a:buNone/>
            </a:pPr>
            <a:r>
              <a:rPr lang="en-US" dirty="0"/>
              <a:t>      </a:t>
            </a:r>
            <a:r>
              <a:rPr lang="en-US" dirty="0" err="1"/>
              <a:t>System.out.println</a:t>
            </a:r>
            <a:r>
              <a:rPr lang="en-US" dirty="0"/>
              <a:t>("Football Game Started. Enjoy the game!");</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447897532"/>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1_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33</TotalTime>
  <Words>201</Words>
  <Application>Microsoft Office PowerPoint</Application>
  <PresentationFormat>Widescreen</PresentationFormat>
  <Paragraphs>92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Helvetica</vt:lpstr>
      <vt:lpstr>1_Office Theme</vt:lpstr>
      <vt:lpstr>Template Method</vt:lpstr>
      <vt:lpstr>Introduction</vt:lpstr>
      <vt:lpstr>Advantages and Disadvantages</vt:lpstr>
      <vt:lpstr>UML Diagram</vt:lpstr>
      <vt:lpstr>Description</vt:lpstr>
      <vt:lpstr>Classes</vt:lpstr>
      <vt:lpstr>Game.java</vt:lpstr>
      <vt:lpstr>Cricket.java</vt:lpstr>
      <vt:lpstr>Football.java</vt:lpstr>
      <vt:lpstr>TemplatePatternDemo.java </vt:lpstr>
      <vt:lpstr>Verifying the Output</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Method</dc:title>
  <dc:creator>Muddu Latha</dc:creator>
  <cp:lastModifiedBy>Bhavishya Ramineni</cp:lastModifiedBy>
  <cp:revision>5</cp:revision>
  <dcterms:created xsi:type="dcterms:W3CDTF">2016-04-26T02:33:21Z</dcterms:created>
  <dcterms:modified xsi:type="dcterms:W3CDTF">2016-04-26T03:11:56Z</dcterms:modified>
</cp:coreProperties>
</file>