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23778-FADE-EFC0-0F6F-C4B001411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2CA47D-D2DE-6ECF-079E-AB4E166B6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B2FD9D-931B-E21A-E82C-E7B5AFEA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AD8-FECC-40C6-9F59-7999AFE97E7F}" type="datetimeFigureOut">
              <a:rPr lang="pt-PT" smtClean="0"/>
              <a:t>20/02/2024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98A64-A85F-0CA4-7DB2-2B688FEF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45FED-0163-27EA-765F-2DADA933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93C-1A70-450B-B39E-F98FB8D2BF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868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49455-6458-22BD-BB58-1855DB01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8AC008-F3E3-67C8-A608-E4ACBBDF3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43923-AE9F-7205-3C9C-F1698DDE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AD8-FECC-40C6-9F59-7999AFE97E7F}" type="datetimeFigureOut">
              <a:rPr lang="pt-PT" smtClean="0"/>
              <a:t>20/02/2024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FC061-B057-5804-C075-B02A91E1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E4FB84-4FDD-20C6-9126-2C1D72A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93C-1A70-450B-B39E-F98FB8D2BF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778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C66AD5-F000-A235-3652-0167247D9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EDD272-8BCB-9083-3578-ACDCB3B1E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8A02EA-2670-B30B-50FD-08FD1229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AD8-FECC-40C6-9F59-7999AFE97E7F}" type="datetimeFigureOut">
              <a:rPr lang="pt-PT" smtClean="0"/>
              <a:t>20/02/2024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C255FF-7178-ACEB-A127-73D988F4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D8F49B-8AC0-5A83-63B6-B888209A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93C-1A70-450B-B39E-F98FB8D2BF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31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4478B-A509-9142-5752-E27E1337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6E5AA-74A2-732F-19C9-FB277B193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F27A25-44DD-1090-09E3-7175B824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AD8-FECC-40C6-9F59-7999AFE97E7F}" type="datetimeFigureOut">
              <a:rPr lang="pt-PT" smtClean="0"/>
              <a:t>20/02/2024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BC13F9-F4C7-E44D-7163-74959466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5DD87E-6C45-FA7E-201D-614CC2E5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93C-1A70-450B-B39E-F98FB8D2BF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56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72BDF-B030-4854-6DD7-B7E9C1E3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F3A34E-FB30-8BED-B54D-D8335783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A86926-B6B8-B9F2-3AE1-3FC7B384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AD8-FECC-40C6-9F59-7999AFE97E7F}" type="datetimeFigureOut">
              <a:rPr lang="pt-PT" smtClean="0"/>
              <a:t>20/02/2024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CBABDB-AE8B-4FBD-1890-FA3D7170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8683F-048D-5F99-A7FB-440D00DB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93C-1A70-450B-B39E-F98FB8D2BF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420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32866-857E-78D3-8B9D-AA2A785A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D20C8B-0BCE-53C9-2C11-072D7B467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B337A1-ACC5-FCDF-C4D5-D219F72B8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735923-EF57-8C2B-C24D-4CA06B9F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AD8-FECC-40C6-9F59-7999AFE97E7F}" type="datetimeFigureOut">
              <a:rPr lang="pt-PT" smtClean="0"/>
              <a:t>20/02/2024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BEE47B-C835-612E-74B0-D76B05D5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02C958-9AA4-4622-EE5A-7CBB6488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93C-1A70-450B-B39E-F98FB8D2BF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239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FC3B-7258-90B7-6ADA-A1F2FAA7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897FDB-586F-6B1E-2647-9B2CB6438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D9D579-1DA7-3AE3-D912-179FE00AA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AE5DEC-D085-00BE-4CD0-80BFA6D9B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81B3C3-563F-595E-E0FC-38A3919AE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67A674-EBDA-53D1-5554-DCE2DA6E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AD8-FECC-40C6-9F59-7999AFE97E7F}" type="datetimeFigureOut">
              <a:rPr lang="pt-PT" smtClean="0"/>
              <a:t>20/02/2024</a:t>
            </a:fld>
            <a:endParaRPr lang="pt-PT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DF0BBF-B98C-F240-3F8D-D3A63210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46568F-A86A-5AE2-9D28-898C4D07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93C-1A70-450B-B39E-F98FB8D2BF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131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4676B-9979-35C2-E7C2-062BA0BB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077AE4-1E09-22AC-F17D-467573D1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AD8-FECC-40C6-9F59-7999AFE97E7F}" type="datetimeFigureOut">
              <a:rPr lang="pt-PT" smtClean="0"/>
              <a:t>20/02/2024</a:t>
            </a:fld>
            <a:endParaRPr lang="pt-PT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17A66F-09F1-8DDC-8F9F-04650894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9ECFB5-2954-B37D-114D-012084A6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93C-1A70-450B-B39E-F98FB8D2BF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997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83D8A6-AA34-625D-EA55-89E0CA64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AD8-FECC-40C6-9F59-7999AFE97E7F}" type="datetimeFigureOut">
              <a:rPr lang="pt-PT" smtClean="0"/>
              <a:t>20/02/2024</a:t>
            </a:fld>
            <a:endParaRPr lang="pt-PT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1EBFEE-5D28-B085-0177-EEADD313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20A425-7E07-83C5-9276-B7D7BC84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93C-1A70-450B-B39E-F98FB8D2BF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193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540E8-D033-109C-A1FE-4F9A21A2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588CDE-ECF3-18AF-3BEB-6FC987711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B75927-93F2-7FC0-7E42-D98C0ECBF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60EC95-8CE3-7D0A-F0DB-5E601DE4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AD8-FECC-40C6-9F59-7999AFE97E7F}" type="datetimeFigureOut">
              <a:rPr lang="pt-PT" smtClean="0"/>
              <a:t>20/02/2024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E47342-7A0C-0A90-7C25-0A689F7E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BF4B3D-D15D-C840-D9CF-897551EC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93C-1A70-450B-B39E-F98FB8D2BF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022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72FE1-7787-2DE6-8942-BED42302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C50821-4C61-F98D-CE1B-0A75BEFAE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F4667D-674A-AE01-30D3-DDFE43EB8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4DF471-BE96-1035-1AD1-BD229601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6AD8-FECC-40C6-9F59-7999AFE97E7F}" type="datetimeFigureOut">
              <a:rPr lang="pt-PT" smtClean="0"/>
              <a:t>20/02/2024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766627-091B-BA97-E568-3F890914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7C683D-0D7C-E09B-8255-FE9A465C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93C-1A70-450B-B39E-F98FB8D2BF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827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C9423E-764A-6B88-6CD9-F125088B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A6BA7E-BF25-5873-1DAC-CAF36F5BA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7483CE-5871-346B-31A9-7BAD4FB26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66AD8-FECC-40C6-9F59-7999AFE97E7F}" type="datetimeFigureOut">
              <a:rPr lang="pt-PT" smtClean="0"/>
              <a:t>20/02/2024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B6A9FD-5E94-B3A0-A5CC-B98A50E24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8179C9-5D2C-E5D8-0E23-FFDC47A8A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2F93C-1A70-450B-B39E-F98FB8D2BF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339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B0E39-2D8C-26A0-EFEB-E006A3CA3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asasd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988DE9-79C7-D4F3-DD19-F03D5816A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1572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asasd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asasd</dc:title>
  <dc:creator>Pedro Rafael da Cruz Lanca</dc:creator>
  <cp:lastModifiedBy>Pedro Rafael da Cruz Lanca</cp:lastModifiedBy>
  <cp:revision>1</cp:revision>
  <dcterms:created xsi:type="dcterms:W3CDTF">2024-02-15T11:40:06Z</dcterms:created>
  <dcterms:modified xsi:type="dcterms:W3CDTF">2024-02-20T12:09:40Z</dcterms:modified>
</cp:coreProperties>
</file>