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1" r:id="rId2"/>
  </p:sldMasterIdLst>
  <p:notesMasterIdLst>
    <p:notesMasterId r:id="rId11"/>
  </p:notesMasterIdLst>
  <p:sldIdLst>
    <p:sldId id="274" r:id="rId3"/>
    <p:sldId id="322" r:id="rId4"/>
    <p:sldId id="323" r:id="rId5"/>
    <p:sldId id="324" r:id="rId6"/>
    <p:sldId id="325" r:id="rId7"/>
    <p:sldId id="326" r:id="rId8"/>
    <p:sldId id="327" r:id="rId9"/>
    <p:sldId id="321" r:id="rId10"/>
  </p:sldIdLst>
  <p:sldSz cx="12192000" cy="6858000"/>
  <p:notesSz cx="7010400" cy="92964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ontserrat" panose="00000500000000000000" pitchFamily="2" charset="-52"/>
      <p:regular r:id="rId16"/>
      <p:bold r:id="rId17"/>
      <p:italic r:id="rId18"/>
      <p:boldItalic r:id="rId19"/>
    </p:embeddedFont>
    <p:embeddedFont>
      <p:font typeface="Raleway" pitchFamily="2" charset="-52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Roboto Light" panose="02000000000000000000" pitchFamily="2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952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2" roundtripDataSignature="AMtx7mi/1R+VGQj6rR1j+EvdKwKzU9yZ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3C90DC"/>
    <a:srgbClr val="49B0E3"/>
    <a:srgbClr val="25AEDF"/>
    <a:srgbClr val="023A84"/>
    <a:srgbClr val="0067B1"/>
    <a:srgbClr val="EA0029"/>
    <a:srgbClr val="001A72"/>
    <a:srgbClr val="00D09A"/>
    <a:srgbClr val="6D8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CA1F69-63E4-4748-A82F-6462BE253F79}">
  <a:tblStyle styleId="{A5CA1F69-63E4-4748-A82F-6462BE253F7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3998F9-9C8F-48FB-A58E-ADEB5E960DB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453C36B-DBC5-4B84-8AB3-5A083790369A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42" autoAdjust="0"/>
    <p:restoredTop sz="96645" autoAdjust="0"/>
  </p:normalViewPr>
  <p:slideViewPr>
    <p:cSldViewPr snapToGrid="0">
      <p:cViewPr varScale="1">
        <p:scale>
          <a:sx n="85" d="100"/>
          <a:sy n="85" d="100"/>
        </p:scale>
        <p:origin x="730" y="53"/>
      </p:cViewPr>
      <p:guideLst>
        <p:guide orient="horz" pos="2160"/>
        <p:guide pos="29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52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56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7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776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Title Slide">
  <p:cSld name="24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>
            <a:spLocks noGrp="1"/>
          </p:cNvSpPr>
          <p:nvPr>
            <p:ph type="pic" idx="2"/>
          </p:nvPr>
        </p:nvSpPr>
        <p:spPr>
          <a:xfrm>
            <a:off x="0" y="0"/>
            <a:ext cx="6052457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>
            <a:spLocks noGrp="1"/>
          </p:cNvSpPr>
          <p:nvPr>
            <p:ph type="pic" idx="2"/>
          </p:nvPr>
        </p:nvSpPr>
        <p:spPr>
          <a:xfrm>
            <a:off x="0" y="2237232"/>
            <a:ext cx="12192000" cy="2694432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5_Blank">
  <p:cSld name="55_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>
            <a:spLocks noGrp="1"/>
          </p:cNvSpPr>
          <p:nvPr>
            <p:ph type="pic" idx="2"/>
          </p:nvPr>
        </p:nvSpPr>
        <p:spPr>
          <a:xfrm>
            <a:off x="8572500" y="0"/>
            <a:ext cx="36195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Full Image">
  <p:cSld name="17_Full Imag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>
            <a:spLocks noGrp="1"/>
          </p:cNvSpPr>
          <p:nvPr>
            <p:ph type="pic" idx="2"/>
          </p:nvPr>
        </p:nvSpPr>
        <p:spPr>
          <a:xfrm>
            <a:off x="-1" y="0"/>
            <a:ext cx="8245958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4_Blank">
  <p:cSld name="54_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>
            <a:spLocks noGrp="1"/>
          </p:cNvSpPr>
          <p:nvPr>
            <p:ph type="pic" idx="2"/>
          </p:nvPr>
        </p:nvSpPr>
        <p:spPr>
          <a:xfrm>
            <a:off x="914400" y="938717"/>
            <a:ext cx="3696512" cy="4978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  <a:effectLst>
            <a:outerShdw blurRad="457200" dist="558800" dir="5400000" sx="92000" sy="92000" algn="t" rotWithShape="0">
              <a:srgbClr val="000000">
                <a:alpha val="30588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3_Blank">
  <p:cSld name="53_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>
            <a:spLocks noGrp="1"/>
          </p:cNvSpPr>
          <p:nvPr>
            <p:ph type="pic" idx="2"/>
          </p:nvPr>
        </p:nvSpPr>
        <p:spPr>
          <a:xfrm>
            <a:off x="1468533" y="1821937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3" name="Google Shape;43;p26"/>
          <p:cNvSpPr>
            <a:spLocks noGrp="1"/>
          </p:cNvSpPr>
          <p:nvPr>
            <p:ph type="pic" idx="3"/>
          </p:nvPr>
        </p:nvSpPr>
        <p:spPr>
          <a:xfrm>
            <a:off x="1468533" y="3778135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4" name="Google Shape;44;p26"/>
          <p:cNvSpPr>
            <a:spLocks noGrp="1"/>
          </p:cNvSpPr>
          <p:nvPr>
            <p:ph type="pic" idx="4"/>
          </p:nvPr>
        </p:nvSpPr>
        <p:spPr>
          <a:xfrm>
            <a:off x="9809067" y="2758563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5" name="Google Shape;45;p26"/>
          <p:cNvSpPr>
            <a:spLocks noGrp="1"/>
          </p:cNvSpPr>
          <p:nvPr>
            <p:ph type="pic" idx="5"/>
          </p:nvPr>
        </p:nvSpPr>
        <p:spPr>
          <a:xfrm>
            <a:off x="9809067" y="4664472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2_Blank">
  <p:cSld name="52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>
            <a:spLocks noGrp="1"/>
          </p:cNvSpPr>
          <p:nvPr>
            <p:ph type="pic" idx="2"/>
          </p:nvPr>
        </p:nvSpPr>
        <p:spPr>
          <a:xfrm>
            <a:off x="0" y="2603500"/>
            <a:ext cx="12192000" cy="38227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1_Blank">
  <p:cSld name="51_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>
            <a:spLocks noGrp="1"/>
          </p:cNvSpPr>
          <p:nvPr>
            <p:ph type="pic" idx="2"/>
          </p:nvPr>
        </p:nvSpPr>
        <p:spPr>
          <a:xfrm>
            <a:off x="6426557" y="2833353"/>
            <a:ext cx="4945487" cy="3464416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0_Blank">
  <p:cSld name="50_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>
            <a:spLocks noGrp="1"/>
          </p:cNvSpPr>
          <p:nvPr>
            <p:ph type="pic" idx="2"/>
          </p:nvPr>
        </p:nvSpPr>
        <p:spPr>
          <a:xfrm>
            <a:off x="0" y="0"/>
            <a:ext cx="8288338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Slide">
  <p:cSld name="10_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>
            <a:spLocks noGrp="1"/>
          </p:cNvSpPr>
          <p:nvPr>
            <p:ph type="pic" idx="2"/>
          </p:nvPr>
        </p:nvSpPr>
        <p:spPr>
          <a:xfrm>
            <a:off x="5026542" y="889000"/>
            <a:ext cx="7025758" cy="5465768"/>
          </a:xfrm>
          <a:prstGeom prst="rect">
            <a:avLst/>
          </a:prstGeom>
          <a:solidFill>
            <a:srgbClr val="E1E9EA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Slide">
  <p:cSld name="25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Title Slide">
  <p:cSld name="30_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1"/>
          <p:cNvSpPr>
            <a:spLocks noGrp="1"/>
          </p:cNvSpPr>
          <p:nvPr>
            <p:ph type="pic" idx="2"/>
          </p:nvPr>
        </p:nvSpPr>
        <p:spPr>
          <a:xfrm>
            <a:off x="0" y="781844"/>
            <a:ext cx="12192000" cy="5294312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Title Slide">
  <p:cSld name="26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67"/>
              <a:buFont typeface="Roboto"/>
              <a:buNone/>
              <a:defRPr sz="426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Blank">
  <p:cSld name="21_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>
            <a:spLocks noGrp="1"/>
          </p:cNvSpPr>
          <p:nvPr>
            <p:ph type="pic" idx="2"/>
          </p:nvPr>
        </p:nvSpPr>
        <p:spPr>
          <a:xfrm>
            <a:off x="8752114" y="0"/>
            <a:ext cx="3439886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Slide">
  <p:cSld name="9_Title Slid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5"/>
          <p:cNvSpPr>
            <a:spLocks noGrp="1"/>
          </p:cNvSpPr>
          <p:nvPr>
            <p:ph type="pic" idx="2"/>
          </p:nvPr>
        </p:nvSpPr>
        <p:spPr>
          <a:xfrm>
            <a:off x="588169" y="580345"/>
            <a:ext cx="11015662" cy="339725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">
  <p:cSld name="8_Title Slid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6"/>
          <p:cNvSpPr>
            <a:spLocks noGrp="1"/>
          </p:cNvSpPr>
          <p:nvPr>
            <p:ph type="pic" idx="2"/>
          </p:nvPr>
        </p:nvSpPr>
        <p:spPr>
          <a:xfrm>
            <a:off x="7489371" y="0"/>
            <a:ext cx="4702629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7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8"/>
          <p:cNvSpPr>
            <a:spLocks noGrp="1"/>
          </p:cNvSpPr>
          <p:nvPr>
            <p:ph type="pic" idx="2"/>
          </p:nvPr>
        </p:nvSpPr>
        <p:spPr>
          <a:xfrm>
            <a:off x="7329487" y="0"/>
            <a:ext cx="4862513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">
  <p:cSld name="5_Title Slid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9"/>
          <p:cNvSpPr>
            <a:spLocks noGrp="1"/>
          </p:cNvSpPr>
          <p:nvPr>
            <p:ph type="pic" idx="2"/>
          </p:nvPr>
        </p:nvSpPr>
        <p:spPr>
          <a:xfrm>
            <a:off x="6609761" y="1303502"/>
            <a:ext cx="4621907" cy="4250996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0"/>
          <p:cNvSpPr>
            <a:spLocks noGrp="1"/>
          </p:cNvSpPr>
          <p:nvPr>
            <p:ph type="pic" idx="2"/>
          </p:nvPr>
        </p:nvSpPr>
        <p:spPr>
          <a:xfrm>
            <a:off x="1320800" y="812800"/>
            <a:ext cx="3759200" cy="5232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  <a:effectLst>
            <a:outerShdw blurRad="469900" dist="279400" sx="96000" sy="96000" algn="l" rotWithShape="0">
              <a:srgbClr val="000000">
                <a:alpha val="26666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Blank">
  <p:cSld name="21_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>
            <a:spLocks noGrp="1"/>
          </p:cNvSpPr>
          <p:nvPr>
            <p:ph type="pic" idx="2"/>
          </p:nvPr>
        </p:nvSpPr>
        <p:spPr>
          <a:xfrm>
            <a:off x="8752114" y="0"/>
            <a:ext cx="3439886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1"/>
          <p:cNvSpPr>
            <a:spLocks noGrp="1"/>
          </p:cNvSpPr>
          <p:nvPr>
            <p:ph type="pic" idx="2"/>
          </p:nvPr>
        </p:nvSpPr>
        <p:spPr>
          <a:xfrm>
            <a:off x="0" y="0"/>
            <a:ext cx="6052457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2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9" name="Google Shape;89;p42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42"/>
          <p:cNvSpPr>
            <a:spLocks noGrp="1"/>
          </p:cNvSpPr>
          <p:nvPr>
            <p:ph type="pic" idx="2"/>
          </p:nvPr>
        </p:nvSpPr>
        <p:spPr>
          <a:xfrm>
            <a:off x="0" y="2237232"/>
            <a:ext cx="12192000" cy="2694432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5_Blank">
  <p:cSld name="55_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3"/>
          <p:cNvSpPr>
            <a:spLocks noGrp="1"/>
          </p:cNvSpPr>
          <p:nvPr>
            <p:ph type="pic" idx="2"/>
          </p:nvPr>
        </p:nvSpPr>
        <p:spPr>
          <a:xfrm>
            <a:off x="8572500" y="0"/>
            <a:ext cx="36195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Full Image">
  <p:cSld name="17_Full Imag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4"/>
          <p:cNvSpPr>
            <a:spLocks noGrp="1"/>
          </p:cNvSpPr>
          <p:nvPr>
            <p:ph type="pic" idx="2"/>
          </p:nvPr>
        </p:nvSpPr>
        <p:spPr>
          <a:xfrm>
            <a:off x="-1" y="0"/>
            <a:ext cx="8245958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4_Blank">
  <p:cSld name="54_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5"/>
          <p:cNvSpPr>
            <a:spLocks noGrp="1"/>
          </p:cNvSpPr>
          <p:nvPr>
            <p:ph type="pic" idx="2"/>
          </p:nvPr>
        </p:nvSpPr>
        <p:spPr>
          <a:xfrm>
            <a:off x="914400" y="938717"/>
            <a:ext cx="3696512" cy="4978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  <a:effectLst>
            <a:outerShdw blurRad="457200" dist="558800" dir="5400000" sx="92000" sy="92000" algn="t" rotWithShape="0">
              <a:srgbClr val="000000">
                <a:alpha val="30588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3_Blank">
  <p:cSld name="53_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6"/>
          <p:cNvSpPr>
            <a:spLocks noGrp="1"/>
          </p:cNvSpPr>
          <p:nvPr>
            <p:ph type="pic" idx="2"/>
          </p:nvPr>
        </p:nvSpPr>
        <p:spPr>
          <a:xfrm>
            <a:off x="1468533" y="1821937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9" name="Google Shape;99;p46"/>
          <p:cNvSpPr>
            <a:spLocks noGrp="1"/>
          </p:cNvSpPr>
          <p:nvPr>
            <p:ph type="pic" idx="3"/>
          </p:nvPr>
        </p:nvSpPr>
        <p:spPr>
          <a:xfrm>
            <a:off x="1468533" y="3778135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0" name="Google Shape;100;p46"/>
          <p:cNvSpPr>
            <a:spLocks noGrp="1"/>
          </p:cNvSpPr>
          <p:nvPr>
            <p:ph type="pic" idx="4"/>
          </p:nvPr>
        </p:nvSpPr>
        <p:spPr>
          <a:xfrm>
            <a:off x="9809067" y="2758563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1" name="Google Shape;101;p46"/>
          <p:cNvSpPr>
            <a:spLocks noGrp="1"/>
          </p:cNvSpPr>
          <p:nvPr>
            <p:ph type="pic" idx="5"/>
          </p:nvPr>
        </p:nvSpPr>
        <p:spPr>
          <a:xfrm>
            <a:off x="9809067" y="4664472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2" name="Google Shape;102;p46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3" name="Google Shape;103;p46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2_Blank">
  <p:cSld name="52_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7"/>
          <p:cNvSpPr>
            <a:spLocks noGrp="1"/>
          </p:cNvSpPr>
          <p:nvPr>
            <p:ph type="pic" idx="2"/>
          </p:nvPr>
        </p:nvSpPr>
        <p:spPr>
          <a:xfrm>
            <a:off x="0" y="2603500"/>
            <a:ext cx="12192000" cy="38227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1_Blank">
  <p:cSld name="51_Blank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8"/>
          <p:cNvSpPr>
            <a:spLocks noGrp="1"/>
          </p:cNvSpPr>
          <p:nvPr>
            <p:ph type="pic" idx="2"/>
          </p:nvPr>
        </p:nvSpPr>
        <p:spPr>
          <a:xfrm>
            <a:off x="6426557" y="2833353"/>
            <a:ext cx="4945487" cy="3464416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0_Blank">
  <p:cSld name="50_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9"/>
          <p:cNvSpPr>
            <a:spLocks noGrp="1"/>
          </p:cNvSpPr>
          <p:nvPr>
            <p:ph type="pic" idx="2"/>
          </p:nvPr>
        </p:nvSpPr>
        <p:spPr>
          <a:xfrm>
            <a:off x="0" y="0"/>
            <a:ext cx="8288338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Slide">
  <p:cSld name="10_Title Slid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0"/>
          <p:cNvSpPr>
            <a:spLocks noGrp="1"/>
          </p:cNvSpPr>
          <p:nvPr>
            <p:ph type="pic" idx="2"/>
          </p:nvPr>
        </p:nvSpPr>
        <p:spPr>
          <a:xfrm>
            <a:off x="5026542" y="889000"/>
            <a:ext cx="7025758" cy="5465768"/>
          </a:xfrm>
          <a:prstGeom prst="rect">
            <a:avLst/>
          </a:prstGeom>
          <a:solidFill>
            <a:srgbClr val="E1E9EA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Slide">
  <p:cSld name="9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>
            <a:spLocks noGrp="1"/>
          </p:cNvSpPr>
          <p:nvPr>
            <p:ph type="pic" idx="2"/>
          </p:nvPr>
        </p:nvSpPr>
        <p:spPr>
          <a:xfrm>
            <a:off x="588169" y="580345"/>
            <a:ext cx="11015662" cy="339725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Title Slide">
  <p:cSld name="30_Title Slid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1"/>
          <p:cNvSpPr>
            <a:spLocks noGrp="1"/>
          </p:cNvSpPr>
          <p:nvPr>
            <p:ph type="pic" idx="2"/>
          </p:nvPr>
        </p:nvSpPr>
        <p:spPr>
          <a:xfrm>
            <a:off x="0" y="781844"/>
            <a:ext cx="12192000" cy="5294312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Title Slide">
  <p:cSld name="26_Title Slid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8" name="Google Shape;118;p53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9" name="Google Shape;119;p53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67"/>
              <a:buFont typeface="Roboto"/>
              <a:buNone/>
              <a:defRPr sz="426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Title Slide">
  <p:cSld name="24_Title Slid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4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2" name="Google Shape;122;p54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Title Slide">
  <p:cSld name="27_Title Slid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7574d5ef3_5_26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98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Title Slide">
  <p:cSld name="28_Title Slid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7574d5ef3_5_53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">
  <p:cSld name="8_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>
            <a:spLocks noGrp="1"/>
          </p:cNvSpPr>
          <p:nvPr>
            <p:ph type="pic" idx="2"/>
          </p:nvPr>
        </p:nvSpPr>
        <p:spPr>
          <a:xfrm>
            <a:off x="7489371" y="0"/>
            <a:ext cx="4702629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>
            <a:spLocks noGrp="1"/>
          </p:cNvSpPr>
          <p:nvPr>
            <p:ph type="pic" idx="2"/>
          </p:nvPr>
        </p:nvSpPr>
        <p:spPr>
          <a:xfrm>
            <a:off x="7329487" y="0"/>
            <a:ext cx="4862513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">
  <p:cSld name="5_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>
            <a:spLocks noGrp="1"/>
          </p:cNvSpPr>
          <p:nvPr>
            <p:ph type="pic" idx="2"/>
          </p:nvPr>
        </p:nvSpPr>
        <p:spPr>
          <a:xfrm>
            <a:off x="6609761" y="1303502"/>
            <a:ext cx="4621907" cy="4250996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>
            <a:spLocks noGrp="1"/>
          </p:cNvSpPr>
          <p:nvPr>
            <p:ph type="pic" idx="2"/>
          </p:nvPr>
        </p:nvSpPr>
        <p:spPr>
          <a:xfrm>
            <a:off x="1320800" y="812800"/>
            <a:ext cx="3759200" cy="5232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  <a:effectLst>
            <a:outerShdw blurRad="469900" dist="279400" sx="96000" sy="96000" algn="l" rotWithShape="0">
              <a:srgbClr val="000000">
                <a:alpha val="26666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54;gb6f6fa0e72_1_0"/>
          <p:cNvSpPr/>
          <p:nvPr/>
        </p:nvSpPr>
        <p:spPr>
          <a:xfrm rot="5400000">
            <a:off x="4800597" y="-533400"/>
            <a:ext cx="2590801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2" t="5308" r="36158" b="40926"/>
          <a:stretch>
            <a:fillRect/>
          </a:stretch>
        </p:blipFill>
        <p:spPr>
          <a:xfrm>
            <a:off x="5777610" y="0"/>
            <a:ext cx="6414390" cy="4267200"/>
          </a:xfrm>
          <a:prstGeom prst="rect">
            <a:avLst/>
          </a:prstGeom>
        </p:spPr>
      </p:pic>
      <p:pic>
        <p:nvPicPr>
          <p:cNvPr id="1026" name="Picture 2" descr="C:\Users\Софья\Desktop\Приоритет 2030\ru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287935" y="5424732"/>
            <a:ext cx="1179095" cy="732133"/>
          </a:xfrm>
          <a:prstGeom prst="rect">
            <a:avLst/>
          </a:prstGeom>
          <a:noFill/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7C157FE-C021-45B8-A0ED-7E8CD90FE7A9}"/>
              </a:ext>
            </a:extLst>
          </p:cNvPr>
          <p:cNvSpPr/>
          <p:nvPr/>
        </p:nvSpPr>
        <p:spPr>
          <a:xfrm>
            <a:off x="671127" y="5903893"/>
            <a:ext cx="52648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800" i="1" dirty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Вернер Владимир Сергеевич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71127" y="618220"/>
            <a:ext cx="45104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Трёхстороннее рукопожатие </a:t>
            </a:r>
            <a:r>
              <a:rPr lang="en-US" sz="3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TCP</a:t>
            </a:r>
            <a:endParaRPr lang="ru-RU" sz="36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06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41FEA7D-CC6C-43B2-93BE-D9699FEC3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9964"/>
            <a:ext cx="12156142" cy="607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0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538750-962D-436F-8586-48D448BC5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353" y="0"/>
            <a:ext cx="62752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2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800954-CF2A-46C1-A5FD-6C78D6A1D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44" y="0"/>
            <a:ext cx="115373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16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75201E5-12C7-4849-BFA4-0AE860E30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1670"/>
            <a:ext cx="12192000" cy="299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6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EEADEF8-2F45-42D6-A494-0527F8B48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1670"/>
            <a:ext cx="12192000" cy="299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09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57A8F77-96D5-44CA-B8E7-74EB413EB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0"/>
            <a:ext cx="850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22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23B25950-86D2-41AB-997C-781F3B45E8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0"/>
            <a:ext cx="12192002" cy="6858000"/>
          </a:xfrm>
          <a:prstGeom prst="rect">
            <a:avLst/>
          </a:prstGeom>
        </p:spPr>
      </p:pic>
      <p:sp>
        <p:nvSpPr>
          <p:cNvPr id="56" name="Google Shape;154;gb6f6fa0e72_1_0">
            <a:extLst>
              <a:ext uri="{FF2B5EF4-FFF2-40B4-BE49-F238E27FC236}">
                <a16:creationId xmlns:a16="http://schemas.microsoft.com/office/drawing/2014/main" id="{8D821B33-E5C9-4CB2-A886-A929CBF93160}"/>
              </a:ext>
            </a:extLst>
          </p:cNvPr>
          <p:cNvSpPr/>
          <p:nvPr/>
        </p:nvSpPr>
        <p:spPr>
          <a:xfrm rot="5400000">
            <a:off x="3467097" y="-162518"/>
            <a:ext cx="1133475" cy="8067679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89755244-E690-4F68-8958-D1125360DB46}"/>
              </a:ext>
            </a:extLst>
          </p:cNvPr>
          <p:cNvSpPr/>
          <p:nvPr/>
        </p:nvSpPr>
        <p:spPr>
          <a:xfrm>
            <a:off x="671127" y="3528785"/>
            <a:ext cx="87300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600" b="1" dirty="0">
                <a:solidFill>
                  <a:schemeClr val="bg1"/>
                </a:solidFill>
                <a:latin typeface="Montserrat" panose="00000500000000000000" pitchFamily="2" charset="-52"/>
                <a:ea typeface="Roboto" pitchFamily="2" charset="0"/>
                <a:sym typeface="Calibri"/>
              </a:rPr>
              <a:t>СПАСИБО ЗА ВНИМАНИЕ!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DC8EF9-465A-48F1-9374-C6DBE96FE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7436" y="3304583"/>
            <a:ext cx="1358334" cy="84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67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1914</TotalTime>
  <Words>11</Words>
  <Application>Microsoft Office PowerPoint</Application>
  <PresentationFormat>Широкоэкранный</PresentationFormat>
  <Paragraphs>4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Calibri</vt:lpstr>
      <vt:lpstr>Roboto Light</vt:lpstr>
      <vt:lpstr>Arial</vt:lpstr>
      <vt:lpstr>Raleway</vt:lpstr>
      <vt:lpstr>Montserrat</vt:lpstr>
      <vt:lpstr>Roboto</vt:lpstr>
      <vt:lpstr>Office Theme</vt:lpstr>
      <vt:lpstr>1_Office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1 1</dc:creator>
  <cp:lastModifiedBy>Владимир Вернер</cp:lastModifiedBy>
  <cp:revision>205</cp:revision>
  <dcterms:modified xsi:type="dcterms:W3CDTF">2024-10-29T05:53:32Z</dcterms:modified>
</cp:coreProperties>
</file>