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2"/>
  </p:notesMasterIdLst>
  <p:sldIdLst>
    <p:sldId id="274" r:id="rId3"/>
    <p:sldId id="322" r:id="rId4"/>
    <p:sldId id="328" r:id="rId5"/>
    <p:sldId id="323" r:id="rId6"/>
    <p:sldId id="332" r:id="rId7"/>
    <p:sldId id="329" r:id="rId8"/>
    <p:sldId id="331" r:id="rId9"/>
    <p:sldId id="330" r:id="rId10"/>
    <p:sldId id="321" r:id="rId11"/>
  </p:sldIdLst>
  <p:sldSz cx="12192000" cy="6858000"/>
  <p:notesSz cx="7010400" cy="9296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-52"/>
      <p:regular r:id="rId17"/>
      <p:bold r:id="rId18"/>
      <p:italic r:id="rId19"/>
      <p:boldItalic r:id="rId20"/>
    </p:embeddedFont>
    <p:embeddedFont>
      <p:font typeface="Raleway" pitchFamily="2" charset="-52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C90DC"/>
    <a:srgbClr val="49B0E3"/>
    <a:srgbClr val="25AEDF"/>
    <a:srgbClr val="023A84"/>
    <a:srgbClr val="0067B1"/>
    <a:srgbClr val="EA0029"/>
    <a:srgbClr val="001A72"/>
    <a:srgbClr val="00D09A"/>
    <a:srgbClr val="6D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56" autoAdjust="0"/>
    <p:restoredTop sz="96645" autoAdjust="0"/>
  </p:normalViewPr>
  <p:slideViewPr>
    <p:cSldViewPr snapToGrid="0">
      <p:cViewPr varScale="1">
        <p:scale>
          <a:sx n="40" d="100"/>
          <a:sy n="40" d="100"/>
        </p:scale>
        <p:origin x="53" y="1018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0"/>
            <a:ext cx="6414390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7" y="5903893"/>
            <a:ext cx="5264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Глущенко Глеб Ильич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71127" y="618220"/>
            <a:ext cx="4510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IPv4 </a:t>
            </a:r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и </a:t>
            </a:r>
            <a:r>
              <a:rPr lang="en-US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5DB709-38B1-4499-9D15-C60F6499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880"/>
            <a:ext cx="12192000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CA3496-81FF-4456-A85A-7AD76A56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8931"/>
            <a:ext cx="12192002" cy="60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8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Pv4 и IPv6.">
            <a:extLst>
              <a:ext uri="{FF2B5EF4-FFF2-40B4-BE49-F238E27FC236}">
                <a16:creationId xmlns:a16="http://schemas.microsoft.com/office/drawing/2014/main" id="{EDF097DC-68ED-49B1-97C8-4B272A6605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766888"/>
            <a:ext cx="12192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E4ED55-7C6E-4E3B-AC88-D0CDB7A0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891"/>
            <a:ext cx="12191530" cy="33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Pv4 и IPv6.">
            <a:extLst>
              <a:ext uri="{FF2B5EF4-FFF2-40B4-BE49-F238E27FC236}">
                <a16:creationId xmlns:a16="http://schemas.microsoft.com/office/drawing/2014/main" id="{EDF097DC-68ED-49B1-97C8-4B272A6605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766888"/>
            <a:ext cx="12192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AD4A03-EAB5-4370-B69F-B2BB5CAC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9" y="1943100"/>
            <a:ext cx="1122846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3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Pv4 и IPv6.">
            <a:extLst>
              <a:ext uri="{FF2B5EF4-FFF2-40B4-BE49-F238E27FC236}">
                <a16:creationId xmlns:a16="http://schemas.microsoft.com/office/drawing/2014/main" id="{EDF097DC-68ED-49B1-97C8-4B272A6605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766888"/>
            <a:ext cx="12192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F3E18B-7A79-4CB3-A2A4-F93C6E5E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5215"/>
            <a:ext cx="11887200" cy="6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Pv4 и IPv6.">
            <a:extLst>
              <a:ext uri="{FF2B5EF4-FFF2-40B4-BE49-F238E27FC236}">
                <a16:creationId xmlns:a16="http://schemas.microsoft.com/office/drawing/2014/main" id="{EDF097DC-68ED-49B1-97C8-4B272A6605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766888"/>
            <a:ext cx="12192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57BC3-9062-42B6-AB9E-7A0F99B5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7" y="1200151"/>
            <a:ext cx="10488706" cy="44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7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Pv4 и IPv6.">
            <a:extLst>
              <a:ext uri="{FF2B5EF4-FFF2-40B4-BE49-F238E27FC236}">
                <a16:creationId xmlns:a16="http://schemas.microsoft.com/office/drawing/2014/main" id="{EDF097DC-68ED-49B1-97C8-4B272A6605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766888"/>
            <a:ext cx="12192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549B2D-F0D4-486D-8E63-E7C052F5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337"/>
            <a:ext cx="97536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B25950-86D2-41AB-997C-781F3B45E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36" y="3304583"/>
            <a:ext cx="1358334" cy="8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11</Words>
  <Application>Microsoft Office PowerPoint</Application>
  <PresentationFormat>Широкоэкранный</PresentationFormat>
  <Paragraphs>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Calibri</vt:lpstr>
      <vt:lpstr>Roboto Light</vt:lpstr>
      <vt:lpstr>Arial</vt:lpstr>
      <vt:lpstr>Raleway</vt:lpstr>
      <vt:lpstr>Montserrat</vt:lpstr>
      <vt:lpstr>Roboto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Владимир Вернер</cp:lastModifiedBy>
  <cp:revision>213</cp:revision>
  <dcterms:modified xsi:type="dcterms:W3CDTF">2024-10-29T08:39:05Z</dcterms:modified>
</cp:coreProperties>
</file>