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67E761-B396-4536-8AF0-6E7D0D906E35}">
  <a:tblStyle styleId="{4267E761-B396-4536-8AF0-6E7D0D906E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58269e9b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58269e9b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58269e9b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58269e9b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58269e9b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58269e9b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55f4fcd88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55f4fcd88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58269e9b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58269e9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55f4fcd88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55f4fcd88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1a724910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1a72491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58269e9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58269e9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58269e9b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58269e9b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58269e9b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58269e9b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55f4fcd8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55f4fcd8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58269e9b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58269e9b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57cbe25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57cbe25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55f4fcd8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55f4fcd8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55f4fcd8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55f4fcd8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55f4fcd8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55f4fcd8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55f4fcd8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55f4fcd8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55f4fcd8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55f4fcd8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55f4fcd88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55f4fcd88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57cbe25d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57cbe25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zigwheels.com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896525" y="840875"/>
            <a:ext cx="20928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HACKATHON</a:t>
            </a:r>
            <a:endParaRPr b="1"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32600" y="1247075"/>
            <a:ext cx="57882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</a:t>
            </a:r>
            <a:r>
              <a:rPr b="1" lang="en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600" u="sng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b="1" lang="en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600" u="sng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BIKES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029350" y="2171550"/>
            <a:ext cx="24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Cohort -   QEA21QE021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029350" y="2486075"/>
            <a:ext cx="4192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6 -   Durgesh Pandhurkar                  - 918989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Gourav Thote                              - 918983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Riya Tandulkar                           - 918988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Pratik Bande                               - 918992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Pratik Chitode                             - 918999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 flipH="1" rot="10800000">
            <a:off x="2396450" y="4657450"/>
            <a:ext cx="4164600" cy="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217200" y="207500"/>
            <a:ext cx="5331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BASIC FRAMEWORK AND RESULTS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900" y="2128700"/>
            <a:ext cx="3992699" cy="2511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954200"/>
            <a:ext cx="4613100" cy="26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00" y="354900"/>
            <a:ext cx="4559099" cy="286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999" y="1953900"/>
            <a:ext cx="3844201" cy="2417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00" y="408900"/>
            <a:ext cx="3830100" cy="35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900" y="408900"/>
            <a:ext cx="4406575" cy="40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140000"/>
            <a:ext cx="2509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EXTENT REPORT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75" y="666800"/>
            <a:ext cx="8299651" cy="39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00" y="675000"/>
            <a:ext cx="8397001" cy="3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351000" y="135000"/>
            <a:ext cx="2578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OUTPUT </a:t>
            </a:r>
            <a:endParaRPr b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86000"/>
            <a:ext cx="5992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BASIC PROGRAM STRUCTURE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00" y="751750"/>
            <a:ext cx="3843700" cy="395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725" y="617275"/>
            <a:ext cx="3986200" cy="413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84652" cy="448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298200" y="86000"/>
            <a:ext cx="3063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JENKINS RESULTS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00" y="693800"/>
            <a:ext cx="8397000" cy="385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67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 Upcoming bike details like </a:t>
            </a: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bike name, price and expected launch date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India, for manufacturer ‘</a:t>
            </a: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Honda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' &amp; </a:t>
            </a: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Bike price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should be </a:t>
            </a: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less than 4Lac.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Used cars in Chennai, extract all the popular models in a List, Display the same.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Try to login with google, give invalid account details &amp; capture the error message.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2993100" y="1849500"/>
            <a:ext cx="3419400" cy="16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THANK YOU !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255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TESTING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/>
              <a:t> 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8636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TOOLS/SOFTWARES USED -</a:t>
            </a:r>
            <a:endParaRPr b="1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706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– Programming Language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70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ECLIPSE - Integrated Development Environment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70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SELENIUM – Portable Framework for testing Web Applications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70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TestNG – Open source testing framework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70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MAVEN – Software and project management tool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70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Apache POI – JAVA Library for reading and writing in Microsoft Formats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70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Jenkins - to execute the test scripts periodically on Selenium Grid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70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Extent Report – Used to generate HTML repor</a:t>
            </a:r>
            <a:r>
              <a:rPr lang="en" sz="15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5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70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Calibri"/>
              <a:buChar char="●"/>
            </a:pPr>
            <a:r>
              <a:rPr lang="en" sz="15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GitHub - Source Code Management</a:t>
            </a:r>
            <a:endParaRPr sz="15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516900" y="947750"/>
            <a:ext cx="231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WEBSITE USED -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www.zigwheels.com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6896" y="1863146"/>
            <a:ext cx="2315400" cy="1711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261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TEST ENVIRONMENTS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9" name="Google Shape;109;p16"/>
          <p:cNvGraphicFramePr/>
          <p:nvPr/>
        </p:nvGraphicFramePr>
        <p:xfrm>
          <a:off x="311700" y="96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{4267E761-B396-4536-8AF0-6E7D0D906E35}</a:tableStyleId>
              </a:tblPr>
              <a:tblGrid>
                <a:gridCol w="1394375"/>
                <a:gridCol w="1394375"/>
                <a:gridCol w="1394375"/>
                <a:gridCol w="1394375"/>
                <a:gridCol w="1394375"/>
                <a:gridCol w="1394375"/>
              </a:tblGrid>
              <a:tr h="64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 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LAPTOP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LAPTOP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LAPTOP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Browser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Chrome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Browser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Mozilla Firefox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Browser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Microsoft Edge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Browser Version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94.0.4606.61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Browser Version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92.0.1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Browser Version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7F7F7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94.0.992.31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Platform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Windows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Platform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Windows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Platform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Windows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Platform Version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20H2 (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19042.1237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Platform Version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20H2 (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19042.1237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Platform Version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20H2 (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19042.1237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261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TEST CASES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311700" y="101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{4267E761-B396-4536-8AF0-6E7D0D906E35}</a:tableStyleId>
              </a:tblPr>
              <a:tblGrid>
                <a:gridCol w="1274200"/>
                <a:gridCol w="2732200"/>
                <a:gridCol w="451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SR. NO.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SCENARIOS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CASES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74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TS-001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ZigWheels Homepage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eriod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Assert homepage title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(Smoke).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15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TS-002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Bikes (Upcoming) Functionality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eriod" startAt="2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the functionality of 'New Bikes' and 'Upcoming Bikes'(Smoke).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eriod" startAt="2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the placeholder value of -‘ Select Manufacturer-' and click on 'Honda' (Regression).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18"/>
          <p:cNvGraphicFramePr/>
          <p:nvPr/>
        </p:nvGraphicFramePr>
        <p:xfrm>
          <a:off x="361900" y="35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{4267E761-B396-4536-8AF0-6E7D0D906E35}</a:tableStyleId>
              </a:tblPr>
              <a:tblGrid>
                <a:gridCol w="1420750"/>
                <a:gridCol w="2986750"/>
                <a:gridCol w="4012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TS-003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'Used Cars' Functionality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eriod" startAt="4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the functionality of 'Used Cars' and 'Chennai'(Regression and Smoke ).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TS-004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 Functionality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eriod" startAt="5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the functionality of 'Login/SignUp' button(Smoke).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eriod" startAt="5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the functionality of 'Continue with Google' option(Smoke).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eriod" startAt="5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the functionality of 'Email-id' input field(Regression and Smoke).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eriod" startAt="5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the functionality of 'Sign-in' input field (Smoke).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221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WORKFLOW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00" y="682075"/>
            <a:ext cx="8832825" cy="39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180500"/>
            <a:ext cx="5182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BASIC FRAMEWORK AND RESULTS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00" y="882800"/>
            <a:ext cx="4387499" cy="184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999" y="2074700"/>
            <a:ext cx="4006200" cy="251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76700" y="167000"/>
            <a:ext cx="5209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BASIC FRAMEWORK AND RESULTS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6300"/>
            <a:ext cx="5074801" cy="29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2271900"/>
            <a:ext cx="3533100" cy="21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