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6"/>
  </p:sldMasterIdLst>
  <p:notesMasterIdLst>
    <p:notesMasterId r:id="rId8"/>
  </p:notesMasterIdLst>
  <p:sldIdLst>
    <p:sldId id="29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  <a:srgbClr val="0070F2"/>
    <a:srgbClr val="00B0F0"/>
    <a:srgbClr val="002A86"/>
    <a:srgbClr val="BDD7EE"/>
    <a:srgbClr val="9DC3E6"/>
    <a:srgbClr val="B4C7E7"/>
    <a:srgbClr val="E4F1FC"/>
    <a:srgbClr val="267E7C"/>
    <a:srgbClr val="29E0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082E46-B156-4F53-956D-CC07158BBC3C}" v="157" dt="2024-08-29T04:56:32.169"/>
    <p1510:client id="{D36B5971-69AC-4000-AB4E-3679F8925B46}" v="4" dt="2024-08-29T04:58:36.7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89" autoAdjust="0"/>
    <p:restoredTop sz="91136" autoAdjust="0"/>
  </p:normalViewPr>
  <p:slideViewPr>
    <p:cSldViewPr snapToGrid="0">
      <p:cViewPr varScale="1">
        <p:scale>
          <a:sx n="103" d="100"/>
          <a:sy n="103" d="100"/>
        </p:scale>
        <p:origin x="11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theme" Target="theme/theme1.xml"/><Relationship Id="rId5" Type="http://schemas.openxmlformats.org/officeDocument/2006/relationships/customXml" Target="../customXml/item5.xml"/><Relationship Id="rId10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C7E57C-0DC3-4416-B1E6-2A5BDAE48631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2D6752-828C-4A19-9FC7-24DF176C9B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856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marR="0" lvl="0" indent="-1714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100" dirty="0"/>
              <a:t> </a:t>
            </a:r>
            <a:endParaRPr lang="en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709C18-1759-4834-B9A7-2A4A4DEF8FEE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9/12/2024 11:49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39760D-58A6-4F8B-9C20-3902ABE1EB3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1798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56FDA-852D-A7C9-E4F8-04D0ED5A87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10E2F0-A5F4-E72F-E4ED-0DB7E9419D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FDA7D-B3D9-D88E-28C2-B393A005D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FE4D2-2A32-4FC0-8E2C-7A7788F6FB8E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A2110-14E5-0CE0-607E-082D95914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0FC60-200E-D493-608E-1920EF4D3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2EDBA-26B7-48B2-B120-4DAF416A00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21118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eelOff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57687-6B6B-5295-A6DD-8057EB44C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B0F094-8A3E-2E0A-F6A9-41D7457A82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4A81D-EEAF-16B0-F368-56B55FDBD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FE4D2-2A32-4FC0-8E2C-7A7788F6FB8E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42867-7925-A3F7-FA41-A2A633E4E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9AD82-2DA9-4FFC-51D3-080065396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2EDBA-26B7-48B2-B120-4DAF416A00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4320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eelOff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FACD1B-00EF-F07C-FDA7-03AF140432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904B5E-3509-CE5F-450B-F578379AC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01B28-E958-F8B5-28D0-72FD7FBC3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FE4D2-2A32-4FC0-8E2C-7A7788F6FB8E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572C8-AD9D-695E-5F87-AD46BCA6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E30E0-FCED-55D8-A849-5F6160946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2EDBA-26B7-48B2-B120-4DAF416A00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9307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eelOff"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Divider Page">
    <p:bg>
      <p:bgPr>
        <a:solidFill>
          <a:srgbClr val="EEF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76731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A11DF-5C6D-5758-A9F1-B978CF6B6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7E449-8E1A-754C-1C3A-235163D89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4E7D1-7842-24C4-885E-F226DA00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FE4D2-2A32-4FC0-8E2C-7A7788F6FB8E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E26D7-41A4-F5D5-FAC0-D5DC16086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25ED4-96F7-8539-C79E-E37CE9EDE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2EDBA-26B7-48B2-B120-4DAF416A00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6039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eelOff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34396-E324-9726-4971-D6F691660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A559B-21AC-D192-F54F-22FFE7671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7AD41-7A16-11B4-98C8-6A4D9DB09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FE4D2-2A32-4FC0-8E2C-7A7788F6FB8E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6C533-5CE2-6956-E12C-25AA51253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5FFA6-C3E7-A2C1-A825-38D242576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2EDBA-26B7-48B2-B120-4DAF416A00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1687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eelOff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97DAE-6AC7-FA72-F23B-087346253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41547-565A-529A-DB0B-5912D5A42C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52D201-F44C-D2E4-B08B-5049B533F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5966A6-11D3-F684-C3B7-7580D5004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FE4D2-2A32-4FC0-8E2C-7A7788F6FB8E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57B323-DD21-77A7-B39B-0B9B9E873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144AA-EE93-8E2D-4A4B-DA9EA7457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2EDBA-26B7-48B2-B120-4DAF416A00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32663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eelOff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32F96-D935-11DB-70CD-5D041EF8F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9E7F4-8928-ADB8-CD8F-4C9BF0103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162C52-4235-C6ED-F026-66EA98547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739352-1888-66A9-36BD-E3AF0DC53B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08F689-59C4-67A6-8E15-49BB8E8095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F143B1-C1AB-7B8C-8381-82985F2BD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FE4D2-2A32-4FC0-8E2C-7A7788F6FB8E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DF0672-45C0-81CB-F7C9-CB0A3079B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6E5DF0-0281-61EA-09DC-DA811C635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2EDBA-26B7-48B2-B120-4DAF416A00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3331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eelOff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EA1F9-FFF4-B593-E4DB-0D61B29E2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F0F5FE-581E-0231-4EF1-EA3891A14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FE4D2-2A32-4FC0-8E2C-7A7788F6FB8E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80EAA1-802F-FF15-A032-A6EB04D36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5FEC69-0A52-3B31-B139-B0495FF48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2EDBA-26B7-48B2-B120-4DAF416A00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0262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eelOff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E0FF50-5FDC-81E0-23A3-8F6D1B336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FE4D2-2A32-4FC0-8E2C-7A7788F6FB8E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931D14-B63C-52C8-AB1B-ABE46427D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7F0F51-87BD-5B28-957F-A68824A62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2EDBA-26B7-48B2-B120-4DAF416A00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7901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eelOff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3AEC3-8636-7D81-0354-D4632CEF2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B7A7D-7418-AEF0-6230-8C720B7C8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B133BA-3577-9534-A1D4-341157DE0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C59AFA-4D4E-B8C7-B66C-B797D51EF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FE4D2-2A32-4FC0-8E2C-7A7788F6FB8E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96949F-CBBC-9E5C-6CE3-1DE70B078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9658D5-CECC-6688-9A0F-8B3C40F1F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2EDBA-26B7-48B2-B120-4DAF416A00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21826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eelOff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294A8-C0F0-0BEE-6731-F0FA03C8E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1CE277-90EA-3733-682D-B27EFF9D18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A0F9CB-13D5-0F17-4998-B3AEA9BD3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A5172-1B58-5B79-F887-38BEE1742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FE4D2-2A32-4FC0-8E2C-7A7788F6FB8E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DB1A63-7DFD-5EBE-D247-7F3AD43E7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4092E-41C9-A561-DAE1-B7F34638B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2EDBA-26B7-48B2-B120-4DAF416A00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3420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eelOff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731EFB-7430-B58A-A4D0-3F84C78CA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EE8C88-98CA-50AD-1507-13FB10E2B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A1191-B87E-4C4A-387C-0168DD3529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FE4D2-2A32-4FC0-8E2C-7A7788F6FB8E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D9957-DBC1-F5FE-53A5-CA73B3F6C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DC493-04DC-C7C8-58A7-D16D20943B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2EDBA-26B7-48B2-B120-4DAF416A00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48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5="http://schemas.microsoft.com/office/powerpoint/2012/main">
    <mc:Choice Requires="p15">
      <p:transition>
        <p15:prstTrans prst="peelOff"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keithmcmean.co.uk/creating-posts-linkedin-yet/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11" Type="http://schemas.openxmlformats.org/officeDocument/2006/relationships/image" Target="../media/image7.jpeg"/><Relationship Id="rId5" Type="http://schemas.microsoft.com/office/2007/relationships/hdphoto" Target="../media/hdphoto1.wdp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90A09C39-C16C-3A03-6490-A2760D43FA2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4000"/>
          </a:blip>
          <a:srcRect l="106" r="106"/>
          <a:stretch/>
        </p:blipFill>
        <p:spPr>
          <a:xfrm>
            <a:off x="0" y="1785"/>
            <a:ext cx="12192000" cy="685443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A02AF15-19D2-6696-6DF1-59B30C3DB901}"/>
              </a:ext>
            </a:extLst>
          </p:cNvPr>
          <p:cNvSpPr>
            <a:spLocks noChangeAspect="1"/>
          </p:cNvSpPr>
          <p:nvPr/>
        </p:nvSpPr>
        <p:spPr>
          <a:xfrm>
            <a:off x="0" y="3655511"/>
            <a:ext cx="11915776" cy="2689374"/>
          </a:xfrm>
          <a:custGeom>
            <a:avLst/>
            <a:gdLst>
              <a:gd name="connsiteX0" fmla="*/ 0 w 6096000"/>
              <a:gd name="connsiteY0" fmla="*/ 0 h 3200400"/>
              <a:gd name="connsiteX1" fmla="*/ 6096000 w 6096000"/>
              <a:gd name="connsiteY1" fmla="*/ 0 h 3200400"/>
              <a:gd name="connsiteX2" fmla="*/ 6096000 w 6096000"/>
              <a:gd name="connsiteY2" fmla="*/ 3200400 h 3200400"/>
              <a:gd name="connsiteX3" fmla="*/ 0 w 6096000"/>
              <a:gd name="connsiteY3" fmla="*/ 3200400 h 3200400"/>
              <a:gd name="connsiteX4" fmla="*/ 0 w 6096000"/>
              <a:gd name="connsiteY4" fmla="*/ 0 h 3200400"/>
              <a:gd name="connsiteX0" fmla="*/ 0 w 6096000"/>
              <a:gd name="connsiteY0" fmla="*/ 0 h 3200400"/>
              <a:gd name="connsiteX1" fmla="*/ 6096000 w 6096000"/>
              <a:gd name="connsiteY1" fmla="*/ 0 h 3200400"/>
              <a:gd name="connsiteX2" fmla="*/ 4469567 w 6096000"/>
              <a:gd name="connsiteY2" fmla="*/ 3170420 h 3200400"/>
              <a:gd name="connsiteX3" fmla="*/ 0 w 6096000"/>
              <a:gd name="connsiteY3" fmla="*/ 3200400 h 3200400"/>
              <a:gd name="connsiteX4" fmla="*/ 0 w 6096000"/>
              <a:gd name="connsiteY4" fmla="*/ 0 h 3200400"/>
              <a:gd name="connsiteX0" fmla="*/ 0 w 6096000"/>
              <a:gd name="connsiteY0" fmla="*/ 0 h 3215391"/>
              <a:gd name="connsiteX1" fmla="*/ 6096000 w 6096000"/>
              <a:gd name="connsiteY1" fmla="*/ 0 h 3215391"/>
              <a:gd name="connsiteX2" fmla="*/ 4477062 w 6096000"/>
              <a:gd name="connsiteY2" fmla="*/ 3215391 h 3215391"/>
              <a:gd name="connsiteX3" fmla="*/ 0 w 6096000"/>
              <a:gd name="connsiteY3" fmla="*/ 3200400 h 3215391"/>
              <a:gd name="connsiteX4" fmla="*/ 0 w 6096000"/>
              <a:gd name="connsiteY4" fmla="*/ 0 h 3215391"/>
              <a:gd name="connsiteX0" fmla="*/ 0 w 6096000"/>
              <a:gd name="connsiteY0" fmla="*/ 0 h 3200400"/>
              <a:gd name="connsiteX1" fmla="*/ 6096000 w 6096000"/>
              <a:gd name="connsiteY1" fmla="*/ 0 h 3200400"/>
              <a:gd name="connsiteX2" fmla="*/ 4477062 w 6096000"/>
              <a:gd name="connsiteY2" fmla="*/ 3192906 h 3200400"/>
              <a:gd name="connsiteX3" fmla="*/ 0 w 6096000"/>
              <a:gd name="connsiteY3" fmla="*/ 3200400 h 3200400"/>
              <a:gd name="connsiteX4" fmla="*/ 0 w 6096000"/>
              <a:gd name="connsiteY4" fmla="*/ 0 h 3200400"/>
              <a:gd name="connsiteX0" fmla="*/ 0 w 6358624"/>
              <a:gd name="connsiteY0" fmla="*/ 0 h 3200400"/>
              <a:gd name="connsiteX1" fmla="*/ 6358624 w 6358624"/>
              <a:gd name="connsiteY1" fmla="*/ 189793 h 3200400"/>
              <a:gd name="connsiteX2" fmla="*/ 4477062 w 6358624"/>
              <a:gd name="connsiteY2" fmla="*/ 3192906 h 3200400"/>
              <a:gd name="connsiteX3" fmla="*/ 0 w 6358624"/>
              <a:gd name="connsiteY3" fmla="*/ 3200400 h 3200400"/>
              <a:gd name="connsiteX4" fmla="*/ 0 w 6358624"/>
              <a:gd name="connsiteY4" fmla="*/ 0 h 3200400"/>
              <a:gd name="connsiteX0" fmla="*/ 0 w 6358624"/>
              <a:gd name="connsiteY0" fmla="*/ 0 h 3200400"/>
              <a:gd name="connsiteX1" fmla="*/ 6358624 w 6358624"/>
              <a:gd name="connsiteY1" fmla="*/ 7299 h 3200400"/>
              <a:gd name="connsiteX2" fmla="*/ 4477062 w 6358624"/>
              <a:gd name="connsiteY2" fmla="*/ 3192906 h 3200400"/>
              <a:gd name="connsiteX3" fmla="*/ 0 w 6358624"/>
              <a:gd name="connsiteY3" fmla="*/ 3200400 h 3200400"/>
              <a:gd name="connsiteX4" fmla="*/ 0 w 6358624"/>
              <a:gd name="connsiteY4" fmla="*/ 0 h 3200400"/>
              <a:gd name="connsiteX0" fmla="*/ 0 w 6358624"/>
              <a:gd name="connsiteY0" fmla="*/ 0 h 3200400"/>
              <a:gd name="connsiteX1" fmla="*/ 6358624 w 6358624"/>
              <a:gd name="connsiteY1" fmla="*/ 7299 h 3200400"/>
              <a:gd name="connsiteX2" fmla="*/ 4477062 w 6358624"/>
              <a:gd name="connsiteY2" fmla="*/ 3192906 h 3200400"/>
              <a:gd name="connsiteX3" fmla="*/ 0 w 6358624"/>
              <a:gd name="connsiteY3" fmla="*/ 3200400 h 3200400"/>
              <a:gd name="connsiteX4" fmla="*/ 0 w 6358624"/>
              <a:gd name="connsiteY4" fmla="*/ 0 h 3200400"/>
              <a:gd name="connsiteX0" fmla="*/ 0 w 6431337"/>
              <a:gd name="connsiteY0" fmla="*/ 0 h 3200400"/>
              <a:gd name="connsiteX1" fmla="*/ 6431337 w 6431337"/>
              <a:gd name="connsiteY1" fmla="*/ 58397 h 3200400"/>
              <a:gd name="connsiteX2" fmla="*/ 4477062 w 6431337"/>
              <a:gd name="connsiteY2" fmla="*/ 3192906 h 3200400"/>
              <a:gd name="connsiteX3" fmla="*/ 0 w 6431337"/>
              <a:gd name="connsiteY3" fmla="*/ 3200400 h 3200400"/>
              <a:gd name="connsiteX4" fmla="*/ 0 w 6431337"/>
              <a:gd name="connsiteY4" fmla="*/ 0 h 3200400"/>
              <a:gd name="connsiteX0" fmla="*/ 0 w 6420151"/>
              <a:gd name="connsiteY0" fmla="*/ 0 h 3200400"/>
              <a:gd name="connsiteX1" fmla="*/ 6420151 w 6420151"/>
              <a:gd name="connsiteY1" fmla="*/ 36497 h 3200400"/>
              <a:gd name="connsiteX2" fmla="*/ 4477062 w 6420151"/>
              <a:gd name="connsiteY2" fmla="*/ 3192906 h 3200400"/>
              <a:gd name="connsiteX3" fmla="*/ 0 w 6420151"/>
              <a:gd name="connsiteY3" fmla="*/ 3200400 h 3200400"/>
              <a:gd name="connsiteX4" fmla="*/ 0 w 6420151"/>
              <a:gd name="connsiteY4" fmla="*/ 0 h 3200400"/>
              <a:gd name="connsiteX0" fmla="*/ 0 w 6431338"/>
              <a:gd name="connsiteY0" fmla="*/ 1 h 3200401"/>
              <a:gd name="connsiteX1" fmla="*/ 6431338 w 6431338"/>
              <a:gd name="connsiteY1" fmla="*/ 0 h 3200401"/>
              <a:gd name="connsiteX2" fmla="*/ 4477062 w 6431338"/>
              <a:gd name="connsiteY2" fmla="*/ 3192907 h 3200401"/>
              <a:gd name="connsiteX3" fmla="*/ 0 w 6431338"/>
              <a:gd name="connsiteY3" fmla="*/ 3200401 h 3200401"/>
              <a:gd name="connsiteX4" fmla="*/ 0 w 6431338"/>
              <a:gd name="connsiteY4" fmla="*/ 1 h 3200401"/>
              <a:gd name="connsiteX0" fmla="*/ 0 w 6520831"/>
              <a:gd name="connsiteY0" fmla="*/ 0 h 3200400"/>
              <a:gd name="connsiteX1" fmla="*/ 6520831 w 6520831"/>
              <a:gd name="connsiteY1" fmla="*/ 43797 h 3200400"/>
              <a:gd name="connsiteX2" fmla="*/ 4477062 w 6520831"/>
              <a:gd name="connsiteY2" fmla="*/ 3192906 h 3200400"/>
              <a:gd name="connsiteX3" fmla="*/ 0 w 6520831"/>
              <a:gd name="connsiteY3" fmla="*/ 3200400 h 3200400"/>
              <a:gd name="connsiteX4" fmla="*/ 0 w 6520831"/>
              <a:gd name="connsiteY4" fmla="*/ 0 h 3200400"/>
              <a:gd name="connsiteX0" fmla="*/ 0 w 6520831"/>
              <a:gd name="connsiteY0" fmla="*/ 0 h 3200400"/>
              <a:gd name="connsiteX1" fmla="*/ 6520831 w 6520831"/>
              <a:gd name="connsiteY1" fmla="*/ 14598 h 3200400"/>
              <a:gd name="connsiteX2" fmla="*/ 4477062 w 6520831"/>
              <a:gd name="connsiteY2" fmla="*/ 3192906 h 3200400"/>
              <a:gd name="connsiteX3" fmla="*/ 0 w 6520831"/>
              <a:gd name="connsiteY3" fmla="*/ 3200400 h 3200400"/>
              <a:gd name="connsiteX4" fmla="*/ 0 w 6520831"/>
              <a:gd name="connsiteY4" fmla="*/ 0 h 3200400"/>
              <a:gd name="connsiteX0" fmla="*/ 0 w 6526424"/>
              <a:gd name="connsiteY0" fmla="*/ 1 h 3200401"/>
              <a:gd name="connsiteX1" fmla="*/ 6526424 w 6526424"/>
              <a:gd name="connsiteY1" fmla="*/ 0 h 3200401"/>
              <a:gd name="connsiteX2" fmla="*/ 4477062 w 6526424"/>
              <a:gd name="connsiteY2" fmla="*/ 3192907 h 3200401"/>
              <a:gd name="connsiteX3" fmla="*/ 0 w 6526424"/>
              <a:gd name="connsiteY3" fmla="*/ 3200401 h 3200401"/>
              <a:gd name="connsiteX4" fmla="*/ 0 w 6526424"/>
              <a:gd name="connsiteY4" fmla="*/ 1 h 3200401"/>
              <a:gd name="connsiteX0" fmla="*/ 0 w 6526424"/>
              <a:gd name="connsiteY0" fmla="*/ 1 h 3215483"/>
              <a:gd name="connsiteX1" fmla="*/ 6526424 w 6526424"/>
              <a:gd name="connsiteY1" fmla="*/ 0 h 3215483"/>
              <a:gd name="connsiteX2" fmla="*/ 4723037 w 6526424"/>
              <a:gd name="connsiteY2" fmla="*/ 3215483 h 3215483"/>
              <a:gd name="connsiteX3" fmla="*/ 0 w 6526424"/>
              <a:gd name="connsiteY3" fmla="*/ 3200401 h 3215483"/>
              <a:gd name="connsiteX4" fmla="*/ 0 w 6526424"/>
              <a:gd name="connsiteY4" fmla="*/ 1 h 3215483"/>
              <a:gd name="connsiteX0" fmla="*/ 0 w 6526424"/>
              <a:gd name="connsiteY0" fmla="*/ 1 h 3221127"/>
              <a:gd name="connsiteX1" fmla="*/ 6526424 w 6526424"/>
              <a:gd name="connsiteY1" fmla="*/ 0 h 3221127"/>
              <a:gd name="connsiteX2" fmla="*/ 4726654 w 6526424"/>
              <a:gd name="connsiteY2" fmla="*/ 3221127 h 3221127"/>
              <a:gd name="connsiteX3" fmla="*/ 0 w 6526424"/>
              <a:gd name="connsiteY3" fmla="*/ 3200401 h 3221127"/>
              <a:gd name="connsiteX4" fmla="*/ 0 w 6526424"/>
              <a:gd name="connsiteY4" fmla="*/ 1 h 3221127"/>
              <a:gd name="connsiteX0" fmla="*/ 0 w 6504721"/>
              <a:gd name="connsiteY0" fmla="*/ 1 h 3221127"/>
              <a:gd name="connsiteX1" fmla="*/ 6504721 w 6504721"/>
              <a:gd name="connsiteY1" fmla="*/ 0 h 3221127"/>
              <a:gd name="connsiteX2" fmla="*/ 4726654 w 6504721"/>
              <a:gd name="connsiteY2" fmla="*/ 3221127 h 3221127"/>
              <a:gd name="connsiteX3" fmla="*/ 0 w 6504721"/>
              <a:gd name="connsiteY3" fmla="*/ 3200401 h 3221127"/>
              <a:gd name="connsiteX4" fmla="*/ 0 w 6504721"/>
              <a:gd name="connsiteY4" fmla="*/ 1 h 3221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04721" h="3221127">
                <a:moveTo>
                  <a:pt x="0" y="1"/>
                </a:moveTo>
                <a:lnTo>
                  <a:pt x="6504721" y="0"/>
                </a:lnTo>
                <a:lnTo>
                  <a:pt x="4726654" y="3221127"/>
                </a:lnTo>
                <a:lnTo>
                  <a:pt x="0" y="3200401"/>
                </a:lnTo>
                <a:lnTo>
                  <a:pt x="0" y="1"/>
                </a:lnTo>
                <a:close/>
              </a:path>
            </a:pathLst>
          </a:custGeom>
          <a:solidFill>
            <a:srgbClr val="FFFFFF">
              <a:lumMod val="85000"/>
              <a:alpha val="39000"/>
            </a:srgbClr>
          </a:solidFill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Rectangle: Rounded Corners 23">
            <a:extLst>
              <a:ext uri="{FF2B5EF4-FFF2-40B4-BE49-F238E27FC236}">
                <a16:creationId xmlns:a16="http://schemas.microsoft.com/office/drawing/2014/main" id="{D21548A4-E3F4-2A34-C499-4841B7DDE9F5}"/>
              </a:ext>
            </a:extLst>
          </p:cNvPr>
          <p:cNvSpPr/>
          <p:nvPr/>
        </p:nvSpPr>
        <p:spPr>
          <a:xfrm>
            <a:off x="702527" y="4523883"/>
            <a:ext cx="2134462" cy="400110"/>
          </a:xfrm>
          <a:prstGeom prst="round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303A31-9638-9E90-B7C5-51CCB2253F8D}"/>
              </a:ext>
            </a:extLst>
          </p:cNvPr>
          <p:cNvSpPr/>
          <p:nvPr/>
        </p:nvSpPr>
        <p:spPr>
          <a:xfrm>
            <a:off x="815460" y="4573406"/>
            <a:ext cx="19223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entonSans Medium" panose="02000503000000020004" pitchFamily="2" charset="0"/>
              </a:rPr>
              <a:t>PVN PavanKumar</a:t>
            </a:r>
          </a:p>
        </p:txBody>
      </p:sp>
      <p:grpSp>
        <p:nvGrpSpPr>
          <p:cNvPr id="5" name="Gruppieren 17">
            <a:extLst>
              <a:ext uri="{FF2B5EF4-FFF2-40B4-BE49-F238E27FC236}">
                <a16:creationId xmlns:a16="http://schemas.microsoft.com/office/drawing/2014/main" id="{55ADA585-FCDD-C246-9829-6F58AA280A3B}"/>
              </a:ext>
            </a:extLst>
          </p:cNvPr>
          <p:cNvGrpSpPr>
            <a:grpSpLocks noChangeAspect="1"/>
          </p:cNvGrpSpPr>
          <p:nvPr/>
        </p:nvGrpSpPr>
        <p:grpSpPr>
          <a:xfrm>
            <a:off x="900348" y="2699134"/>
            <a:ext cx="1752546" cy="1754038"/>
            <a:chOff x="5598986" y="3115376"/>
            <a:chExt cx="997200" cy="998049"/>
          </a:xfrm>
        </p:grpSpPr>
        <p:pic>
          <p:nvPicPr>
            <p:cNvPr id="6" name="Grafik 4">
              <a:extLst>
                <a:ext uri="{FF2B5EF4-FFF2-40B4-BE49-F238E27FC236}">
                  <a16:creationId xmlns:a16="http://schemas.microsoft.com/office/drawing/2014/main" id="{50766A44-B621-C273-53DD-9EED3E3CE2DD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4" cstate="screen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598986" y="3115376"/>
              <a:ext cx="997200" cy="998049"/>
            </a:xfrm>
            <a:prstGeom prst="ellipse">
              <a:avLst/>
            </a:prstGeom>
            <a:solidFill>
              <a:srgbClr val="FFFFFF"/>
            </a:solidFill>
            <a:effectLst>
              <a:glow rad="38100">
                <a:srgbClr val="03A696">
                  <a:alpha val="30000"/>
                </a:srgbClr>
              </a:glow>
            </a:effectLst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C09196F-6386-7C19-9E28-59BECA720E77}"/>
                </a:ext>
              </a:extLst>
            </p:cNvPr>
            <p:cNvSpPr/>
            <p:nvPr/>
          </p:nvSpPr>
          <p:spPr bwMode="gray">
            <a:xfrm>
              <a:off x="5598986" y="3116225"/>
              <a:ext cx="997200" cy="997200"/>
            </a:xfrm>
            <a:prstGeom prst="ellipse">
              <a:avLst/>
            </a:prstGeom>
            <a:gradFill flip="none" rotWithShape="1">
              <a:gsLst>
                <a:gs pos="0">
                  <a:srgbClr val="03A696">
                    <a:alpha val="80000"/>
                  </a:srgbClr>
                </a:gs>
                <a:gs pos="42000">
                  <a:srgbClr val="03A696">
                    <a:alpha val="0"/>
                  </a:srgbClr>
                </a:gs>
              </a:gsLst>
              <a:lin ang="13800000" scaled="0"/>
              <a:tileRect/>
            </a:gradFill>
            <a:ln w="25400" algn="ctr">
              <a:noFill/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49A2B583-8D7A-C999-2138-0D59F689CDCC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340" y="5278281"/>
            <a:ext cx="338825" cy="2492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C9ED84-9C92-9AD6-6877-626B9B13A267}"/>
              </a:ext>
            </a:extLst>
          </p:cNvPr>
          <p:cNvSpPr txBox="1"/>
          <p:nvPr/>
        </p:nvSpPr>
        <p:spPr>
          <a:xfrm>
            <a:off x="1267457" y="5277252"/>
            <a:ext cx="204321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88776"/>
            <a:r>
              <a:rPr lang="en-IN" sz="1100" dirty="0">
                <a:solidFill>
                  <a:srgbClr val="000000"/>
                </a:solidFill>
                <a:latin typeface="BentonSans Book" panose="02000503000000020004" pitchFamily="2" charset="0"/>
                <a:ea typeface="Fira Mono" panose="020B0509050000020004" pitchFamily="49" charset="0"/>
              </a:rPr>
              <a:t>@_pvn_pavan</a:t>
            </a:r>
            <a:endParaRPr lang="en-US" sz="1100" dirty="0">
              <a:solidFill>
                <a:srgbClr val="000000"/>
              </a:solidFill>
              <a:latin typeface="BentonSans Book" panose="02000503000000020004" pitchFamily="2" charset="0"/>
              <a:ea typeface="Fira Mono" panose="020B0509050000020004" pitchFamily="49" charset="0"/>
            </a:endParaRPr>
          </a:p>
        </p:txBody>
      </p:sp>
      <p:pic>
        <p:nvPicPr>
          <p:cNvPr id="10" name="Picture 9" descr="Are You 'Creating Posts' on LinkedIn Yet? - Keith McMean">
            <a:extLst>
              <a:ext uri="{FF2B5EF4-FFF2-40B4-BE49-F238E27FC236}">
                <a16:creationId xmlns:a16="http://schemas.microsoft.com/office/drawing/2014/main" id="{D7F641DE-70BD-AA97-B19F-F302A18A18C3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045643" y="5657325"/>
            <a:ext cx="244116" cy="24411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2823252-2101-4C10-D362-0A64898B9411}"/>
              </a:ext>
            </a:extLst>
          </p:cNvPr>
          <p:cNvSpPr txBox="1"/>
          <p:nvPr/>
        </p:nvSpPr>
        <p:spPr>
          <a:xfrm>
            <a:off x="1215054" y="5647807"/>
            <a:ext cx="204321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8877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100" dirty="0">
                <a:solidFill>
                  <a:srgbClr val="000000"/>
                </a:solidFill>
                <a:latin typeface="BentonSans Book" panose="02000503000000020004" pitchFamily="2" charset="0"/>
                <a:ea typeface="Fira Mono" panose="020B0509050000020004" pitchFamily="49" charset="0"/>
              </a:rPr>
              <a:t>/</a:t>
            </a:r>
            <a:r>
              <a:rPr lang="en-US" sz="1100" dirty="0" err="1">
                <a:solidFill>
                  <a:srgbClr val="000000"/>
                </a:solidFill>
                <a:latin typeface="BentonSans Book" panose="02000503000000020004" pitchFamily="2" charset="0"/>
                <a:ea typeface="Fira Mono" panose="020B0509050000020004" pitchFamily="49" charset="0"/>
              </a:rPr>
              <a:t>pavankumarpvn</a:t>
            </a:r>
            <a:r>
              <a:rPr lang="en-US" sz="1100" dirty="0">
                <a:solidFill>
                  <a:srgbClr val="000000"/>
                </a:solidFill>
                <a:latin typeface="BentonSans Book" panose="02000503000000020004" pitchFamily="2" charset="0"/>
                <a:ea typeface="Fira Mono" panose="020B0509050000020004" pitchFamily="49" charset="0"/>
              </a:rPr>
              <a:t>/</a:t>
            </a:r>
          </a:p>
        </p:txBody>
      </p:sp>
      <p:sp>
        <p:nvSpPr>
          <p:cNvPr id="12" name="Date - Dynamic" descr="{&quot;templafy&quot;:{&quot;id&quot;:&quot;62acffe3-7a0f-4d46-afe0-5f007a532286&quot;}}">
            <a:extLst>
              <a:ext uri="{FF2B5EF4-FFF2-40B4-BE49-F238E27FC236}">
                <a16:creationId xmlns:a16="http://schemas.microsoft.com/office/drawing/2014/main" id="{B3CBEB86-63F2-9ECB-CFF8-C1B1DBF537F0}"/>
              </a:ext>
            </a:extLst>
          </p:cNvPr>
          <p:cNvSpPr txBox="1">
            <a:spLocks/>
          </p:cNvSpPr>
          <p:nvPr/>
        </p:nvSpPr>
        <p:spPr>
          <a:xfrm>
            <a:off x="1407804" y="808423"/>
            <a:ext cx="8687917" cy="6429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BentonSans Medium" panose="02000503000000020004" pitchFamily="2" charset="0"/>
                <a:cs typeface="72" panose="020B0503030000000003" pitchFamily="34" charset="0"/>
              </a:rPr>
              <a:t>Platform Architecture and Adoption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BentonSans Medium" panose="02000503000000020004" pitchFamily="2" charset="0"/>
                <a:cs typeface="72" panose="020B0503030000000003" pitchFamily="34" charset="0"/>
              </a:rPr>
              <a:t>Office of CTO, SAP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003E49-19F0-4DD1-1444-DBED24873AA2}"/>
              </a:ext>
            </a:extLst>
          </p:cNvPr>
          <p:cNvSpPr/>
          <p:nvPr/>
        </p:nvSpPr>
        <p:spPr>
          <a:xfrm>
            <a:off x="-251300" y="4946220"/>
            <a:ext cx="40421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altLang="ko-KR" sz="1200" dirty="0">
                <a:latin typeface="BentonSans Regular" panose="02000503000000020004" pitchFamily="2" charset="0"/>
                <a:ea typeface="Malgun Gothic" panose="020B0503020000020004" pitchFamily="50" charset="-127"/>
                <a:cs typeface="Arial" panose="020B0604020202020204" pitchFamily="34" charset="0"/>
              </a:rPr>
              <a:t>Sr.Director &amp; Head of APJ</a:t>
            </a:r>
          </a:p>
        </p:txBody>
      </p:sp>
      <p:sp>
        <p:nvSpPr>
          <p:cNvPr id="14" name="Rectangle: Rounded Corners 23">
            <a:extLst>
              <a:ext uri="{FF2B5EF4-FFF2-40B4-BE49-F238E27FC236}">
                <a16:creationId xmlns:a16="http://schemas.microsoft.com/office/drawing/2014/main" id="{88F93294-40F5-F4E1-8FFC-946B60273FC0}"/>
              </a:ext>
            </a:extLst>
          </p:cNvPr>
          <p:cNvSpPr/>
          <p:nvPr/>
        </p:nvSpPr>
        <p:spPr>
          <a:xfrm>
            <a:off x="3553242" y="4511850"/>
            <a:ext cx="2134462" cy="400110"/>
          </a:xfrm>
          <a:prstGeom prst="round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896A10-E0D0-3713-349A-54F3FC5C2A47}"/>
              </a:ext>
            </a:extLst>
          </p:cNvPr>
          <p:cNvSpPr/>
          <p:nvPr/>
        </p:nvSpPr>
        <p:spPr>
          <a:xfrm>
            <a:off x="3677398" y="4561373"/>
            <a:ext cx="18998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BentonSans Medium" panose="02000503000000020004" pitchFamily="2" charset="0"/>
              </a:rPr>
              <a:t>Uma </a:t>
            </a:r>
            <a:r>
              <a:rPr lang="en-US" altLang="ko-KR" sz="1600" kern="0" dirty="0" err="1">
                <a:solidFill>
                  <a:srgbClr val="000000"/>
                </a:solidFill>
                <a:latin typeface="BentonSans Medium" panose="02000503000000020004" pitchFamily="2" charset="0"/>
              </a:rPr>
              <a:t>Anbhazagan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entonSans Medium" panose="02000503000000020004" pitchFamily="2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A71C381-B0CE-1C77-71BB-4C9E7AE1B251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74055" y="5266248"/>
            <a:ext cx="338825" cy="24929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27972ED-1ECC-4714-EE7B-2071D92C56A8}"/>
              </a:ext>
            </a:extLst>
          </p:cNvPr>
          <p:cNvSpPr txBox="1"/>
          <p:nvPr/>
        </p:nvSpPr>
        <p:spPr>
          <a:xfrm>
            <a:off x="4118172" y="5265219"/>
            <a:ext cx="204321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88776"/>
            <a:r>
              <a:rPr lang="en-IN" sz="1100" dirty="0">
                <a:solidFill>
                  <a:srgbClr val="000000"/>
                </a:solidFill>
                <a:latin typeface="BentonSans Book" panose="02000503000000020004" pitchFamily="2" charset="0"/>
                <a:ea typeface="Fira Mono" panose="020B0509050000020004" pitchFamily="49" charset="0"/>
              </a:rPr>
              <a:t>@UmaARamesh13</a:t>
            </a:r>
            <a:endParaRPr lang="en-US" sz="1100" dirty="0">
              <a:solidFill>
                <a:srgbClr val="000000"/>
              </a:solidFill>
              <a:latin typeface="BentonSans Book" panose="02000503000000020004" pitchFamily="2" charset="0"/>
              <a:ea typeface="Fira Mono" panose="020B0509050000020004" pitchFamily="49" charset="0"/>
            </a:endParaRPr>
          </a:p>
        </p:txBody>
      </p:sp>
      <p:pic>
        <p:nvPicPr>
          <p:cNvPr id="18" name="Picture 17" descr="Are You 'Creating Posts' on LinkedIn Yet? - Keith McMean">
            <a:extLst>
              <a:ext uri="{FF2B5EF4-FFF2-40B4-BE49-F238E27FC236}">
                <a16:creationId xmlns:a16="http://schemas.microsoft.com/office/drawing/2014/main" id="{8B1AA43E-1FDE-7FF4-E269-8DCA1998EDA2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3896358" y="5645292"/>
            <a:ext cx="244116" cy="24411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F5CE551-F11E-9110-838F-69C1029A7605}"/>
              </a:ext>
            </a:extLst>
          </p:cNvPr>
          <p:cNvSpPr txBox="1"/>
          <p:nvPr/>
        </p:nvSpPr>
        <p:spPr>
          <a:xfrm>
            <a:off x="4065769" y="5635774"/>
            <a:ext cx="204321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8877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100" dirty="0">
                <a:solidFill>
                  <a:srgbClr val="000000"/>
                </a:solidFill>
                <a:latin typeface="BentonSans Book" panose="02000503000000020004" pitchFamily="2" charset="0"/>
                <a:ea typeface="Fira Mono" panose="020B0509050000020004" pitchFamily="49" charset="0"/>
              </a:rPr>
              <a:t>/</a:t>
            </a:r>
            <a:r>
              <a:rPr lang="en-US" sz="1100" dirty="0" err="1">
                <a:solidFill>
                  <a:srgbClr val="000000"/>
                </a:solidFill>
                <a:latin typeface="BentonSans Book" panose="02000503000000020004" pitchFamily="2" charset="0"/>
                <a:ea typeface="Fira Mono" panose="020B0509050000020004" pitchFamily="49" charset="0"/>
              </a:rPr>
              <a:t>umaanbazhagan</a:t>
            </a:r>
            <a:r>
              <a:rPr lang="en-US" sz="1100" dirty="0">
                <a:solidFill>
                  <a:srgbClr val="000000"/>
                </a:solidFill>
                <a:latin typeface="BentonSans Book" panose="02000503000000020004" pitchFamily="2" charset="0"/>
                <a:ea typeface="Fira Mono" panose="020B0509050000020004" pitchFamily="49" charset="0"/>
              </a:rPr>
              <a:t>/</a:t>
            </a:r>
          </a:p>
        </p:txBody>
      </p:sp>
      <p:sp>
        <p:nvSpPr>
          <p:cNvPr id="21" name="Rectangle: Rounded Corners 23">
            <a:extLst>
              <a:ext uri="{FF2B5EF4-FFF2-40B4-BE49-F238E27FC236}">
                <a16:creationId xmlns:a16="http://schemas.microsoft.com/office/drawing/2014/main" id="{985A6147-7DA0-6D0E-77E9-7DA4D011F257}"/>
              </a:ext>
            </a:extLst>
          </p:cNvPr>
          <p:cNvSpPr/>
          <p:nvPr/>
        </p:nvSpPr>
        <p:spPr>
          <a:xfrm>
            <a:off x="6315583" y="4493188"/>
            <a:ext cx="2134462" cy="400110"/>
          </a:xfrm>
          <a:prstGeom prst="round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49AE07-CD7B-CEB8-FBA2-1F360FAB60AC}"/>
              </a:ext>
            </a:extLst>
          </p:cNvPr>
          <p:cNvSpPr/>
          <p:nvPr/>
        </p:nvSpPr>
        <p:spPr>
          <a:xfrm>
            <a:off x="6480617" y="4542711"/>
            <a:ext cx="18181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entonSans Medium" panose="02000503000000020004" pitchFamily="2" charset="0"/>
              </a:rPr>
              <a:t>Praveen Padegal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9303DA8-80BF-2E04-FBBD-CBA34FDCBE41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33755" y="5247586"/>
            <a:ext cx="338825" cy="24929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0CB161F-C733-8FE0-F4B1-28D5B644D778}"/>
              </a:ext>
            </a:extLst>
          </p:cNvPr>
          <p:cNvSpPr txBox="1"/>
          <p:nvPr/>
        </p:nvSpPr>
        <p:spPr>
          <a:xfrm>
            <a:off x="6789137" y="5272659"/>
            <a:ext cx="204321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88776"/>
            <a:r>
              <a:rPr lang="en-IN" sz="1100" dirty="0">
                <a:solidFill>
                  <a:srgbClr val="000000"/>
                </a:solidFill>
                <a:latin typeface="BentonSans Book" panose="02000503000000020004" pitchFamily="2" charset="0"/>
                <a:ea typeface="Fira Mono" panose="020B0509050000020004" pitchFamily="49" charset="0"/>
              </a:rPr>
              <a:t>@praveen_padegal</a:t>
            </a:r>
            <a:endParaRPr lang="en-US" sz="1100" dirty="0">
              <a:solidFill>
                <a:srgbClr val="000000"/>
              </a:solidFill>
              <a:latin typeface="BentonSans Book" panose="02000503000000020004" pitchFamily="2" charset="0"/>
              <a:ea typeface="Fira Mono" panose="020B0509050000020004" pitchFamily="49" charset="0"/>
            </a:endParaRPr>
          </a:p>
        </p:txBody>
      </p:sp>
      <p:pic>
        <p:nvPicPr>
          <p:cNvPr id="25" name="Picture 24" descr="Are You 'Creating Posts' on LinkedIn Yet? - Keith McMean">
            <a:extLst>
              <a:ext uri="{FF2B5EF4-FFF2-40B4-BE49-F238E27FC236}">
                <a16:creationId xmlns:a16="http://schemas.microsoft.com/office/drawing/2014/main" id="{CC59A1BA-F685-FAF0-98D3-BA6512532135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556058" y="5626630"/>
            <a:ext cx="244116" cy="24411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0ADB6FE-E401-ABBD-1DBC-F23423321444}"/>
              </a:ext>
            </a:extLst>
          </p:cNvPr>
          <p:cNvSpPr txBox="1"/>
          <p:nvPr/>
        </p:nvSpPr>
        <p:spPr>
          <a:xfrm>
            <a:off x="6725469" y="5617112"/>
            <a:ext cx="204321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8877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100" dirty="0">
                <a:solidFill>
                  <a:srgbClr val="000000"/>
                </a:solidFill>
                <a:latin typeface="BentonSans Book" panose="02000503000000020004" pitchFamily="2" charset="0"/>
                <a:ea typeface="Fira Mono" panose="020B0509050000020004" pitchFamily="49" charset="0"/>
              </a:rPr>
              <a:t>/</a:t>
            </a:r>
            <a:r>
              <a:rPr lang="en-US" sz="1100" dirty="0" err="1">
                <a:solidFill>
                  <a:srgbClr val="000000"/>
                </a:solidFill>
                <a:latin typeface="BentonSans Book" panose="02000503000000020004" pitchFamily="2" charset="0"/>
                <a:ea typeface="Fira Mono" panose="020B0509050000020004" pitchFamily="49" charset="0"/>
              </a:rPr>
              <a:t>praveenkumarpadegal</a:t>
            </a:r>
            <a:r>
              <a:rPr lang="en-US" sz="1100" dirty="0">
                <a:solidFill>
                  <a:srgbClr val="000000"/>
                </a:solidFill>
                <a:latin typeface="BentonSans Book" panose="02000503000000020004" pitchFamily="2" charset="0"/>
                <a:ea typeface="Fira Mono" panose="020B0509050000020004" pitchFamily="49" charset="0"/>
              </a:rPr>
              <a:t>/</a:t>
            </a:r>
          </a:p>
        </p:txBody>
      </p:sp>
      <p:sp>
        <p:nvSpPr>
          <p:cNvPr id="27" name="Rectangle: Rounded Corners 23">
            <a:extLst>
              <a:ext uri="{FF2B5EF4-FFF2-40B4-BE49-F238E27FC236}">
                <a16:creationId xmlns:a16="http://schemas.microsoft.com/office/drawing/2014/main" id="{E73B3070-19D9-20DD-7A2F-4C207541BD71}"/>
              </a:ext>
            </a:extLst>
          </p:cNvPr>
          <p:cNvSpPr/>
          <p:nvPr/>
        </p:nvSpPr>
        <p:spPr>
          <a:xfrm>
            <a:off x="8890192" y="4511850"/>
            <a:ext cx="2134462" cy="400110"/>
          </a:xfrm>
          <a:prstGeom prst="round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820AE60-DF05-B02B-A5B0-9C5B9B7B4DFB}"/>
              </a:ext>
            </a:extLst>
          </p:cNvPr>
          <p:cNvSpPr/>
          <p:nvPr/>
        </p:nvSpPr>
        <p:spPr>
          <a:xfrm>
            <a:off x="9296868" y="4550148"/>
            <a:ext cx="13901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entonSans Medium" panose="02000503000000020004" pitchFamily="2" charset="0"/>
              </a:rPr>
              <a:t>Swati Maste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382B761-A9F3-96A1-9B23-46F5580625EC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21267" y="5264285"/>
            <a:ext cx="338825" cy="24929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2F8FD6F-450E-7871-A40A-E5DEC74FEA25}"/>
              </a:ext>
            </a:extLst>
          </p:cNvPr>
          <p:cNvSpPr txBox="1"/>
          <p:nvPr/>
        </p:nvSpPr>
        <p:spPr>
          <a:xfrm>
            <a:off x="9665384" y="5263256"/>
            <a:ext cx="204321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88776"/>
            <a:r>
              <a:rPr lang="en-IN" sz="1100" dirty="0">
                <a:solidFill>
                  <a:srgbClr val="000000"/>
                </a:solidFill>
                <a:latin typeface="BentonSans Book" panose="02000503000000020004" pitchFamily="2" charset="0"/>
                <a:ea typeface="Fira Mono" panose="020B0509050000020004" pitchFamily="49" charset="0"/>
              </a:rPr>
              <a:t>@maste_swati</a:t>
            </a:r>
            <a:endParaRPr lang="en-US" sz="1100" dirty="0">
              <a:solidFill>
                <a:srgbClr val="000000"/>
              </a:solidFill>
              <a:latin typeface="BentonSans Book" panose="02000503000000020004" pitchFamily="2" charset="0"/>
              <a:ea typeface="Fira Mono" panose="020B0509050000020004" pitchFamily="49" charset="0"/>
            </a:endParaRPr>
          </a:p>
        </p:txBody>
      </p:sp>
      <p:pic>
        <p:nvPicPr>
          <p:cNvPr id="31" name="Picture 30" descr="Are You 'Creating Posts' on LinkedIn Yet? - Keith McMean">
            <a:extLst>
              <a:ext uri="{FF2B5EF4-FFF2-40B4-BE49-F238E27FC236}">
                <a16:creationId xmlns:a16="http://schemas.microsoft.com/office/drawing/2014/main" id="{99C1250F-2A69-2915-A490-1D4AE4D740C8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9443570" y="5643329"/>
            <a:ext cx="244116" cy="24411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4FCB375-A4DA-E325-C509-54EB2D16D108}"/>
              </a:ext>
            </a:extLst>
          </p:cNvPr>
          <p:cNvSpPr txBox="1"/>
          <p:nvPr/>
        </p:nvSpPr>
        <p:spPr>
          <a:xfrm>
            <a:off x="9612981" y="5633811"/>
            <a:ext cx="204321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8877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100" dirty="0">
                <a:solidFill>
                  <a:srgbClr val="000000"/>
                </a:solidFill>
                <a:latin typeface="BentonSans Book" panose="02000503000000020004" pitchFamily="2" charset="0"/>
                <a:ea typeface="Fira Mono" panose="020B0509050000020004" pitchFamily="49" charset="0"/>
              </a:rPr>
              <a:t>/</a:t>
            </a:r>
            <a:r>
              <a:rPr lang="en-US" sz="1100" dirty="0" err="1">
                <a:solidFill>
                  <a:srgbClr val="000000"/>
                </a:solidFill>
                <a:latin typeface="BentonSans Book" panose="02000503000000020004" pitchFamily="2" charset="0"/>
                <a:ea typeface="Fira Mono" panose="020B0509050000020004" pitchFamily="49" charset="0"/>
              </a:rPr>
              <a:t>swati-maste</a:t>
            </a:r>
            <a:r>
              <a:rPr lang="en-US" sz="1100" dirty="0">
                <a:solidFill>
                  <a:srgbClr val="000000"/>
                </a:solidFill>
                <a:latin typeface="BentonSans Book" panose="02000503000000020004" pitchFamily="2" charset="0"/>
                <a:ea typeface="Fira Mono" panose="020B0509050000020004" pitchFamily="49" charset="0"/>
              </a:rPr>
              <a:t>/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C283F87A-5B7B-AA08-A707-E7B28723F6D3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938" r="1938"/>
          <a:stretch/>
        </p:blipFill>
        <p:spPr>
          <a:xfrm>
            <a:off x="9175102" y="2688512"/>
            <a:ext cx="1753200" cy="1753200"/>
          </a:xfrm>
          <a:prstGeom prst="ellipse">
            <a:avLst/>
          </a:prstGeom>
          <a:gradFill flip="none" rotWithShape="1">
            <a:gsLst>
              <a:gs pos="0">
                <a:srgbClr val="03A696">
                  <a:alpha val="80000"/>
                </a:srgbClr>
              </a:gs>
              <a:gs pos="42000">
                <a:srgbClr val="03A696">
                  <a:alpha val="0"/>
                </a:srgbClr>
              </a:gs>
            </a:gsLst>
            <a:lin ang="13800000" scaled="0"/>
            <a:tileRect/>
          </a:gradFill>
          <a:ln w="25400" algn="ctr">
            <a:noFill/>
            <a:miter lim="800000"/>
            <a:headEnd/>
            <a:tailEnd/>
          </a:ln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812CDEB2-A20F-D006-3EE1-9227BB99E59A}"/>
              </a:ext>
            </a:extLst>
          </p:cNvPr>
          <p:cNvSpPr/>
          <p:nvPr/>
        </p:nvSpPr>
        <p:spPr>
          <a:xfrm>
            <a:off x="5401455" y="4927000"/>
            <a:ext cx="40421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altLang="ko-KR" sz="1200" dirty="0">
                <a:latin typeface="BentonSans Regular" panose="02000503000000020004" pitchFamily="2" charset="0"/>
                <a:ea typeface="Malgun Gothic" panose="020B0503020000020004" pitchFamily="50" charset="-127"/>
                <a:cs typeface="Arial" panose="020B0604020202020204" pitchFamily="34" charset="0"/>
              </a:rPr>
              <a:t>Development Expert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54D9B6A7-E68C-0FB2-86EE-51D33448C33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89790" y="2672526"/>
            <a:ext cx="1753200" cy="1753200"/>
          </a:xfrm>
          <a:prstGeom prst="ellipse">
            <a:avLst/>
          </a:prstGeom>
          <a:gradFill flip="none" rotWithShape="1">
            <a:gsLst>
              <a:gs pos="0">
                <a:srgbClr val="03A696">
                  <a:alpha val="80000"/>
                </a:srgbClr>
              </a:gs>
              <a:gs pos="42000">
                <a:srgbClr val="03A696">
                  <a:alpha val="0"/>
                </a:srgbClr>
              </a:gs>
            </a:gsLst>
            <a:lin ang="13800000" scaled="0"/>
            <a:tileRect/>
          </a:gradFill>
          <a:ln w="25400" algn="ctr">
            <a:noFill/>
            <a:miter lim="800000"/>
            <a:headEnd/>
            <a:tailEnd/>
          </a:ln>
        </p:spPr>
      </p:pic>
      <p:pic>
        <p:nvPicPr>
          <p:cNvPr id="36" name="Picture 2" descr="Uma Anbazhagan">
            <a:extLst>
              <a:ext uri="{FF2B5EF4-FFF2-40B4-BE49-F238E27FC236}">
                <a16:creationId xmlns:a16="http://schemas.microsoft.com/office/drawing/2014/main" id="{C64AF22B-63CE-6117-6566-BDAA0F0BF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919" y="2552378"/>
            <a:ext cx="1905000" cy="1905000"/>
          </a:xfrm>
          <a:prstGeom prst="ellipse">
            <a:avLst/>
          </a:prstGeom>
          <a:solidFill>
            <a:schemeClr val="tx1"/>
          </a:solidFill>
          <a:ln w="3175" algn="ctr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CB4EA161-5B05-D2FA-B6A2-E7E7397393CD}"/>
              </a:ext>
            </a:extLst>
          </p:cNvPr>
          <p:cNvSpPr/>
          <p:nvPr/>
        </p:nvSpPr>
        <p:spPr>
          <a:xfrm>
            <a:off x="2625747" y="4966877"/>
            <a:ext cx="40421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altLang="ko-KR" sz="1200" dirty="0">
                <a:latin typeface="BentonSans Regular" panose="02000503000000020004" pitchFamily="2" charset="0"/>
                <a:ea typeface="Malgun Gothic" panose="020B0503020000020004" pitchFamily="50" charset="-127"/>
                <a:cs typeface="Arial" panose="020B0604020202020204" pitchFamily="34" charset="0"/>
              </a:rPr>
              <a:t>Cloud Architect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166E643-833A-A572-A898-D8D7DE3706C9}"/>
              </a:ext>
            </a:extLst>
          </p:cNvPr>
          <p:cNvSpPr/>
          <p:nvPr/>
        </p:nvSpPr>
        <p:spPr>
          <a:xfrm>
            <a:off x="8074663" y="4928825"/>
            <a:ext cx="40421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altLang="ko-KR" sz="1200" dirty="0">
                <a:latin typeface="BentonSans Regular" panose="02000503000000020004" pitchFamily="2" charset="0"/>
                <a:ea typeface="Malgun Gothic" panose="020B0503020000020004" pitchFamily="50" charset="-127"/>
                <a:cs typeface="Arial" panose="020B0604020202020204" pitchFamily="34" charset="0"/>
              </a:rPr>
              <a:t>Associate Developer</a:t>
            </a:r>
          </a:p>
        </p:txBody>
      </p:sp>
    </p:spTree>
    <p:extLst>
      <p:ext uri="{BB962C8B-B14F-4D97-AF65-F5344CB8AC3E}">
        <p14:creationId xmlns:p14="http://schemas.microsoft.com/office/powerpoint/2010/main" val="17572677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7037E-6 L -3.125E-6 0.04953 " pathEditMode="relative" rAng="0" ptsTypes="AA">
                                      <p:cBhvr>
                                        <p:cTn id="9" dur="3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7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3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3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3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3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3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3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7" grpId="0"/>
      <p:bldP spid="19" grpId="0"/>
      <p:bldP spid="24" grpId="0"/>
      <p:bldP spid="26" grpId="0"/>
      <p:bldP spid="30" grpId="0"/>
      <p:bldP spid="3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bebd4ed-74b4-4b71-bbc5-4ac8ffb87364" xsi:nil="true"/>
    <lcf76f155ced4ddcb4097134ff3c332f xmlns="74433616-cb1b-48ac-950f-4c597eae23fe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B9C900E4BAC14AB3B3E86121A62612" ma:contentTypeVersion="18" ma:contentTypeDescription="Create a new document." ma:contentTypeScope="" ma:versionID="59d374cfef5ab3d4b1705eabcf338e73">
  <xsd:schema xmlns:xsd="http://www.w3.org/2001/XMLSchema" xmlns:xs="http://www.w3.org/2001/XMLSchema" xmlns:p="http://schemas.microsoft.com/office/2006/metadata/properties" xmlns:ns2="74433616-cb1b-48ac-950f-4c597eae23fe" xmlns:ns3="cbebd4ed-74b4-4b71-bbc5-4ac8ffb87364" targetNamespace="http://schemas.microsoft.com/office/2006/metadata/properties" ma:root="true" ma:fieldsID="70168541aec4538f97ba70cb9b7e687e" ns2:_="" ns3:_="">
    <xsd:import namespace="74433616-cb1b-48ac-950f-4c597eae23fe"/>
    <xsd:import namespace="cbebd4ed-74b4-4b71-bbc5-4ac8ffb8736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433616-cb1b-48ac-950f-4c597eae23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c7b3fb9d-ee0a-40a8-bd42-4026b75186d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ebd4ed-74b4-4b71-bbc5-4ac8ffb8736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8f2d1792-b5c0-4a7d-91ac-58042ed8733a}" ma:internalName="TaxCatchAll" ma:showField="CatchAllData" ma:web="cbebd4ed-74b4-4b71-bbc5-4ac8ffb8736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TemplafySlideTemplateConfiguration><![CDATA[{"slideVersion":6,"isValidatorEnabled":false,"isLocked":false,"elementsMetadata":[],"slideId":"638331234103040955","enableDocumentContentUpdater":false,"version":"2.0"}]]></TemplafySlideTemplateConfiguration>
</file>

<file path=customXml/item5.xml><?xml version="1.0" encoding="utf-8"?>
<TemplafySlideFormConfiguration><![CDATA[{"formFields":[],"formDataEntries":[]}]]></TemplafySlideFormConfiguration>
</file>

<file path=customXml/itemProps1.xml><?xml version="1.0" encoding="utf-8"?>
<ds:datastoreItem xmlns:ds="http://schemas.openxmlformats.org/officeDocument/2006/customXml" ds:itemID="{95DD92E4-97AA-40DC-B5E1-E0891B38D814}">
  <ds:schemaRefs>
    <ds:schemaRef ds:uri="http://schemas.microsoft.com/office/2006/documentManagement/types"/>
    <ds:schemaRef ds:uri="http://www.w3.org/XML/1998/namespace"/>
    <ds:schemaRef ds:uri="http://purl.org/dc/dcmitype/"/>
    <ds:schemaRef ds:uri="74433616-cb1b-48ac-950f-4c597eae23fe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cbebd4ed-74b4-4b71-bbc5-4ac8ffb87364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A3A76748-BB95-4F67-A4B6-D47AD74400C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D8E606D-370A-4B5E-91FC-FCE9B5C463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433616-cb1b-48ac-950f-4c597eae23fe"/>
    <ds:schemaRef ds:uri="cbebd4ed-74b4-4b71-bbc5-4ac8ffb8736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35F8735A-1160-4A58-9CB2-46DE825DB3A4}">
  <ds:schemaRefs/>
</ds:datastoreItem>
</file>

<file path=customXml/itemProps5.xml><?xml version="1.0" encoding="utf-8"?>
<ds:datastoreItem xmlns:ds="http://schemas.openxmlformats.org/officeDocument/2006/customXml" ds:itemID="{E71FFC8A-8BF9-4EB3-ABB9-7A597BF655C2}">
  <ds:schemaRefs/>
</ds:datastoreItem>
</file>

<file path=docMetadata/LabelInfo.xml><?xml version="1.0" encoding="utf-8"?>
<clbl:labelList xmlns:clbl="http://schemas.microsoft.com/office/2020/mipLabelMetadata">
  <clbl:label id="{42f7676c-f455-423c-82f6-dc2d99791af7}" enabled="0" method="" siteId="{42f7676c-f455-423c-82f6-dc2d99791af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890</TotalTime>
  <Words>86</Words>
  <Application>Microsoft Office PowerPoint</Application>
  <PresentationFormat>Widescreen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BentonSans Book</vt:lpstr>
      <vt:lpstr>BentonSans Medium</vt:lpstr>
      <vt:lpstr>BentonSans Regular</vt:lpstr>
      <vt:lpstr>Calibri</vt:lpstr>
      <vt:lpstr>Calibri Light</vt:lpstr>
      <vt:lpstr>Segoe UI</vt:lpstr>
      <vt:lpstr>Office Theme</vt:lpstr>
      <vt:lpstr>PowerPoint Presentation</vt:lpstr>
    </vt:vector>
  </TitlesOfParts>
  <Company>SAP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Gupta, Vedant</dc:creator>
  <cp:lastModifiedBy>Padegal, Praveen Kumar</cp:lastModifiedBy>
  <cp:revision>163</cp:revision>
  <dcterms:created xsi:type="dcterms:W3CDTF">2024-02-09T10:00:31Z</dcterms:created>
  <dcterms:modified xsi:type="dcterms:W3CDTF">2024-09-12T06:21:02Z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0x0101007FB9C900E4BAC14AB3B3E86121A62612</vt:lpwstr>
  </property>
  <property fmtid="{D5CDD505-2E9C-101B-9397-08002B2CF9AE}" pid="3" name="MediaServiceImageTags">
    <vt:lpwstr/>
  </property>
</Properties>
</file>