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ain Dashboard 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KPI 1 Dashboar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KPI 2 Dashboar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KPI 3 Dashboar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KPI 4 Dashbar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KPI 5 Dashbard 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Pranita Bhagat</cp:lastModifiedBy>
  <cp:revision>1</cp:revision>
  <dcterms:created xsi:type="dcterms:W3CDTF">2023-06-14T08:18:00Z</dcterms:created>
  <dcterms:modified xsi:type="dcterms:W3CDTF">2023-06-14T08:20:00Z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CC3C778F512741A497383433B989D68F</vt:lpwstr>
  </property>
  <property fmtid="{D5CDD505-2E9C-101B-9397-08002B2CF9AE}" pid="3" name="KSOProductBuildVer">
    <vt:lpwstr>1033-11.2.0.11537</vt:lpwstr>
  </property>
</Properties>
</file>