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e87c1850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e87c1850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87c1850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87c1850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e87c1850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e87c1850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e87c1850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e87c1850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e87c18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e87c18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e87c185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e87c185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e87c185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e87c185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e87c185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e87c185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e87c1850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e87c1850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87c1850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87c1850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87c1850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87c1850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e87c1850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e87c185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our Simulink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80100" y="58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to Verify MPPT is Working?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46975" y="1328575"/>
            <a:ext cx="87984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blocks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Voltage (V_PV)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The output voltage of the PV array.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(I_PV)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The current drawn from the PV array.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(P = V_PV * I_PV)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The product of voltage and current, which represents the power output of the PV array.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Voltage (V_PV) Analysis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plot shows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V_PV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nearly constant value.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MPPT behavior: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MPPT is working,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V_PV should adjust dynamically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response to irradiance changes.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in a steady-state condition,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V_PV stabilizes once the maximum power point is reached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this confirm MPPT?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injected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irradiance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(without a varying sun condition),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V_PV should remain constant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reaching MPP.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injected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irradiance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a sinusoidal irradiance wave),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V_PV should oscillate slightly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MPPT adjusts.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50500" y="1344925"/>
            <a:ext cx="90234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(P = V_PV * I_PV) Analysis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plot shows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(P) reaching a stable maximum value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MPPT behavior: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MPPT is working correctly,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should increase at the beginning of the simulation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until it reaches MPP.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irradiance is changed dynamically (sinusoidal or step),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should adjust accordingly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this confirm MPPT?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power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reaches a stable high value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this suggests that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MPPT has successfully converged to the maximum power point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117350" y="1318700"/>
            <a:ext cx="88677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Current (I_PV) Analysis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third plot shows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I_PV, the current drawn from the PV panel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MPPT behavior: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the P&amp;O algorithm adjusts the duty cycle,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should change correspondingly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MPPT is active,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should not be a flat line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—it should adjust when irradiance changes.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this confirm MPPT?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irradiance input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I_PV should initially fluctuate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before stabilizing.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sinusoidal irradiance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I_PV should vary sinusoidally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20875" y="57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Faults to add and simulate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14600" y="1364675"/>
            <a:ext cx="89148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14464" l="2305" r="0" t="0"/>
          <a:stretch/>
        </p:blipFill>
        <p:spPr>
          <a:xfrm>
            <a:off x="114600" y="1212175"/>
            <a:ext cx="8914800" cy="37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about model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19600" y="2065600"/>
            <a:ext cx="88653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simulates how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photovoltaic (PV) panel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operates under varying conditions and ensures that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solar energy is extracted efficiently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dynamically adjusting the operating point.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Objectives of the Model: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the PV system using a realistic PV array block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irradiance and temperature as inputs.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MPPT using the Perturb &amp; Observe algorithm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track the maximum power point dynamically.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output waveforms of voltage, current, and power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MPPT tracking effectiveness.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for fault detection mechanisms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enhance the robustness of the system (to be added later).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98575" y="515650"/>
            <a:ext cx="89454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Blocks Used and Why They Were Chosen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13300" y="1441200"/>
            <a:ext cx="88578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 Array (Solar Panel)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Irradiance (W/m²)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Sunlight intensity.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 (°C)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Affects PV efficiency.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Voltage (V_PV)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Output voltage of the PV panel.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(I_PV)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Output current of the PV panel.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Voltage Measurement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Measurement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blocks extract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V_PV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I_PV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are then sent via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 Selector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control system.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63" y="1688500"/>
            <a:ext cx="12668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37625" y="60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Power Conversion (DC-DC Converter) Section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09725" y="1344925"/>
            <a:ext cx="89445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Used: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MOSFET (Insulated Gate Bipolar Transistor)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Diode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Series RLC Components (Inductor, Capacitor, Resistor)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&amp; Voltage Measurement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 Control Signal (Switching Control)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 Converter (DC-DC) topology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to regulate the output voltage.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IGBT switch and diode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 the switching circuit, controlling energy transfer.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Inductor and capacitor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smoothen voltage and current ripples.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RLC components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 as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maintain a stable DC output.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 Generator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controls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IGBT switching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determining the power drawn from the PV panel.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72775" y="597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Boost Converter (Power Conditioning)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18325" y="1305425"/>
            <a:ext cx="87765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unregulated DC output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PV panel to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higher, stable DC voltage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suitable for the load.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Block?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ensures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voltage level for the load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 generator modulates the duty cycle dynamically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MPPT.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Measurement Blocks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 Selector Block: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Extracts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V_PV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I_PV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Block: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Multiplies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V_PV × I_PV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get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(P) Output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Block: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Voltage, Current, and Power waveforms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time.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These Blocks?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enable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monitoring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PV behavior.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provides graphical validation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MPPT tracking efficiency.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88700" y="584750"/>
            <a:ext cx="7688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MPPT Control Logic (Perturb &amp; Observe)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28200" y="1295575"/>
            <a:ext cx="87468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Used: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Multiplication Block (Power Calculation)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Delay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Block (∆P and ∆V Calculation)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 Block (-1)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Blocks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Block (Step Size)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Saturation Block (Limits change in duty cycle)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33275" y="64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Controller &amp; PWM Generator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57950" y="1318700"/>
            <a:ext cx="88281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Used: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 Controller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 Generator (DC-DC)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Goto Block (PWM Signal Distribution)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 Controller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refines the duty cycle adjustment for better stability.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 Generator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converts the duty cycle into a high-frequency switching signal.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Goto Block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sends the PWM signal to the Boost Converter for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IGBT switching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59000" y="799800"/>
            <a:ext cx="88260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MPPT algorithm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tracks the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Power Point (MPP)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PV panel to extract maximum energy.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AutoNum type="arabicPeriod"/>
            </a:pP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Calculation</a:t>
            </a:r>
            <a:b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V_PV × I_PV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computed.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previous power value is stored using a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Delay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AutoNum type="arabicPeriod"/>
            </a:pP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in Power (∆P) and Voltage (∆V) Calculation</a:t>
            </a:r>
            <a:b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∆P = P(k) - P(k-1)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∆V = V(k) - V(k-1)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Block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computes these changes.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AutoNum type="arabicPeriod"/>
            </a:pP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Making using P&amp;O Algorithm</a:t>
            </a:r>
            <a:b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∆P &gt; 0 and ∆V &gt; 0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duty cycle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∆P &gt; 0 and ∆V &lt; 0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duty cycle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decreases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∆P &lt; 0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direction of perturbation is reversed.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Blocks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used to implement these conditions.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AutoNum type="arabicPeriod"/>
            </a:pP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Size Adjustment</a:t>
            </a:r>
            <a:b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Block (0.01)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defines the step size for duty cycle adjustment.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 Block (-1)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negates values when required.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Saturation Block</a:t>
            </a:r>
            <a:r>
              <a:rPr lang="en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the duty cycle remains within limits.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8700" y="805375"/>
            <a:ext cx="89466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Complete Circuit Overview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Sections:</a:t>
            </a:r>
            <a:endParaRPr b="1" sz="15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PV Panel &amp; Measurements</a:t>
            </a:r>
            <a:b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Converts solar irradiance to electrical power.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</a:t>
            </a: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Voltage (V_PV) and Current (I_PV)</a:t>
            </a: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Sends data to MPPT logic.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 Converter &amp; Power Regulation</a:t>
            </a:r>
            <a:b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IGBT, Diode, Inductor, Capacitor, and Resistor</a:t>
            </a: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increase PV voltage.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 control</a:t>
            </a: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regulates the switching action.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MPPT Algorithm (Perturb &amp; Observe)</a:t>
            </a:r>
            <a:b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Computes </a:t>
            </a: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(P = V × I)</a:t>
            </a: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Calculates </a:t>
            </a: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in power (∆P) and voltage (∆V)</a:t>
            </a: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Adjusts the </a:t>
            </a: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 duty cycle</a:t>
            </a: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accordingly.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Logic &amp; Output Monitoring</a:t>
            </a:r>
            <a:b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 Controller</a:t>
            </a: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refines the tracking process.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logs output values (Voltage, Current, Power).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84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</a:t>
            </a:r>
            <a:r>
              <a:rPr b="1"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Delay, Sum, and Product blocks</a:t>
            </a:r>
            <a:r>
              <a:rPr lang="en" sz="1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complete the feedback system.</a:t>
            </a:r>
            <a:endParaRPr sz="1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