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16CDB-C990-425C-9DDA-B56E72033716}" type="doc">
      <dgm:prSet loTypeId="urn:microsoft.com/office/officeart/2005/8/layout/process1" loCatId="process" qsTypeId="urn:microsoft.com/office/officeart/2005/8/quickstyle/3d3" qsCatId="3D" csTypeId="urn:microsoft.com/office/officeart/2005/8/colors/colorful2" csCatId="colorful" phldr="1"/>
      <dgm:spPr/>
    </dgm:pt>
    <dgm:pt modelId="{B156C42C-73A2-465A-8D80-BEAA2DC0B187}">
      <dgm:prSet phldrT="[Text]"/>
      <dgm:spPr/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Login 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181D14CB-77B7-4D7E-891B-048386C579C1}" type="parTrans" cxnId="{223D5A19-96EA-4853-B9FD-B21BBD838513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C0D6386B-A3BE-4908-9BCA-8830D0DB2638}" type="sibTrans" cxnId="{223D5A19-96EA-4853-B9FD-B21BBD838513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682C78D8-1C47-41DD-9602-4F35E5B14E0C}">
      <dgm:prSet phldrT="[Text]"/>
      <dgm:spPr/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Perform Tasks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84676A89-C6B6-40EC-9C7B-A1E7D4F511C7}" type="parTrans" cxnId="{8ADAC782-DEBD-4870-8EF6-DD5714B162B8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0C13A179-1159-474F-B76E-9C2BF3FD2C55}" type="sibTrans" cxnId="{8ADAC782-DEBD-4870-8EF6-DD5714B162B8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37DCB2C0-C76A-4545-8434-5C7E2A884315}">
      <dgm:prSet phldrT="[Text]"/>
      <dgm:spPr/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Logout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4A33CCB8-2106-4254-8CE0-50C5D33D05F9}" type="parTrans" cxnId="{F7CD31F8-8965-4C85-B874-A4603632B1D9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0B6F07D3-FE0C-47C6-A661-BC9927095184}" type="sibTrans" cxnId="{F7CD31F8-8965-4C85-B874-A4603632B1D9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62ADAD82-0ED3-4CE3-9594-2228730EAC52}" type="pres">
      <dgm:prSet presAssocID="{B3716CDB-C990-425C-9DDA-B56E72033716}" presName="Name0" presStyleCnt="0">
        <dgm:presLayoutVars>
          <dgm:dir/>
          <dgm:resizeHandles val="exact"/>
        </dgm:presLayoutVars>
      </dgm:prSet>
      <dgm:spPr/>
    </dgm:pt>
    <dgm:pt modelId="{AF77152A-B537-4178-9DD0-B76CD6456CAA}" type="pres">
      <dgm:prSet presAssocID="{B156C42C-73A2-465A-8D80-BEAA2DC0B1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9961B-A17D-422B-B4BD-DEAAF75395F4}" type="pres">
      <dgm:prSet presAssocID="{C0D6386B-A3BE-4908-9BCA-8830D0DB2638}" presName="sibTrans" presStyleLbl="sibTrans2D1" presStyleIdx="0" presStyleCnt="2"/>
      <dgm:spPr/>
    </dgm:pt>
    <dgm:pt modelId="{6E491FCD-FB16-47DB-8C48-62F332E9AA85}" type="pres">
      <dgm:prSet presAssocID="{C0D6386B-A3BE-4908-9BCA-8830D0DB2638}" presName="connectorText" presStyleLbl="sibTrans2D1" presStyleIdx="0" presStyleCnt="2"/>
      <dgm:spPr/>
    </dgm:pt>
    <dgm:pt modelId="{FD6966F2-FDD7-4AD0-A605-CCEB54E92A43}" type="pres">
      <dgm:prSet presAssocID="{682C78D8-1C47-41DD-9602-4F35E5B14E0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48453-3972-4B1C-9DF0-33E97E6A70E9}" type="pres">
      <dgm:prSet presAssocID="{0C13A179-1159-474F-B76E-9C2BF3FD2C55}" presName="sibTrans" presStyleLbl="sibTrans2D1" presStyleIdx="1" presStyleCnt="2"/>
      <dgm:spPr/>
    </dgm:pt>
    <dgm:pt modelId="{78A3B1B9-F374-40DF-9441-9D0314A48901}" type="pres">
      <dgm:prSet presAssocID="{0C13A179-1159-474F-B76E-9C2BF3FD2C55}" presName="connectorText" presStyleLbl="sibTrans2D1" presStyleIdx="1" presStyleCnt="2"/>
      <dgm:spPr/>
    </dgm:pt>
    <dgm:pt modelId="{4D1F530E-D160-4463-9250-4EB363753808}" type="pres">
      <dgm:prSet presAssocID="{37DCB2C0-C76A-4545-8434-5C7E2A884315}" presName="node" presStyleLbl="node1" presStyleIdx="2" presStyleCnt="3">
        <dgm:presLayoutVars>
          <dgm:bulletEnabled val="1"/>
        </dgm:presLayoutVars>
      </dgm:prSet>
      <dgm:spPr/>
    </dgm:pt>
  </dgm:ptLst>
  <dgm:cxnLst>
    <dgm:cxn modelId="{52BF580F-C7ED-471F-90AF-39627D820A95}" type="presOf" srcId="{B3716CDB-C990-425C-9DDA-B56E72033716}" destId="{62ADAD82-0ED3-4CE3-9594-2228730EAC52}" srcOrd="0" destOrd="0" presId="urn:microsoft.com/office/officeart/2005/8/layout/process1"/>
    <dgm:cxn modelId="{3525BA1C-D52B-49D6-AAF5-D14A1133068B}" type="presOf" srcId="{0C13A179-1159-474F-B76E-9C2BF3FD2C55}" destId="{23948453-3972-4B1C-9DF0-33E97E6A70E9}" srcOrd="0" destOrd="0" presId="urn:microsoft.com/office/officeart/2005/8/layout/process1"/>
    <dgm:cxn modelId="{F7CD31F8-8965-4C85-B874-A4603632B1D9}" srcId="{B3716CDB-C990-425C-9DDA-B56E72033716}" destId="{37DCB2C0-C76A-4545-8434-5C7E2A884315}" srcOrd="2" destOrd="0" parTransId="{4A33CCB8-2106-4254-8CE0-50C5D33D05F9}" sibTransId="{0B6F07D3-FE0C-47C6-A661-BC9927095184}"/>
    <dgm:cxn modelId="{967E63D1-92DF-487F-A89B-143BB5FB8220}" type="presOf" srcId="{0C13A179-1159-474F-B76E-9C2BF3FD2C55}" destId="{78A3B1B9-F374-40DF-9441-9D0314A48901}" srcOrd="1" destOrd="0" presId="urn:microsoft.com/office/officeart/2005/8/layout/process1"/>
    <dgm:cxn modelId="{2F399B41-DA32-42E4-83A1-1BFED86B7A91}" type="presOf" srcId="{682C78D8-1C47-41DD-9602-4F35E5B14E0C}" destId="{FD6966F2-FDD7-4AD0-A605-CCEB54E92A43}" srcOrd="0" destOrd="0" presId="urn:microsoft.com/office/officeart/2005/8/layout/process1"/>
    <dgm:cxn modelId="{9DA48AE8-2E79-421A-88C9-83F53E493A8C}" type="presOf" srcId="{37DCB2C0-C76A-4545-8434-5C7E2A884315}" destId="{4D1F530E-D160-4463-9250-4EB363753808}" srcOrd="0" destOrd="0" presId="urn:microsoft.com/office/officeart/2005/8/layout/process1"/>
    <dgm:cxn modelId="{223D5A19-96EA-4853-B9FD-B21BBD838513}" srcId="{B3716CDB-C990-425C-9DDA-B56E72033716}" destId="{B156C42C-73A2-465A-8D80-BEAA2DC0B187}" srcOrd="0" destOrd="0" parTransId="{181D14CB-77B7-4D7E-891B-048386C579C1}" sibTransId="{C0D6386B-A3BE-4908-9BCA-8830D0DB2638}"/>
    <dgm:cxn modelId="{1EFD2F36-ADA0-4FF7-808F-93D7099EB3A9}" type="presOf" srcId="{C0D6386B-A3BE-4908-9BCA-8830D0DB2638}" destId="{4F29961B-A17D-422B-B4BD-DEAAF75395F4}" srcOrd="0" destOrd="0" presId="urn:microsoft.com/office/officeart/2005/8/layout/process1"/>
    <dgm:cxn modelId="{9E66B4CD-17B7-40A4-9A61-428194B77B67}" type="presOf" srcId="{B156C42C-73A2-465A-8D80-BEAA2DC0B187}" destId="{AF77152A-B537-4178-9DD0-B76CD6456CAA}" srcOrd="0" destOrd="0" presId="urn:microsoft.com/office/officeart/2005/8/layout/process1"/>
    <dgm:cxn modelId="{8ADAC782-DEBD-4870-8EF6-DD5714B162B8}" srcId="{B3716CDB-C990-425C-9DDA-B56E72033716}" destId="{682C78D8-1C47-41DD-9602-4F35E5B14E0C}" srcOrd="1" destOrd="0" parTransId="{84676A89-C6B6-40EC-9C7B-A1E7D4F511C7}" sibTransId="{0C13A179-1159-474F-B76E-9C2BF3FD2C55}"/>
    <dgm:cxn modelId="{6E5A37EF-AF70-42E4-91B9-3C7EF8716F35}" type="presOf" srcId="{C0D6386B-A3BE-4908-9BCA-8830D0DB2638}" destId="{6E491FCD-FB16-47DB-8C48-62F332E9AA85}" srcOrd="1" destOrd="0" presId="urn:microsoft.com/office/officeart/2005/8/layout/process1"/>
    <dgm:cxn modelId="{1FE70FD0-DDE1-4A8B-8E74-7BBB52CEEF18}" type="presParOf" srcId="{62ADAD82-0ED3-4CE3-9594-2228730EAC52}" destId="{AF77152A-B537-4178-9DD0-B76CD6456CAA}" srcOrd="0" destOrd="0" presId="urn:microsoft.com/office/officeart/2005/8/layout/process1"/>
    <dgm:cxn modelId="{01726B8A-19DC-40FC-ACE3-7DC114E5D8B0}" type="presParOf" srcId="{62ADAD82-0ED3-4CE3-9594-2228730EAC52}" destId="{4F29961B-A17D-422B-B4BD-DEAAF75395F4}" srcOrd="1" destOrd="0" presId="urn:microsoft.com/office/officeart/2005/8/layout/process1"/>
    <dgm:cxn modelId="{46E964A9-86D0-42BF-852F-5CC9F5C12BF2}" type="presParOf" srcId="{4F29961B-A17D-422B-B4BD-DEAAF75395F4}" destId="{6E491FCD-FB16-47DB-8C48-62F332E9AA85}" srcOrd="0" destOrd="0" presId="urn:microsoft.com/office/officeart/2005/8/layout/process1"/>
    <dgm:cxn modelId="{2FC94C14-9D75-4A4D-9EB4-CC56DD40F376}" type="presParOf" srcId="{62ADAD82-0ED3-4CE3-9594-2228730EAC52}" destId="{FD6966F2-FDD7-4AD0-A605-CCEB54E92A43}" srcOrd="2" destOrd="0" presId="urn:microsoft.com/office/officeart/2005/8/layout/process1"/>
    <dgm:cxn modelId="{2CA71091-1A6F-4720-8E4A-D23DCF30CCDE}" type="presParOf" srcId="{62ADAD82-0ED3-4CE3-9594-2228730EAC52}" destId="{23948453-3972-4B1C-9DF0-33E97E6A70E9}" srcOrd="3" destOrd="0" presId="urn:microsoft.com/office/officeart/2005/8/layout/process1"/>
    <dgm:cxn modelId="{7C8F33FD-BDBF-4DA5-B1C3-ED6A3A0DA59D}" type="presParOf" srcId="{23948453-3972-4B1C-9DF0-33E97E6A70E9}" destId="{78A3B1B9-F374-40DF-9441-9D0314A48901}" srcOrd="0" destOrd="0" presId="urn:microsoft.com/office/officeart/2005/8/layout/process1"/>
    <dgm:cxn modelId="{1FD3DCD3-2001-47C8-BDD1-EEF9D4789CBA}" type="presParOf" srcId="{62ADAD82-0ED3-4CE3-9594-2228730EAC52}" destId="{4D1F530E-D160-4463-9250-4EB363753808}" srcOrd="4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7B5E03-E980-49B8-A1B2-284BBA22C28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884F1-68FB-45A0-AB98-3BE37EA2A9D4}">
      <dgm:prSet phldrT="[Text]"/>
      <dgm:spPr/>
      <dgm:t>
        <a:bodyPr/>
        <a:lstStyle/>
        <a:p>
          <a:r>
            <a:rPr lang="en-US" dirty="0" smtClean="0"/>
            <a:t>Student	</a:t>
          </a:r>
          <a:endParaRPr lang="en-US" dirty="0"/>
        </a:p>
      </dgm:t>
    </dgm:pt>
    <dgm:pt modelId="{A8B5846D-B21D-4840-AFE8-B98C4B9C004F}" type="parTrans" cxnId="{6E105E29-D179-41F8-9CA7-F78B300EFD2B}">
      <dgm:prSet/>
      <dgm:spPr/>
      <dgm:t>
        <a:bodyPr/>
        <a:lstStyle/>
        <a:p>
          <a:endParaRPr lang="en-US"/>
        </a:p>
      </dgm:t>
    </dgm:pt>
    <dgm:pt modelId="{D7DA4FA7-6EE1-4DEF-B626-5B1E0B87A575}" type="sibTrans" cxnId="{6E105E29-D179-41F8-9CA7-F78B300EFD2B}">
      <dgm:prSet/>
      <dgm:spPr/>
      <dgm:t>
        <a:bodyPr/>
        <a:lstStyle/>
        <a:p>
          <a:endParaRPr lang="en-US"/>
        </a:p>
      </dgm:t>
    </dgm:pt>
    <dgm:pt modelId="{AB7645A1-36F9-4CCA-9365-BB73FCCC8C8B}">
      <dgm:prSet phldrT="[Text]"/>
      <dgm:spPr/>
      <dgm:t>
        <a:bodyPr/>
        <a:lstStyle/>
        <a:p>
          <a:r>
            <a:rPr lang="en-US" dirty="0" smtClean="0"/>
            <a:t>First Name</a:t>
          </a:r>
          <a:endParaRPr lang="en-US" dirty="0"/>
        </a:p>
      </dgm:t>
    </dgm:pt>
    <dgm:pt modelId="{FB2AAE89-8A17-4642-B697-F0EC7FBE9C3D}" type="parTrans" cxnId="{CA556830-DF5A-46A9-8645-6D85E68DBE48}">
      <dgm:prSet/>
      <dgm:spPr/>
      <dgm:t>
        <a:bodyPr/>
        <a:lstStyle/>
        <a:p>
          <a:endParaRPr lang="en-US"/>
        </a:p>
      </dgm:t>
    </dgm:pt>
    <dgm:pt modelId="{DD857CCB-5FB6-4BCF-9D78-926A226B3553}" type="sibTrans" cxnId="{CA556830-DF5A-46A9-8645-6D85E68DBE48}">
      <dgm:prSet/>
      <dgm:spPr/>
      <dgm:t>
        <a:bodyPr/>
        <a:lstStyle/>
        <a:p>
          <a:endParaRPr lang="en-US"/>
        </a:p>
      </dgm:t>
    </dgm:pt>
    <dgm:pt modelId="{6BF4C933-88A0-4D92-A40B-51A7F5DEA18D}">
      <dgm:prSet phldrT="[Text]"/>
      <dgm:spPr/>
      <dgm:t>
        <a:bodyPr/>
        <a:lstStyle/>
        <a:p>
          <a:r>
            <a:rPr lang="en-US" dirty="0" smtClean="0"/>
            <a:t>Last Name</a:t>
          </a:r>
          <a:endParaRPr lang="en-US" dirty="0"/>
        </a:p>
      </dgm:t>
    </dgm:pt>
    <dgm:pt modelId="{21CC55FC-4034-42DC-B588-6BABC6515792}" type="parTrans" cxnId="{B1C6322F-4E69-4FAD-85A2-C49F02930E76}">
      <dgm:prSet/>
      <dgm:spPr/>
      <dgm:t>
        <a:bodyPr/>
        <a:lstStyle/>
        <a:p>
          <a:endParaRPr lang="en-US"/>
        </a:p>
      </dgm:t>
    </dgm:pt>
    <dgm:pt modelId="{1B7CFF5F-0E2E-4047-95B0-068E40E97341}" type="sibTrans" cxnId="{B1C6322F-4E69-4FAD-85A2-C49F02930E76}">
      <dgm:prSet/>
      <dgm:spPr/>
      <dgm:t>
        <a:bodyPr/>
        <a:lstStyle/>
        <a:p>
          <a:endParaRPr lang="en-US"/>
        </a:p>
      </dgm:t>
    </dgm:pt>
    <dgm:pt modelId="{882A6117-EFAF-46C0-A9A6-BC9E95C4E13A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0493E943-B78B-48B2-AF95-9C8457950486}" type="parTrans" cxnId="{1C1D5E13-6CF2-43AC-96F1-7A31684235A7}">
      <dgm:prSet/>
      <dgm:spPr/>
      <dgm:t>
        <a:bodyPr/>
        <a:lstStyle/>
        <a:p>
          <a:endParaRPr lang="en-US"/>
        </a:p>
      </dgm:t>
    </dgm:pt>
    <dgm:pt modelId="{6A963E77-AACB-44B3-AD0C-00BD4F82BF22}" type="sibTrans" cxnId="{1C1D5E13-6CF2-43AC-96F1-7A31684235A7}">
      <dgm:prSet/>
      <dgm:spPr/>
      <dgm:t>
        <a:bodyPr/>
        <a:lstStyle/>
        <a:p>
          <a:endParaRPr lang="en-US"/>
        </a:p>
      </dgm:t>
    </dgm:pt>
    <dgm:pt modelId="{494BF038-EFEC-4F67-8017-1C582CB2269F}">
      <dgm:prSet/>
      <dgm:spPr/>
      <dgm:t>
        <a:bodyPr/>
        <a:lstStyle/>
        <a:p>
          <a:r>
            <a:rPr lang="en-US" dirty="0" smtClean="0"/>
            <a:t>Grade</a:t>
          </a:r>
          <a:endParaRPr lang="en-US" dirty="0"/>
        </a:p>
      </dgm:t>
    </dgm:pt>
    <dgm:pt modelId="{6F675A04-B38E-4DD5-81F6-7CCC24E88801}" type="parTrans" cxnId="{95BD4D4A-1519-413C-A855-EC7A26B1A80A}">
      <dgm:prSet/>
      <dgm:spPr/>
      <dgm:t>
        <a:bodyPr/>
        <a:lstStyle/>
        <a:p>
          <a:endParaRPr lang="en-US"/>
        </a:p>
      </dgm:t>
    </dgm:pt>
    <dgm:pt modelId="{40393DBA-3E91-44D2-AA36-C3CDCD5E8C1D}" type="sibTrans" cxnId="{95BD4D4A-1519-413C-A855-EC7A26B1A80A}">
      <dgm:prSet/>
      <dgm:spPr/>
      <dgm:t>
        <a:bodyPr/>
        <a:lstStyle/>
        <a:p>
          <a:endParaRPr lang="en-US"/>
        </a:p>
      </dgm:t>
    </dgm:pt>
    <dgm:pt modelId="{1756512C-F0D2-48A6-B22D-F2B5B119E3C5}" type="pres">
      <dgm:prSet presAssocID="{147B5E03-E980-49B8-A1B2-284BBA22C2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B45050-F6B4-46E6-BD1D-02D8B8275935}" type="pres">
      <dgm:prSet presAssocID="{F25884F1-68FB-45A0-AB98-3BE37EA2A9D4}" presName="hierRoot1" presStyleCnt="0">
        <dgm:presLayoutVars>
          <dgm:hierBranch val="init"/>
        </dgm:presLayoutVars>
      </dgm:prSet>
      <dgm:spPr/>
    </dgm:pt>
    <dgm:pt modelId="{5163E284-019F-452C-AED6-D6E399C50967}" type="pres">
      <dgm:prSet presAssocID="{F25884F1-68FB-45A0-AB98-3BE37EA2A9D4}" presName="rootComposite1" presStyleCnt="0"/>
      <dgm:spPr/>
    </dgm:pt>
    <dgm:pt modelId="{6200D377-342B-4373-A6D0-A3A8FC1F8B1E}" type="pres">
      <dgm:prSet presAssocID="{F25884F1-68FB-45A0-AB98-3BE37EA2A9D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0D7E01-8A8C-4F6A-AD95-D1F62985A380}" type="pres">
      <dgm:prSet presAssocID="{F25884F1-68FB-45A0-AB98-3BE37EA2A9D4}" presName="rootConnector1" presStyleLbl="node1" presStyleIdx="0" presStyleCnt="0"/>
      <dgm:spPr/>
    </dgm:pt>
    <dgm:pt modelId="{01FFD5F3-9E48-42B6-9948-24996C4DF80F}" type="pres">
      <dgm:prSet presAssocID="{F25884F1-68FB-45A0-AB98-3BE37EA2A9D4}" presName="hierChild2" presStyleCnt="0"/>
      <dgm:spPr/>
    </dgm:pt>
    <dgm:pt modelId="{8FCE8DF3-BAF2-48B2-B3BD-065B2E307467}" type="pres">
      <dgm:prSet presAssocID="{FB2AAE89-8A17-4642-B697-F0EC7FBE9C3D}" presName="Name37" presStyleLbl="parChTrans1D2" presStyleIdx="0" presStyleCnt="4"/>
      <dgm:spPr/>
      <dgm:t>
        <a:bodyPr/>
        <a:lstStyle/>
        <a:p>
          <a:endParaRPr lang="en-US"/>
        </a:p>
      </dgm:t>
    </dgm:pt>
    <dgm:pt modelId="{FF02FD79-8C1F-4744-855F-C3A5765DF1D8}" type="pres">
      <dgm:prSet presAssocID="{AB7645A1-36F9-4CCA-9365-BB73FCCC8C8B}" presName="hierRoot2" presStyleCnt="0">
        <dgm:presLayoutVars>
          <dgm:hierBranch val="init"/>
        </dgm:presLayoutVars>
      </dgm:prSet>
      <dgm:spPr/>
    </dgm:pt>
    <dgm:pt modelId="{DCF71EF2-A484-4AE1-BBDF-21E9F271FC74}" type="pres">
      <dgm:prSet presAssocID="{AB7645A1-36F9-4CCA-9365-BB73FCCC8C8B}" presName="rootComposite" presStyleCnt="0"/>
      <dgm:spPr/>
    </dgm:pt>
    <dgm:pt modelId="{89B5F03B-63AF-4867-A71F-7159D922CF6E}" type="pres">
      <dgm:prSet presAssocID="{AB7645A1-36F9-4CCA-9365-BB73FCCC8C8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A380D-3589-42D4-9AA6-DD0743578DA6}" type="pres">
      <dgm:prSet presAssocID="{AB7645A1-36F9-4CCA-9365-BB73FCCC8C8B}" presName="rootConnector" presStyleLbl="node2" presStyleIdx="0" presStyleCnt="4"/>
      <dgm:spPr/>
    </dgm:pt>
    <dgm:pt modelId="{C3B4CFC4-5827-4083-A25F-A5A669E432A9}" type="pres">
      <dgm:prSet presAssocID="{AB7645A1-36F9-4CCA-9365-BB73FCCC8C8B}" presName="hierChild4" presStyleCnt="0"/>
      <dgm:spPr/>
    </dgm:pt>
    <dgm:pt modelId="{81FB5778-28D6-4A9E-920D-36ACDC9FB1CB}" type="pres">
      <dgm:prSet presAssocID="{AB7645A1-36F9-4CCA-9365-BB73FCCC8C8B}" presName="hierChild5" presStyleCnt="0"/>
      <dgm:spPr/>
    </dgm:pt>
    <dgm:pt modelId="{CADAAC05-F9D7-4A6B-993F-9AF3DF84E2C1}" type="pres">
      <dgm:prSet presAssocID="{21CC55FC-4034-42DC-B588-6BABC6515792}" presName="Name37" presStyleLbl="parChTrans1D2" presStyleIdx="1" presStyleCnt="4"/>
      <dgm:spPr/>
    </dgm:pt>
    <dgm:pt modelId="{3D5BD119-8E66-4229-AE9F-358F547305C1}" type="pres">
      <dgm:prSet presAssocID="{6BF4C933-88A0-4D92-A40B-51A7F5DEA18D}" presName="hierRoot2" presStyleCnt="0">
        <dgm:presLayoutVars>
          <dgm:hierBranch val="init"/>
        </dgm:presLayoutVars>
      </dgm:prSet>
      <dgm:spPr/>
    </dgm:pt>
    <dgm:pt modelId="{EBC17218-3006-453F-8146-9136C90D3813}" type="pres">
      <dgm:prSet presAssocID="{6BF4C933-88A0-4D92-A40B-51A7F5DEA18D}" presName="rootComposite" presStyleCnt="0"/>
      <dgm:spPr/>
    </dgm:pt>
    <dgm:pt modelId="{1D2A70A5-E448-4E28-B73E-1141E1608964}" type="pres">
      <dgm:prSet presAssocID="{6BF4C933-88A0-4D92-A40B-51A7F5DEA18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E0A8F-39DF-4720-9831-71CFD45CCBD8}" type="pres">
      <dgm:prSet presAssocID="{6BF4C933-88A0-4D92-A40B-51A7F5DEA18D}" presName="rootConnector" presStyleLbl="node2" presStyleIdx="1" presStyleCnt="4"/>
      <dgm:spPr/>
    </dgm:pt>
    <dgm:pt modelId="{EAC7B910-C2DB-4023-9F41-39BCCB312037}" type="pres">
      <dgm:prSet presAssocID="{6BF4C933-88A0-4D92-A40B-51A7F5DEA18D}" presName="hierChild4" presStyleCnt="0"/>
      <dgm:spPr/>
    </dgm:pt>
    <dgm:pt modelId="{4527EE91-4F91-485F-9CE0-DFEAC04AC02C}" type="pres">
      <dgm:prSet presAssocID="{6BF4C933-88A0-4D92-A40B-51A7F5DEA18D}" presName="hierChild5" presStyleCnt="0"/>
      <dgm:spPr/>
    </dgm:pt>
    <dgm:pt modelId="{1DCA28A1-8A0E-4732-89F6-F28D5913D64B}" type="pres">
      <dgm:prSet presAssocID="{0493E943-B78B-48B2-AF95-9C8457950486}" presName="Name37" presStyleLbl="parChTrans1D2" presStyleIdx="2" presStyleCnt="4"/>
      <dgm:spPr/>
    </dgm:pt>
    <dgm:pt modelId="{F4EEE070-3B83-43D5-B63A-D7F879A8ED44}" type="pres">
      <dgm:prSet presAssocID="{882A6117-EFAF-46C0-A9A6-BC9E95C4E13A}" presName="hierRoot2" presStyleCnt="0">
        <dgm:presLayoutVars>
          <dgm:hierBranch val="init"/>
        </dgm:presLayoutVars>
      </dgm:prSet>
      <dgm:spPr/>
    </dgm:pt>
    <dgm:pt modelId="{F6E5A61B-E355-4338-910B-E3C47E663480}" type="pres">
      <dgm:prSet presAssocID="{882A6117-EFAF-46C0-A9A6-BC9E95C4E13A}" presName="rootComposite" presStyleCnt="0"/>
      <dgm:spPr/>
    </dgm:pt>
    <dgm:pt modelId="{D0397878-A933-4FFA-B7D9-20278535A93C}" type="pres">
      <dgm:prSet presAssocID="{882A6117-EFAF-46C0-A9A6-BC9E95C4E13A}" presName="rootText" presStyleLbl="node2" presStyleIdx="2" presStyleCnt="4">
        <dgm:presLayoutVars>
          <dgm:chPref val="3"/>
        </dgm:presLayoutVars>
      </dgm:prSet>
      <dgm:spPr/>
    </dgm:pt>
    <dgm:pt modelId="{20A66EF9-ED1A-4C41-961B-9646FFDB2010}" type="pres">
      <dgm:prSet presAssocID="{882A6117-EFAF-46C0-A9A6-BC9E95C4E13A}" presName="rootConnector" presStyleLbl="node2" presStyleIdx="2" presStyleCnt="4"/>
      <dgm:spPr/>
    </dgm:pt>
    <dgm:pt modelId="{EAE51C94-A848-46E0-A8E5-DE4A261CD413}" type="pres">
      <dgm:prSet presAssocID="{882A6117-EFAF-46C0-A9A6-BC9E95C4E13A}" presName="hierChild4" presStyleCnt="0"/>
      <dgm:spPr/>
    </dgm:pt>
    <dgm:pt modelId="{48A04607-A7F5-4384-BE60-14890A0FAB6E}" type="pres">
      <dgm:prSet presAssocID="{882A6117-EFAF-46C0-A9A6-BC9E95C4E13A}" presName="hierChild5" presStyleCnt="0"/>
      <dgm:spPr/>
    </dgm:pt>
    <dgm:pt modelId="{398D15D4-DC27-4AE7-831F-8E64CC38D5A9}" type="pres">
      <dgm:prSet presAssocID="{6F675A04-B38E-4DD5-81F6-7CCC24E88801}" presName="Name37" presStyleLbl="parChTrans1D2" presStyleIdx="3" presStyleCnt="4"/>
      <dgm:spPr/>
    </dgm:pt>
    <dgm:pt modelId="{15C75FB1-5A3A-4EA7-B4AA-AEAA9C620C5A}" type="pres">
      <dgm:prSet presAssocID="{494BF038-EFEC-4F67-8017-1C582CB2269F}" presName="hierRoot2" presStyleCnt="0">
        <dgm:presLayoutVars>
          <dgm:hierBranch val="init"/>
        </dgm:presLayoutVars>
      </dgm:prSet>
      <dgm:spPr/>
    </dgm:pt>
    <dgm:pt modelId="{519139B9-DE7D-4F5B-B61E-6DC3BFA0E614}" type="pres">
      <dgm:prSet presAssocID="{494BF038-EFEC-4F67-8017-1C582CB2269F}" presName="rootComposite" presStyleCnt="0"/>
      <dgm:spPr/>
    </dgm:pt>
    <dgm:pt modelId="{FE231397-E269-420B-998C-EF78D6DE6714}" type="pres">
      <dgm:prSet presAssocID="{494BF038-EFEC-4F67-8017-1C582CB2269F}" presName="rootText" presStyleLbl="node2" presStyleIdx="3" presStyleCnt="4">
        <dgm:presLayoutVars>
          <dgm:chPref val="3"/>
        </dgm:presLayoutVars>
      </dgm:prSet>
      <dgm:spPr/>
    </dgm:pt>
    <dgm:pt modelId="{D81E509F-E6DA-4A59-9475-C9A2B83196B4}" type="pres">
      <dgm:prSet presAssocID="{494BF038-EFEC-4F67-8017-1C582CB2269F}" presName="rootConnector" presStyleLbl="node2" presStyleIdx="3" presStyleCnt="4"/>
      <dgm:spPr/>
    </dgm:pt>
    <dgm:pt modelId="{25026B3E-F994-40FB-B2FA-07C48341D023}" type="pres">
      <dgm:prSet presAssocID="{494BF038-EFEC-4F67-8017-1C582CB2269F}" presName="hierChild4" presStyleCnt="0"/>
      <dgm:spPr/>
    </dgm:pt>
    <dgm:pt modelId="{CCCBF2F5-35FB-4A14-9BBF-09A608FAA721}" type="pres">
      <dgm:prSet presAssocID="{494BF038-EFEC-4F67-8017-1C582CB2269F}" presName="hierChild5" presStyleCnt="0"/>
      <dgm:spPr/>
    </dgm:pt>
    <dgm:pt modelId="{C6A031FC-71E5-4A7D-AA16-8AD35A8FEF1D}" type="pres">
      <dgm:prSet presAssocID="{F25884F1-68FB-45A0-AB98-3BE37EA2A9D4}" presName="hierChild3" presStyleCnt="0"/>
      <dgm:spPr/>
    </dgm:pt>
  </dgm:ptLst>
  <dgm:cxnLst>
    <dgm:cxn modelId="{DA9713D0-3EAF-4BEB-A949-CFE789105325}" type="presOf" srcId="{AB7645A1-36F9-4CCA-9365-BB73FCCC8C8B}" destId="{89B5F03B-63AF-4867-A71F-7159D922CF6E}" srcOrd="0" destOrd="0" presId="urn:microsoft.com/office/officeart/2005/8/layout/orgChart1"/>
    <dgm:cxn modelId="{14BA4BDB-BF1A-4D0D-8166-FB7735A7CFEF}" type="presOf" srcId="{AB7645A1-36F9-4CCA-9365-BB73FCCC8C8B}" destId="{FECA380D-3589-42D4-9AA6-DD0743578DA6}" srcOrd="1" destOrd="0" presId="urn:microsoft.com/office/officeart/2005/8/layout/orgChart1"/>
    <dgm:cxn modelId="{95BD4D4A-1519-413C-A855-EC7A26B1A80A}" srcId="{F25884F1-68FB-45A0-AB98-3BE37EA2A9D4}" destId="{494BF038-EFEC-4F67-8017-1C582CB2269F}" srcOrd="3" destOrd="0" parTransId="{6F675A04-B38E-4DD5-81F6-7CCC24E88801}" sibTransId="{40393DBA-3E91-44D2-AA36-C3CDCD5E8C1D}"/>
    <dgm:cxn modelId="{B1C6322F-4E69-4FAD-85A2-C49F02930E76}" srcId="{F25884F1-68FB-45A0-AB98-3BE37EA2A9D4}" destId="{6BF4C933-88A0-4D92-A40B-51A7F5DEA18D}" srcOrd="1" destOrd="0" parTransId="{21CC55FC-4034-42DC-B588-6BABC6515792}" sibTransId="{1B7CFF5F-0E2E-4047-95B0-068E40E97341}"/>
    <dgm:cxn modelId="{DEBE03C4-83EF-4E49-BD45-B7C26521592F}" type="presOf" srcId="{0493E943-B78B-48B2-AF95-9C8457950486}" destId="{1DCA28A1-8A0E-4732-89F6-F28D5913D64B}" srcOrd="0" destOrd="0" presId="urn:microsoft.com/office/officeart/2005/8/layout/orgChart1"/>
    <dgm:cxn modelId="{CA556830-DF5A-46A9-8645-6D85E68DBE48}" srcId="{F25884F1-68FB-45A0-AB98-3BE37EA2A9D4}" destId="{AB7645A1-36F9-4CCA-9365-BB73FCCC8C8B}" srcOrd="0" destOrd="0" parTransId="{FB2AAE89-8A17-4642-B697-F0EC7FBE9C3D}" sibTransId="{DD857CCB-5FB6-4BCF-9D78-926A226B3553}"/>
    <dgm:cxn modelId="{6CD61420-9FEA-49B5-BD09-A42D67C45EF1}" type="presOf" srcId="{F25884F1-68FB-45A0-AB98-3BE37EA2A9D4}" destId="{570D7E01-8A8C-4F6A-AD95-D1F62985A380}" srcOrd="1" destOrd="0" presId="urn:microsoft.com/office/officeart/2005/8/layout/orgChart1"/>
    <dgm:cxn modelId="{6E105E29-D179-41F8-9CA7-F78B300EFD2B}" srcId="{147B5E03-E980-49B8-A1B2-284BBA22C282}" destId="{F25884F1-68FB-45A0-AB98-3BE37EA2A9D4}" srcOrd="0" destOrd="0" parTransId="{A8B5846D-B21D-4840-AFE8-B98C4B9C004F}" sibTransId="{D7DA4FA7-6EE1-4DEF-B626-5B1E0B87A575}"/>
    <dgm:cxn modelId="{86E95163-1BE8-4F6C-B0E6-D5642C99ED49}" type="presOf" srcId="{6BF4C933-88A0-4D92-A40B-51A7F5DEA18D}" destId="{1D2A70A5-E448-4E28-B73E-1141E1608964}" srcOrd="0" destOrd="0" presId="urn:microsoft.com/office/officeart/2005/8/layout/orgChart1"/>
    <dgm:cxn modelId="{CCBC8562-13EB-4B57-93B0-E216A2015BC7}" type="presOf" srcId="{494BF038-EFEC-4F67-8017-1C582CB2269F}" destId="{D81E509F-E6DA-4A59-9475-C9A2B83196B4}" srcOrd="1" destOrd="0" presId="urn:microsoft.com/office/officeart/2005/8/layout/orgChart1"/>
    <dgm:cxn modelId="{1C1D5E13-6CF2-43AC-96F1-7A31684235A7}" srcId="{F25884F1-68FB-45A0-AB98-3BE37EA2A9D4}" destId="{882A6117-EFAF-46C0-A9A6-BC9E95C4E13A}" srcOrd="2" destOrd="0" parTransId="{0493E943-B78B-48B2-AF95-9C8457950486}" sibTransId="{6A963E77-AACB-44B3-AD0C-00BD4F82BF22}"/>
    <dgm:cxn modelId="{81B2D2B2-D893-4647-B509-19C45685163E}" type="presOf" srcId="{882A6117-EFAF-46C0-A9A6-BC9E95C4E13A}" destId="{20A66EF9-ED1A-4C41-961B-9646FFDB2010}" srcOrd="1" destOrd="0" presId="urn:microsoft.com/office/officeart/2005/8/layout/orgChart1"/>
    <dgm:cxn modelId="{5D9EC552-4A4F-4AFC-8E77-0A380F0DEBFB}" type="presOf" srcId="{882A6117-EFAF-46C0-A9A6-BC9E95C4E13A}" destId="{D0397878-A933-4FFA-B7D9-20278535A93C}" srcOrd="0" destOrd="0" presId="urn:microsoft.com/office/officeart/2005/8/layout/orgChart1"/>
    <dgm:cxn modelId="{029913A6-6A83-4E54-817A-A370289D0ECB}" type="presOf" srcId="{21CC55FC-4034-42DC-B588-6BABC6515792}" destId="{CADAAC05-F9D7-4A6B-993F-9AF3DF84E2C1}" srcOrd="0" destOrd="0" presId="urn:microsoft.com/office/officeart/2005/8/layout/orgChart1"/>
    <dgm:cxn modelId="{D07A8D54-164D-4A67-8A61-3522F2F2ECFF}" type="presOf" srcId="{494BF038-EFEC-4F67-8017-1C582CB2269F}" destId="{FE231397-E269-420B-998C-EF78D6DE6714}" srcOrd="0" destOrd="0" presId="urn:microsoft.com/office/officeart/2005/8/layout/orgChart1"/>
    <dgm:cxn modelId="{59777B1E-7CFF-4385-B14B-D5ED49D8640A}" type="presOf" srcId="{6BF4C933-88A0-4D92-A40B-51A7F5DEA18D}" destId="{982E0A8F-39DF-4720-9831-71CFD45CCBD8}" srcOrd="1" destOrd="0" presId="urn:microsoft.com/office/officeart/2005/8/layout/orgChart1"/>
    <dgm:cxn modelId="{94BE8A7B-7B6F-4D2F-B5CA-52E3DEC6A842}" type="presOf" srcId="{147B5E03-E980-49B8-A1B2-284BBA22C282}" destId="{1756512C-F0D2-48A6-B22D-F2B5B119E3C5}" srcOrd="0" destOrd="0" presId="urn:microsoft.com/office/officeart/2005/8/layout/orgChart1"/>
    <dgm:cxn modelId="{81EC70FF-0A5F-4044-98AF-7D68F89071B7}" type="presOf" srcId="{6F675A04-B38E-4DD5-81F6-7CCC24E88801}" destId="{398D15D4-DC27-4AE7-831F-8E64CC38D5A9}" srcOrd="0" destOrd="0" presId="urn:microsoft.com/office/officeart/2005/8/layout/orgChart1"/>
    <dgm:cxn modelId="{5E1632AE-52D0-439B-B951-D51649D41464}" type="presOf" srcId="{F25884F1-68FB-45A0-AB98-3BE37EA2A9D4}" destId="{6200D377-342B-4373-A6D0-A3A8FC1F8B1E}" srcOrd="0" destOrd="0" presId="urn:microsoft.com/office/officeart/2005/8/layout/orgChart1"/>
    <dgm:cxn modelId="{B49810BA-AB4E-4698-878A-9EF4ADEC8D02}" type="presOf" srcId="{FB2AAE89-8A17-4642-B697-F0EC7FBE9C3D}" destId="{8FCE8DF3-BAF2-48B2-B3BD-065B2E307467}" srcOrd="0" destOrd="0" presId="urn:microsoft.com/office/officeart/2005/8/layout/orgChart1"/>
    <dgm:cxn modelId="{85EAE7D5-6EE0-463A-97EF-358EB4324874}" type="presParOf" srcId="{1756512C-F0D2-48A6-B22D-F2B5B119E3C5}" destId="{3AB45050-F6B4-46E6-BD1D-02D8B8275935}" srcOrd="0" destOrd="0" presId="urn:microsoft.com/office/officeart/2005/8/layout/orgChart1"/>
    <dgm:cxn modelId="{3714484A-9F47-43D5-91AC-AF505583CEDD}" type="presParOf" srcId="{3AB45050-F6B4-46E6-BD1D-02D8B8275935}" destId="{5163E284-019F-452C-AED6-D6E399C50967}" srcOrd="0" destOrd="0" presId="urn:microsoft.com/office/officeart/2005/8/layout/orgChart1"/>
    <dgm:cxn modelId="{CEC2C506-D392-4991-82BD-B3FF8532B52C}" type="presParOf" srcId="{5163E284-019F-452C-AED6-D6E399C50967}" destId="{6200D377-342B-4373-A6D0-A3A8FC1F8B1E}" srcOrd="0" destOrd="0" presId="urn:microsoft.com/office/officeart/2005/8/layout/orgChart1"/>
    <dgm:cxn modelId="{EA0AE575-DC44-467B-BC6F-5454BCEDFD17}" type="presParOf" srcId="{5163E284-019F-452C-AED6-D6E399C50967}" destId="{570D7E01-8A8C-4F6A-AD95-D1F62985A380}" srcOrd="1" destOrd="0" presId="urn:microsoft.com/office/officeart/2005/8/layout/orgChart1"/>
    <dgm:cxn modelId="{7E40BB2E-CED2-4484-AD00-B66FC0B80735}" type="presParOf" srcId="{3AB45050-F6B4-46E6-BD1D-02D8B8275935}" destId="{01FFD5F3-9E48-42B6-9948-24996C4DF80F}" srcOrd="1" destOrd="0" presId="urn:microsoft.com/office/officeart/2005/8/layout/orgChart1"/>
    <dgm:cxn modelId="{3D4E9C24-3552-4386-9D37-8F78DEA54A4F}" type="presParOf" srcId="{01FFD5F3-9E48-42B6-9948-24996C4DF80F}" destId="{8FCE8DF3-BAF2-48B2-B3BD-065B2E307467}" srcOrd="0" destOrd="0" presId="urn:microsoft.com/office/officeart/2005/8/layout/orgChart1"/>
    <dgm:cxn modelId="{76D0EF28-AF7B-4F2C-BEE1-FFF45302A7B0}" type="presParOf" srcId="{01FFD5F3-9E48-42B6-9948-24996C4DF80F}" destId="{FF02FD79-8C1F-4744-855F-C3A5765DF1D8}" srcOrd="1" destOrd="0" presId="urn:microsoft.com/office/officeart/2005/8/layout/orgChart1"/>
    <dgm:cxn modelId="{B779ECC9-67EB-4C86-9D17-7E6147A89AEF}" type="presParOf" srcId="{FF02FD79-8C1F-4744-855F-C3A5765DF1D8}" destId="{DCF71EF2-A484-4AE1-BBDF-21E9F271FC74}" srcOrd="0" destOrd="0" presId="urn:microsoft.com/office/officeart/2005/8/layout/orgChart1"/>
    <dgm:cxn modelId="{2D950128-E404-4DF9-8AEF-7B01AD26049D}" type="presParOf" srcId="{DCF71EF2-A484-4AE1-BBDF-21E9F271FC74}" destId="{89B5F03B-63AF-4867-A71F-7159D922CF6E}" srcOrd="0" destOrd="0" presId="urn:microsoft.com/office/officeart/2005/8/layout/orgChart1"/>
    <dgm:cxn modelId="{B57435A1-204C-42E6-8E99-AB04BDAEA1CB}" type="presParOf" srcId="{DCF71EF2-A484-4AE1-BBDF-21E9F271FC74}" destId="{FECA380D-3589-42D4-9AA6-DD0743578DA6}" srcOrd="1" destOrd="0" presId="urn:microsoft.com/office/officeart/2005/8/layout/orgChart1"/>
    <dgm:cxn modelId="{D258B29B-4BF8-4C12-B5B2-8CDE11C82BCA}" type="presParOf" srcId="{FF02FD79-8C1F-4744-855F-C3A5765DF1D8}" destId="{C3B4CFC4-5827-4083-A25F-A5A669E432A9}" srcOrd="1" destOrd="0" presId="urn:microsoft.com/office/officeart/2005/8/layout/orgChart1"/>
    <dgm:cxn modelId="{B37A36C5-29B6-4856-AF83-B83595E98D39}" type="presParOf" srcId="{FF02FD79-8C1F-4744-855F-C3A5765DF1D8}" destId="{81FB5778-28D6-4A9E-920D-36ACDC9FB1CB}" srcOrd="2" destOrd="0" presId="urn:microsoft.com/office/officeart/2005/8/layout/orgChart1"/>
    <dgm:cxn modelId="{4DAAE82D-00F0-4550-A31C-AD71A412BC05}" type="presParOf" srcId="{01FFD5F3-9E48-42B6-9948-24996C4DF80F}" destId="{CADAAC05-F9D7-4A6B-993F-9AF3DF84E2C1}" srcOrd="2" destOrd="0" presId="urn:microsoft.com/office/officeart/2005/8/layout/orgChart1"/>
    <dgm:cxn modelId="{4F0E4F4F-67A2-4649-9DEE-B2EF1041A523}" type="presParOf" srcId="{01FFD5F3-9E48-42B6-9948-24996C4DF80F}" destId="{3D5BD119-8E66-4229-AE9F-358F547305C1}" srcOrd="3" destOrd="0" presId="urn:microsoft.com/office/officeart/2005/8/layout/orgChart1"/>
    <dgm:cxn modelId="{759B8D9C-A983-4347-8129-77F07BE0A7BF}" type="presParOf" srcId="{3D5BD119-8E66-4229-AE9F-358F547305C1}" destId="{EBC17218-3006-453F-8146-9136C90D3813}" srcOrd="0" destOrd="0" presId="urn:microsoft.com/office/officeart/2005/8/layout/orgChart1"/>
    <dgm:cxn modelId="{0B9C55C9-2815-472D-9F65-A4B0905AB2CF}" type="presParOf" srcId="{EBC17218-3006-453F-8146-9136C90D3813}" destId="{1D2A70A5-E448-4E28-B73E-1141E1608964}" srcOrd="0" destOrd="0" presId="urn:microsoft.com/office/officeart/2005/8/layout/orgChart1"/>
    <dgm:cxn modelId="{D3FE54D1-36F7-4FC5-98D4-8B9DBA989A7E}" type="presParOf" srcId="{EBC17218-3006-453F-8146-9136C90D3813}" destId="{982E0A8F-39DF-4720-9831-71CFD45CCBD8}" srcOrd="1" destOrd="0" presId="urn:microsoft.com/office/officeart/2005/8/layout/orgChart1"/>
    <dgm:cxn modelId="{41F52E48-3DFB-4312-8505-78FB4C160F52}" type="presParOf" srcId="{3D5BD119-8E66-4229-AE9F-358F547305C1}" destId="{EAC7B910-C2DB-4023-9F41-39BCCB312037}" srcOrd="1" destOrd="0" presId="urn:microsoft.com/office/officeart/2005/8/layout/orgChart1"/>
    <dgm:cxn modelId="{8C0F4373-912F-4903-9971-07638B4D0BD8}" type="presParOf" srcId="{3D5BD119-8E66-4229-AE9F-358F547305C1}" destId="{4527EE91-4F91-485F-9CE0-DFEAC04AC02C}" srcOrd="2" destOrd="0" presId="urn:microsoft.com/office/officeart/2005/8/layout/orgChart1"/>
    <dgm:cxn modelId="{F400B495-BCEB-4684-9597-2F9AA9691550}" type="presParOf" srcId="{01FFD5F3-9E48-42B6-9948-24996C4DF80F}" destId="{1DCA28A1-8A0E-4732-89F6-F28D5913D64B}" srcOrd="4" destOrd="0" presId="urn:microsoft.com/office/officeart/2005/8/layout/orgChart1"/>
    <dgm:cxn modelId="{5F11B291-4506-417F-B658-79F58FACCEDA}" type="presParOf" srcId="{01FFD5F3-9E48-42B6-9948-24996C4DF80F}" destId="{F4EEE070-3B83-43D5-B63A-D7F879A8ED44}" srcOrd="5" destOrd="0" presId="urn:microsoft.com/office/officeart/2005/8/layout/orgChart1"/>
    <dgm:cxn modelId="{BB589233-DD08-47FC-9535-AB9E10114E4D}" type="presParOf" srcId="{F4EEE070-3B83-43D5-B63A-D7F879A8ED44}" destId="{F6E5A61B-E355-4338-910B-E3C47E663480}" srcOrd="0" destOrd="0" presId="urn:microsoft.com/office/officeart/2005/8/layout/orgChart1"/>
    <dgm:cxn modelId="{961D4DB0-BC33-4A60-8662-E68EF2DB8017}" type="presParOf" srcId="{F6E5A61B-E355-4338-910B-E3C47E663480}" destId="{D0397878-A933-4FFA-B7D9-20278535A93C}" srcOrd="0" destOrd="0" presId="urn:microsoft.com/office/officeart/2005/8/layout/orgChart1"/>
    <dgm:cxn modelId="{312A04B2-6271-4062-8325-D4522356CF24}" type="presParOf" srcId="{F6E5A61B-E355-4338-910B-E3C47E663480}" destId="{20A66EF9-ED1A-4C41-961B-9646FFDB2010}" srcOrd="1" destOrd="0" presId="urn:microsoft.com/office/officeart/2005/8/layout/orgChart1"/>
    <dgm:cxn modelId="{2A5810A6-1C49-41DF-B538-B7B4B9403E7B}" type="presParOf" srcId="{F4EEE070-3B83-43D5-B63A-D7F879A8ED44}" destId="{EAE51C94-A848-46E0-A8E5-DE4A261CD413}" srcOrd="1" destOrd="0" presId="urn:microsoft.com/office/officeart/2005/8/layout/orgChart1"/>
    <dgm:cxn modelId="{E15B0741-A031-4DA2-AFDC-A95A2BD0A794}" type="presParOf" srcId="{F4EEE070-3B83-43D5-B63A-D7F879A8ED44}" destId="{48A04607-A7F5-4384-BE60-14890A0FAB6E}" srcOrd="2" destOrd="0" presId="urn:microsoft.com/office/officeart/2005/8/layout/orgChart1"/>
    <dgm:cxn modelId="{807325B6-3E59-4739-8DBF-3FB53BC066A7}" type="presParOf" srcId="{01FFD5F3-9E48-42B6-9948-24996C4DF80F}" destId="{398D15D4-DC27-4AE7-831F-8E64CC38D5A9}" srcOrd="6" destOrd="0" presId="urn:microsoft.com/office/officeart/2005/8/layout/orgChart1"/>
    <dgm:cxn modelId="{C9C693FF-2FFB-4A83-A8EE-E26E5DAEFAF1}" type="presParOf" srcId="{01FFD5F3-9E48-42B6-9948-24996C4DF80F}" destId="{15C75FB1-5A3A-4EA7-B4AA-AEAA9C620C5A}" srcOrd="7" destOrd="0" presId="urn:microsoft.com/office/officeart/2005/8/layout/orgChart1"/>
    <dgm:cxn modelId="{2C7A67D4-676D-4DCA-ABD6-E2479F6780F0}" type="presParOf" srcId="{15C75FB1-5A3A-4EA7-B4AA-AEAA9C620C5A}" destId="{519139B9-DE7D-4F5B-B61E-6DC3BFA0E614}" srcOrd="0" destOrd="0" presId="urn:microsoft.com/office/officeart/2005/8/layout/orgChart1"/>
    <dgm:cxn modelId="{70C0FB7C-D05D-4299-A9EB-66C4A3208A56}" type="presParOf" srcId="{519139B9-DE7D-4F5B-B61E-6DC3BFA0E614}" destId="{FE231397-E269-420B-998C-EF78D6DE6714}" srcOrd="0" destOrd="0" presId="urn:microsoft.com/office/officeart/2005/8/layout/orgChart1"/>
    <dgm:cxn modelId="{0D9D0639-E050-4D40-9E06-1BA4305C00B0}" type="presParOf" srcId="{519139B9-DE7D-4F5B-B61E-6DC3BFA0E614}" destId="{D81E509F-E6DA-4A59-9475-C9A2B83196B4}" srcOrd="1" destOrd="0" presId="urn:microsoft.com/office/officeart/2005/8/layout/orgChart1"/>
    <dgm:cxn modelId="{C31482BC-3BA4-481A-B79F-A32E7B021D95}" type="presParOf" srcId="{15C75FB1-5A3A-4EA7-B4AA-AEAA9C620C5A}" destId="{25026B3E-F994-40FB-B2FA-07C48341D023}" srcOrd="1" destOrd="0" presId="urn:microsoft.com/office/officeart/2005/8/layout/orgChart1"/>
    <dgm:cxn modelId="{1C68057B-447A-43A6-B77C-C0E11595CCB7}" type="presParOf" srcId="{15C75FB1-5A3A-4EA7-B4AA-AEAA9C620C5A}" destId="{CCCBF2F5-35FB-4A14-9BBF-09A608FAA721}" srcOrd="2" destOrd="0" presId="urn:microsoft.com/office/officeart/2005/8/layout/orgChart1"/>
    <dgm:cxn modelId="{FFBF352F-83DD-4344-AB10-1956E90FBFF1}" type="presParOf" srcId="{3AB45050-F6B4-46E6-BD1D-02D8B8275935}" destId="{C6A031FC-71E5-4A7D-AA16-8AD35A8FEF1D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024176-634D-4B61-8997-FBC1F0F350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B8EB21-D932-4189-BF66-4C9D95ABA293}">
      <dgm:prSet phldrT="[Text]"/>
      <dgm:spPr/>
      <dgm:t>
        <a:bodyPr/>
        <a:lstStyle/>
        <a:p>
          <a:r>
            <a:rPr lang="en-US" dirty="0" smtClean="0"/>
            <a:t>Program</a:t>
          </a:r>
          <a:endParaRPr lang="en-US" dirty="0"/>
        </a:p>
      </dgm:t>
    </dgm:pt>
    <dgm:pt modelId="{24ED3E7D-99B5-4A86-8975-34B3AD251E7A}" type="parTrans" cxnId="{74F64170-5BC6-4605-822C-9889DD9F27B8}">
      <dgm:prSet/>
      <dgm:spPr/>
      <dgm:t>
        <a:bodyPr/>
        <a:lstStyle/>
        <a:p>
          <a:endParaRPr lang="en-US"/>
        </a:p>
      </dgm:t>
    </dgm:pt>
    <dgm:pt modelId="{EEB0A4B0-230B-48D5-AF18-F6CF8B65EB65}" type="sibTrans" cxnId="{74F64170-5BC6-4605-822C-9889DD9F27B8}">
      <dgm:prSet/>
      <dgm:spPr/>
      <dgm:t>
        <a:bodyPr/>
        <a:lstStyle/>
        <a:p>
          <a:endParaRPr lang="en-US"/>
        </a:p>
      </dgm:t>
    </dgm:pt>
    <dgm:pt modelId="{4C846B04-2ACA-4A13-A4C5-A5FDCCDD136D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527B9E59-F039-411D-BDFF-B07B787ADF31}" type="parTrans" cxnId="{C6F7B2E2-D1D1-4D31-95BA-DB3D55DDCCBB}">
      <dgm:prSet/>
      <dgm:spPr/>
      <dgm:t>
        <a:bodyPr/>
        <a:lstStyle/>
        <a:p>
          <a:endParaRPr lang="en-US"/>
        </a:p>
      </dgm:t>
    </dgm:pt>
    <dgm:pt modelId="{BDAB1CC8-7F47-4FF5-9FB7-15B6941F84F1}" type="sibTrans" cxnId="{C6F7B2E2-D1D1-4D31-95BA-DB3D55DDCCBB}">
      <dgm:prSet/>
      <dgm:spPr/>
      <dgm:t>
        <a:bodyPr/>
        <a:lstStyle/>
        <a:p>
          <a:endParaRPr lang="en-US"/>
        </a:p>
      </dgm:t>
    </dgm:pt>
    <dgm:pt modelId="{99829C27-FCF1-49D2-918F-94BCAC324C1D}">
      <dgm:prSet phldrT="[Text]"/>
      <dgm:spPr/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947F1F75-7338-40A1-864F-BB436F69CD6C}" type="parTrans" cxnId="{C6559C4F-6FBB-429C-83DB-B6AA96DB5692}">
      <dgm:prSet/>
      <dgm:spPr/>
      <dgm:t>
        <a:bodyPr/>
        <a:lstStyle/>
        <a:p>
          <a:endParaRPr lang="en-US"/>
        </a:p>
      </dgm:t>
    </dgm:pt>
    <dgm:pt modelId="{2AE7B773-AC44-4142-A378-F3DEBBA1B159}" type="sibTrans" cxnId="{C6559C4F-6FBB-429C-83DB-B6AA96DB5692}">
      <dgm:prSet/>
      <dgm:spPr/>
      <dgm:t>
        <a:bodyPr/>
        <a:lstStyle/>
        <a:p>
          <a:endParaRPr lang="en-US"/>
        </a:p>
      </dgm:t>
    </dgm:pt>
    <dgm:pt modelId="{44235C5A-7846-4E8F-BE15-8718A2F9A9E7}">
      <dgm:prSet phldrT="[Text]"/>
      <dgm:spPr/>
      <dgm:t>
        <a:bodyPr/>
        <a:lstStyle/>
        <a:p>
          <a:r>
            <a:rPr lang="en-US" dirty="0" smtClean="0"/>
            <a:t>Attendance</a:t>
          </a:r>
          <a:endParaRPr lang="en-US" dirty="0"/>
        </a:p>
      </dgm:t>
    </dgm:pt>
    <dgm:pt modelId="{5738789E-4105-4428-80A0-82747B5F72F2}" type="parTrans" cxnId="{56DD34DD-004E-4DFD-89B2-3B359A021833}">
      <dgm:prSet/>
      <dgm:spPr/>
      <dgm:t>
        <a:bodyPr/>
        <a:lstStyle/>
        <a:p>
          <a:endParaRPr lang="en-US"/>
        </a:p>
      </dgm:t>
    </dgm:pt>
    <dgm:pt modelId="{2C0F363B-9A9D-4284-9705-732F037C51E8}" type="sibTrans" cxnId="{56DD34DD-004E-4DFD-89B2-3B359A021833}">
      <dgm:prSet/>
      <dgm:spPr/>
      <dgm:t>
        <a:bodyPr/>
        <a:lstStyle/>
        <a:p>
          <a:endParaRPr lang="en-US"/>
        </a:p>
      </dgm:t>
    </dgm:pt>
    <dgm:pt modelId="{8D6C0C6F-0D78-458A-86E9-4D3FB3A63304}">
      <dgm:prSet/>
      <dgm:spPr/>
      <dgm:t>
        <a:bodyPr/>
        <a:lstStyle/>
        <a:p>
          <a:r>
            <a:rPr lang="en-US" dirty="0" smtClean="0"/>
            <a:t>Fees</a:t>
          </a:r>
          <a:endParaRPr lang="en-US" dirty="0"/>
        </a:p>
      </dgm:t>
    </dgm:pt>
    <dgm:pt modelId="{DCC4A947-1D8F-4BA0-8EE3-BA3F7C7AA7D9}" type="parTrans" cxnId="{BDA0EEEE-7A4F-4D3A-99E2-0C095AA9791A}">
      <dgm:prSet/>
      <dgm:spPr/>
      <dgm:t>
        <a:bodyPr/>
        <a:lstStyle/>
        <a:p>
          <a:endParaRPr lang="en-US"/>
        </a:p>
      </dgm:t>
    </dgm:pt>
    <dgm:pt modelId="{B02AC3A8-9B3B-4787-BD2D-75E937FCB769}" type="sibTrans" cxnId="{BDA0EEEE-7A4F-4D3A-99E2-0C095AA9791A}">
      <dgm:prSet/>
      <dgm:spPr/>
      <dgm:t>
        <a:bodyPr/>
        <a:lstStyle/>
        <a:p>
          <a:endParaRPr lang="en-US"/>
        </a:p>
      </dgm:t>
    </dgm:pt>
    <dgm:pt modelId="{1F236C8B-AF73-4AE1-A839-25321C78E56F}">
      <dgm:prSet/>
      <dgm:spPr/>
      <dgm:t>
        <a:bodyPr/>
        <a:lstStyle/>
        <a:p>
          <a:r>
            <a:rPr lang="en-US" dirty="0" err="1" smtClean="0"/>
            <a:t>Marksheet</a:t>
          </a:r>
          <a:endParaRPr lang="en-US" dirty="0"/>
        </a:p>
      </dgm:t>
    </dgm:pt>
    <dgm:pt modelId="{2920DA78-70E7-4179-8DE7-33617C0FFE51}" type="parTrans" cxnId="{F29FEC3F-704C-4696-B9AB-2B3A208FBE4E}">
      <dgm:prSet/>
      <dgm:spPr/>
      <dgm:t>
        <a:bodyPr/>
        <a:lstStyle/>
        <a:p>
          <a:endParaRPr lang="en-US"/>
        </a:p>
      </dgm:t>
    </dgm:pt>
    <dgm:pt modelId="{2488F190-A1CF-4C66-ACD4-2C6E93338FA1}" type="sibTrans" cxnId="{F29FEC3F-704C-4696-B9AB-2B3A208FBE4E}">
      <dgm:prSet/>
      <dgm:spPr/>
      <dgm:t>
        <a:bodyPr/>
        <a:lstStyle/>
        <a:p>
          <a:endParaRPr lang="en-US"/>
        </a:p>
      </dgm:t>
    </dgm:pt>
    <dgm:pt modelId="{CA604356-39E3-4D36-9468-A664C656C845}">
      <dgm:prSet/>
      <dgm:spPr/>
      <dgm:t>
        <a:bodyPr/>
        <a:lstStyle/>
        <a:p>
          <a:r>
            <a:rPr lang="en-US" dirty="0" smtClean="0"/>
            <a:t>About</a:t>
          </a:r>
          <a:endParaRPr lang="en-US" dirty="0"/>
        </a:p>
      </dgm:t>
    </dgm:pt>
    <dgm:pt modelId="{3D9A444A-9F6B-4CEB-9874-2490456A0569}" type="parTrans" cxnId="{6F854994-08F5-4FDF-9927-BA677BBBE938}">
      <dgm:prSet/>
      <dgm:spPr/>
      <dgm:t>
        <a:bodyPr/>
        <a:lstStyle/>
        <a:p>
          <a:endParaRPr lang="en-US"/>
        </a:p>
      </dgm:t>
    </dgm:pt>
    <dgm:pt modelId="{CB65E195-A249-4270-90B7-60FD47080BEA}" type="sibTrans" cxnId="{6F854994-08F5-4FDF-9927-BA677BBBE938}">
      <dgm:prSet/>
      <dgm:spPr/>
      <dgm:t>
        <a:bodyPr/>
        <a:lstStyle/>
        <a:p>
          <a:endParaRPr lang="en-US"/>
        </a:p>
      </dgm:t>
    </dgm:pt>
    <dgm:pt modelId="{2D989174-D18F-489E-934C-711085A216BC}" type="pres">
      <dgm:prSet presAssocID="{A8024176-634D-4B61-8997-FBC1F0F350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B5827F-E7CE-42FE-A6C3-1E4412874B0A}" type="pres">
      <dgm:prSet presAssocID="{D4B8EB21-D932-4189-BF66-4C9D95ABA293}" presName="hierRoot1" presStyleCnt="0">
        <dgm:presLayoutVars>
          <dgm:hierBranch val="init"/>
        </dgm:presLayoutVars>
      </dgm:prSet>
      <dgm:spPr/>
    </dgm:pt>
    <dgm:pt modelId="{B0C64488-C631-4354-9858-9F9B0CC58473}" type="pres">
      <dgm:prSet presAssocID="{D4B8EB21-D932-4189-BF66-4C9D95ABA293}" presName="rootComposite1" presStyleCnt="0"/>
      <dgm:spPr/>
    </dgm:pt>
    <dgm:pt modelId="{BA782392-96E9-4C99-A98B-870473FE5A01}" type="pres">
      <dgm:prSet presAssocID="{D4B8EB21-D932-4189-BF66-4C9D95ABA29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D0735F-CBE8-4C83-81A1-1DAAEE04C7E9}" type="pres">
      <dgm:prSet presAssocID="{D4B8EB21-D932-4189-BF66-4C9D95ABA293}" presName="rootConnector1" presStyleLbl="node1" presStyleIdx="0" presStyleCnt="0"/>
      <dgm:spPr/>
    </dgm:pt>
    <dgm:pt modelId="{A747B9F7-96E3-44A3-B3DB-F41561021C15}" type="pres">
      <dgm:prSet presAssocID="{D4B8EB21-D932-4189-BF66-4C9D95ABA293}" presName="hierChild2" presStyleCnt="0"/>
      <dgm:spPr/>
    </dgm:pt>
    <dgm:pt modelId="{6576015C-D9B8-4A46-8C30-00F794CC568E}" type="pres">
      <dgm:prSet presAssocID="{527B9E59-F039-411D-BDFF-B07B787ADF31}" presName="Name37" presStyleLbl="parChTrans1D2" presStyleIdx="0" presStyleCnt="6"/>
      <dgm:spPr/>
    </dgm:pt>
    <dgm:pt modelId="{AD15E75C-0AA7-4DA6-B443-AD66D8F38816}" type="pres">
      <dgm:prSet presAssocID="{4C846B04-2ACA-4A13-A4C5-A5FDCCDD136D}" presName="hierRoot2" presStyleCnt="0">
        <dgm:presLayoutVars>
          <dgm:hierBranch val="init"/>
        </dgm:presLayoutVars>
      </dgm:prSet>
      <dgm:spPr/>
    </dgm:pt>
    <dgm:pt modelId="{C90634B8-0F39-4A28-853E-B8F0F64DCDD4}" type="pres">
      <dgm:prSet presAssocID="{4C846B04-2ACA-4A13-A4C5-A5FDCCDD136D}" presName="rootComposite" presStyleCnt="0"/>
      <dgm:spPr/>
    </dgm:pt>
    <dgm:pt modelId="{F0ED6B80-B380-44F9-8859-8B9CDFC7E5E1}" type="pres">
      <dgm:prSet presAssocID="{4C846B04-2ACA-4A13-A4C5-A5FDCCDD136D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0118C-6C43-425C-91FC-16D5A13F7D6B}" type="pres">
      <dgm:prSet presAssocID="{4C846B04-2ACA-4A13-A4C5-A5FDCCDD136D}" presName="rootConnector" presStyleLbl="node2" presStyleIdx="0" presStyleCnt="6"/>
      <dgm:spPr/>
    </dgm:pt>
    <dgm:pt modelId="{CE2970A2-4EAB-447D-A2E6-763397EA7B72}" type="pres">
      <dgm:prSet presAssocID="{4C846B04-2ACA-4A13-A4C5-A5FDCCDD136D}" presName="hierChild4" presStyleCnt="0"/>
      <dgm:spPr/>
    </dgm:pt>
    <dgm:pt modelId="{21089F47-5C19-4558-8FFE-158BAA00F2B3}" type="pres">
      <dgm:prSet presAssocID="{4C846B04-2ACA-4A13-A4C5-A5FDCCDD136D}" presName="hierChild5" presStyleCnt="0"/>
      <dgm:spPr/>
    </dgm:pt>
    <dgm:pt modelId="{893F9C24-8BB1-421A-B58D-731A7124D0DA}" type="pres">
      <dgm:prSet presAssocID="{947F1F75-7338-40A1-864F-BB436F69CD6C}" presName="Name37" presStyleLbl="parChTrans1D2" presStyleIdx="1" presStyleCnt="6"/>
      <dgm:spPr/>
    </dgm:pt>
    <dgm:pt modelId="{C8C4DE23-CA38-461D-AD73-59621D2142D8}" type="pres">
      <dgm:prSet presAssocID="{99829C27-FCF1-49D2-918F-94BCAC324C1D}" presName="hierRoot2" presStyleCnt="0">
        <dgm:presLayoutVars>
          <dgm:hierBranch val="init"/>
        </dgm:presLayoutVars>
      </dgm:prSet>
      <dgm:spPr/>
    </dgm:pt>
    <dgm:pt modelId="{8124C28D-2E03-4B39-BCDD-8365A12AEFDD}" type="pres">
      <dgm:prSet presAssocID="{99829C27-FCF1-49D2-918F-94BCAC324C1D}" presName="rootComposite" presStyleCnt="0"/>
      <dgm:spPr/>
    </dgm:pt>
    <dgm:pt modelId="{94C66582-F43D-4C16-B2FD-3D25336003BB}" type="pres">
      <dgm:prSet presAssocID="{99829C27-FCF1-49D2-918F-94BCAC324C1D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63B99-BFBA-4B2C-8F66-2D67C088D183}" type="pres">
      <dgm:prSet presAssocID="{99829C27-FCF1-49D2-918F-94BCAC324C1D}" presName="rootConnector" presStyleLbl="node2" presStyleIdx="1" presStyleCnt="6"/>
      <dgm:spPr/>
    </dgm:pt>
    <dgm:pt modelId="{FF94A1EA-D09E-4191-A03A-F6C310D2B0E2}" type="pres">
      <dgm:prSet presAssocID="{99829C27-FCF1-49D2-918F-94BCAC324C1D}" presName="hierChild4" presStyleCnt="0"/>
      <dgm:spPr/>
    </dgm:pt>
    <dgm:pt modelId="{4E223C7B-D3E9-4150-8135-AEB86412D42D}" type="pres">
      <dgm:prSet presAssocID="{99829C27-FCF1-49D2-918F-94BCAC324C1D}" presName="hierChild5" presStyleCnt="0"/>
      <dgm:spPr/>
    </dgm:pt>
    <dgm:pt modelId="{B385A8CC-21E9-40A5-AD02-5F48BEDF49FE}" type="pres">
      <dgm:prSet presAssocID="{5738789E-4105-4428-80A0-82747B5F72F2}" presName="Name37" presStyleLbl="parChTrans1D2" presStyleIdx="2" presStyleCnt="6"/>
      <dgm:spPr/>
    </dgm:pt>
    <dgm:pt modelId="{7D91D143-CD88-454E-A824-AF4EE6DD32F4}" type="pres">
      <dgm:prSet presAssocID="{44235C5A-7846-4E8F-BE15-8718A2F9A9E7}" presName="hierRoot2" presStyleCnt="0">
        <dgm:presLayoutVars>
          <dgm:hierBranch val="init"/>
        </dgm:presLayoutVars>
      </dgm:prSet>
      <dgm:spPr/>
    </dgm:pt>
    <dgm:pt modelId="{858FD8FE-3F21-4B97-BA10-ECD34BCFA2F2}" type="pres">
      <dgm:prSet presAssocID="{44235C5A-7846-4E8F-BE15-8718A2F9A9E7}" presName="rootComposite" presStyleCnt="0"/>
      <dgm:spPr/>
    </dgm:pt>
    <dgm:pt modelId="{5999E42E-1DDB-4680-BFC2-67DCF9DE5DEA}" type="pres">
      <dgm:prSet presAssocID="{44235C5A-7846-4E8F-BE15-8718A2F9A9E7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AF61D4-D59E-44C7-9F8C-F706DBF2EBED}" type="pres">
      <dgm:prSet presAssocID="{44235C5A-7846-4E8F-BE15-8718A2F9A9E7}" presName="rootConnector" presStyleLbl="node2" presStyleIdx="2" presStyleCnt="6"/>
      <dgm:spPr/>
    </dgm:pt>
    <dgm:pt modelId="{CFFEF5A1-9C19-4A7F-8AD3-87F0EB47C40E}" type="pres">
      <dgm:prSet presAssocID="{44235C5A-7846-4E8F-BE15-8718A2F9A9E7}" presName="hierChild4" presStyleCnt="0"/>
      <dgm:spPr/>
    </dgm:pt>
    <dgm:pt modelId="{D78AB428-FD01-4B8C-A546-0C9ED68DAB44}" type="pres">
      <dgm:prSet presAssocID="{44235C5A-7846-4E8F-BE15-8718A2F9A9E7}" presName="hierChild5" presStyleCnt="0"/>
      <dgm:spPr/>
    </dgm:pt>
    <dgm:pt modelId="{3CDE1113-EED7-4EA9-8449-324951C70279}" type="pres">
      <dgm:prSet presAssocID="{DCC4A947-1D8F-4BA0-8EE3-BA3F7C7AA7D9}" presName="Name37" presStyleLbl="parChTrans1D2" presStyleIdx="3" presStyleCnt="6"/>
      <dgm:spPr/>
    </dgm:pt>
    <dgm:pt modelId="{934733CF-D043-4083-8D0B-32946261CE5B}" type="pres">
      <dgm:prSet presAssocID="{8D6C0C6F-0D78-458A-86E9-4D3FB3A63304}" presName="hierRoot2" presStyleCnt="0">
        <dgm:presLayoutVars>
          <dgm:hierBranch val="init"/>
        </dgm:presLayoutVars>
      </dgm:prSet>
      <dgm:spPr/>
    </dgm:pt>
    <dgm:pt modelId="{D0A34FBC-D7CA-494A-8A7D-D79BBF23F2A7}" type="pres">
      <dgm:prSet presAssocID="{8D6C0C6F-0D78-458A-86E9-4D3FB3A63304}" presName="rootComposite" presStyleCnt="0"/>
      <dgm:spPr/>
    </dgm:pt>
    <dgm:pt modelId="{5D3A423E-EE34-402C-8F68-726B356E9D23}" type="pres">
      <dgm:prSet presAssocID="{8D6C0C6F-0D78-458A-86E9-4D3FB3A63304}" presName="rootText" presStyleLbl="node2" presStyleIdx="3" presStyleCnt="6">
        <dgm:presLayoutVars>
          <dgm:chPref val="3"/>
        </dgm:presLayoutVars>
      </dgm:prSet>
      <dgm:spPr/>
    </dgm:pt>
    <dgm:pt modelId="{F63589C0-5207-48E3-87E6-4539FFBBE909}" type="pres">
      <dgm:prSet presAssocID="{8D6C0C6F-0D78-458A-86E9-4D3FB3A63304}" presName="rootConnector" presStyleLbl="node2" presStyleIdx="3" presStyleCnt="6"/>
      <dgm:spPr/>
    </dgm:pt>
    <dgm:pt modelId="{26695F3D-99EF-4F3B-94BD-69C5F989E787}" type="pres">
      <dgm:prSet presAssocID="{8D6C0C6F-0D78-458A-86E9-4D3FB3A63304}" presName="hierChild4" presStyleCnt="0"/>
      <dgm:spPr/>
    </dgm:pt>
    <dgm:pt modelId="{7E9E2C51-E9B8-43F1-B498-E893A47CB1B5}" type="pres">
      <dgm:prSet presAssocID="{8D6C0C6F-0D78-458A-86E9-4D3FB3A63304}" presName="hierChild5" presStyleCnt="0"/>
      <dgm:spPr/>
    </dgm:pt>
    <dgm:pt modelId="{7CB8455B-1DD0-4A1D-899B-2ADD3FAA01C0}" type="pres">
      <dgm:prSet presAssocID="{2920DA78-70E7-4179-8DE7-33617C0FFE51}" presName="Name37" presStyleLbl="parChTrans1D2" presStyleIdx="4" presStyleCnt="6"/>
      <dgm:spPr/>
    </dgm:pt>
    <dgm:pt modelId="{CB6EDC88-4002-4970-8696-BAB0E99CDE58}" type="pres">
      <dgm:prSet presAssocID="{1F236C8B-AF73-4AE1-A839-25321C78E56F}" presName="hierRoot2" presStyleCnt="0">
        <dgm:presLayoutVars>
          <dgm:hierBranch val="init"/>
        </dgm:presLayoutVars>
      </dgm:prSet>
      <dgm:spPr/>
    </dgm:pt>
    <dgm:pt modelId="{26A764C5-A628-4869-B0D7-25674331E766}" type="pres">
      <dgm:prSet presAssocID="{1F236C8B-AF73-4AE1-A839-25321C78E56F}" presName="rootComposite" presStyleCnt="0"/>
      <dgm:spPr/>
    </dgm:pt>
    <dgm:pt modelId="{3B73AF1A-AEB6-4070-939D-C034D40511E9}" type="pres">
      <dgm:prSet presAssocID="{1F236C8B-AF73-4AE1-A839-25321C78E56F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BD4788-702D-4B97-A79B-30CC1EB29E97}" type="pres">
      <dgm:prSet presAssocID="{1F236C8B-AF73-4AE1-A839-25321C78E56F}" presName="rootConnector" presStyleLbl="node2" presStyleIdx="4" presStyleCnt="6"/>
      <dgm:spPr/>
    </dgm:pt>
    <dgm:pt modelId="{A9A9C0F4-2239-48F6-8E31-A998F486D203}" type="pres">
      <dgm:prSet presAssocID="{1F236C8B-AF73-4AE1-A839-25321C78E56F}" presName="hierChild4" presStyleCnt="0"/>
      <dgm:spPr/>
    </dgm:pt>
    <dgm:pt modelId="{3BE8778B-DA1F-4BAA-B780-FCBA1845D767}" type="pres">
      <dgm:prSet presAssocID="{1F236C8B-AF73-4AE1-A839-25321C78E56F}" presName="hierChild5" presStyleCnt="0"/>
      <dgm:spPr/>
    </dgm:pt>
    <dgm:pt modelId="{01AC0D28-FD3C-4B46-9CD6-7E5C023574A7}" type="pres">
      <dgm:prSet presAssocID="{3D9A444A-9F6B-4CEB-9874-2490456A0569}" presName="Name37" presStyleLbl="parChTrans1D2" presStyleIdx="5" presStyleCnt="6"/>
      <dgm:spPr/>
    </dgm:pt>
    <dgm:pt modelId="{117F9034-89FC-4D93-AF82-4CD7458C07E7}" type="pres">
      <dgm:prSet presAssocID="{CA604356-39E3-4D36-9468-A664C656C845}" presName="hierRoot2" presStyleCnt="0">
        <dgm:presLayoutVars>
          <dgm:hierBranch val="init"/>
        </dgm:presLayoutVars>
      </dgm:prSet>
      <dgm:spPr/>
    </dgm:pt>
    <dgm:pt modelId="{7B9423B1-77E7-4D94-B6CE-B24423BE7FD2}" type="pres">
      <dgm:prSet presAssocID="{CA604356-39E3-4D36-9468-A664C656C845}" presName="rootComposite" presStyleCnt="0"/>
      <dgm:spPr/>
    </dgm:pt>
    <dgm:pt modelId="{4A87618F-9012-4BD8-A16F-ED36DA8D9C88}" type="pres">
      <dgm:prSet presAssocID="{CA604356-39E3-4D36-9468-A664C656C845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CED745-F6AB-4295-9644-2E24F6E64AA7}" type="pres">
      <dgm:prSet presAssocID="{CA604356-39E3-4D36-9468-A664C656C845}" presName="rootConnector" presStyleLbl="node2" presStyleIdx="5" presStyleCnt="6"/>
      <dgm:spPr/>
    </dgm:pt>
    <dgm:pt modelId="{F7EC52E1-8A2E-468D-8EF4-D73FF5E2F186}" type="pres">
      <dgm:prSet presAssocID="{CA604356-39E3-4D36-9468-A664C656C845}" presName="hierChild4" presStyleCnt="0"/>
      <dgm:spPr/>
    </dgm:pt>
    <dgm:pt modelId="{BE992D6B-0170-46AB-A35A-3638891D8311}" type="pres">
      <dgm:prSet presAssocID="{CA604356-39E3-4D36-9468-A664C656C845}" presName="hierChild5" presStyleCnt="0"/>
      <dgm:spPr/>
    </dgm:pt>
    <dgm:pt modelId="{CB979F42-F40D-4746-8FC6-110CA0661375}" type="pres">
      <dgm:prSet presAssocID="{D4B8EB21-D932-4189-BF66-4C9D95ABA293}" presName="hierChild3" presStyleCnt="0"/>
      <dgm:spPr/>
    </dgm:pt>
  </dgm:ptLst>
  <dgm:cxnLst>
    <dgm:cxn modelId="{19313F1D-4401-4221-B075-AE2C10C355DC}" type="presOf" srcId="{99829C27-FCF1-49D2-918F-94BCAC324C1D}" destId="{94C66582-F43D-4C16-B2FD-3D25336003BB}" srcOrd="0" destOrd="0" presId="urn:microsoft.com/office/officeart/2005/8/layout/orgChart1"/>
    <dgm:cxn modelId="{5FBF19EF-AEB5-4BF4-9E5B-FAE7EF190738}" type="presOf" srcId="{CA604356-39E3-4D36-9468-A664C656C845}" destId="{4A87618F-9012-4BD8-A16F-ED36DA8D9C88}" srcOrd="0" destOrd="0" presId="urn:microsoft.com/office/officeart/2005/8/layout/orgChart1"/>
    <dgm:cxn modelId="{D5C36FA2-2E3E-4D1D-8408-7F0445373D56}" type="presOf" srcId="{5738789E-4105-4428-80A0-82747B5F72F2}" destId="{B385A8CC-21E9-40A5-AD02-5F48BEDF49FE}" srcOrd="0" destOrd="0" presId="urn:microsoft.com/office/officeart/2005/8/layout/orgChart1"/>
    <dgm:cxn modelId="{F29FEC3F-704C-4696-B9AB-2B3A208FBE4E}" srcId="{D4B8EB21-D932-4189-BF66-4C9D95ABA293}" destId="{1F236C8B-AF73-4AE1-A839-25321C78E56F}" srcOrd="4" destOrd="0" parTransId="{2920DA78-70E7-4179-8DE7-33617C0FFE51}" sibTransId="{2488F190-A1CF-4C66-ACD4-2C6E93338FA1}"/>
    <dgm:cxn modelId="{C6F7B2E2-D1D1-4D31-95BA-DB3D55DDCCBB}" srcId="{D4B8EB21-D932-4189-BF66-4C9D95ABA293}" destId="{4C846B04-2ACA-4A13-A4C5-A5FDCCDD136D}" srcOrd="0" destOrd="0" parTransId="{527B9E59-F039-411D-BDFF-B07B787ADF31}" sibTransId="{BDAB1CC8-7F47-4FF5-9FB7-15B6941F84F1}"/>
    <dgm:cxn modelId="{FAEE70F7-1C2F-4891-8B63-7245891EFA3D}" type="presOf" srcId="{1F236C8B-AF73-4AE1-A839-25321C78E56F}" destId="{3B73AF1A-AEB6-4070-939D-C034D40511E9}" srcOrd="0" destOrd="0" presId="urn:microsoft.com/office/officeart/2005/8/layout/orgChart1"/>
    <dgm:cxn modelId="{87896773-C6E3-45CB-8207-53FC4D6D7C2E}" type="presOf" srcId="{4C846B04-2ACA-4A13-A4C5-A5FDCCDD136D}" destId="{CBB0118C-6C43-425C-91FC-16D5A13F7D6B}" srcOrd="1" destOrd="0" presId="urn:microsoft.com/office/officeart/2005/8/layout/orgChart1"/>
    <dgm:cxn modelId="{58677DAF-25D4-439F-AA01-6837F4BEB185}" type="presOf" srcId="{99829C27-FCF1-49D2-918F-94BCAC324C1D}" destId="{4D163B99-BFBA-4B2C-8F66-2D67C088D183}" srcOrd="1" destOrd="0" presId="urn:microsoft.com/office/officeart/2005/8/layout/orgChart1"/>
    <dgm:cxn modelId="{530BF45C-D476-4DA2-8D92-028103347505}" type="presOf" srcId="{CA604356-39E3-4D36-9468-A664C656C845}" destId="{7CCED745-F6AB-4295-9644-2E24F6E64AA7}" srcOrd="1" destOrd="0" presId="urn:microsoft.com/office/officeart/2005/8/layout/orgChart1"/>
    <dgm:cxn modelId="{BC9D73D2-AF12-4928-B8D5-33C9DBEA42E1}" type="presOf" srcId="{947F1F75-7338-40A1-864F-BB436F69CD6C}" destId="{893F9C24-8BB1-421A-B58D-731A7124D0DA}" srcOrd="0" destOrd="0" presId="urn:microsoft.com/office/officeart/2005/8/layout/orgChart1"/>
    <dgm:cxn modelId="{4B9D4EC8-C2E0-4D99-A514-ED392BB77C5D}" type="presOf" srcId="{A8024176-634D-4B61-8997-FBC1F0F3503D}" destId="{2D989174-D18F-489E-934C-711085A216BC}" srcOrd="0" destOrd="0" presId="urn:microsoft.com/office/officeart/2005/8/layout/orgChart1"/>
    <dgm:cxn modelId="{35362C27-0908-45D0-9913-764521EB9641}" type="presOf" srcId="{2920DA78-70E7-4179-8DE7-33617C0FFE51}" destId="{7CB8455B-1DD0-4A1D-899B-2ADD3FAA01C0}" srcOrd="0" destOrd="0" presId="urn:microsoft.com/office/officeart/2005/8/layout/orgChart1"/>
    <dgm:cxn modelId="{B6B2DC70-0B65-40BD-BBEF-34C2B9A79EDE}" type="presOf" srcId="{8D6C0C6F-0D78-458A-86E9-4D3FB3A63304}" destId="{5D3A423E-EE34-402C-8F68-726B356E9D23}" srcOrd="0" destOrd="0" presId="urn:microsoft.com/office/officeart/2005/8/layout/orgChart1"/>
    <dgm:cxn modelId="{45511BF4-5ADB-44DB-BB1E-BFA307D5072C}" type="presOf" srcId="{4C846B04-2ACA-4A13-A4C5-A5FDCCDD136D}" destId="{F0ED6B80-B380-44F9-8859-8B9CDFC7E5E1}" srcOrd="0" destOrd="0" presId="urn:microsoft.com/office/officeart/2005/8/layout/orgChart1"/>
    <dgm:cxn modelId="{5AB6C394-CA3B-4C6F-BA34-1BFCB671DF6E}" type="presOf" srcId="{D4B8EB21-D932-4189-BF66-4C9D95ABA293}" destId="{BA782392-96E9-4C99-A98B-870473FE5A01}" srcOrd="0" destOrd="0" presId="urn:microsoft.com/office/officeart/2005/8/layout/orgChart1"/>
    <dgm:cxn modelId="{70BECF69-ADB5-4FC5-8622-BD46B19A880B}" type="presOf" srcId="{8D6C0C6F-0D78-458A-86E9-4D3FB3A63304}" destId="{F63589C0-5207-48E3-87E6-4539FFBBE909}" srcOrd="1" destOrd="0" presId="urn:microsoft.com/office/officeart/2005/8/layout/orgChart1"/>
    <dgm:cxn modelId="{6F854994-08F5-4FDF-9927-BA677BBBE938}" srcId="{D4B8EB21-D932-4189-BF66-4C9D95ABA293}" destId="{CA604356-39E3-4D36-9468-A664C656C845}" srcOrd="5" destOrd="0" parTransId="{3D9A444A-9F6B-4CEB-9874-2490456A0569}" sibTransId="{CB65E195-A249-4270-90B7-60FD47080BEA}"/>
    <dgm:cxn modelId="{015EFBDD-D25E-4E45-833C-D159C4583FCD}" type="presOf" srcId="{44235C5A-7846-4E8F-BE15-8718A2F9A9E7}" destId="{5999E42E-1DDB-4680-BFC2-67DCF9DE5DEA}" srcOrd="0" destOrd="0" presId="urn:microsoft.com/office/officeart/2005/8/layout/orgChart1"/>
    <dgm:cxn modelId="{74F64170-5BC6-4605-822C-9889DD9F27B8}" srcId="{A8024176-634D-4B61-8997-FBC1F0F3503D}" destId="{D4B8EB21-D932-4189-BF66-4C9D95ABA293}" srcOrd="0" destOrd="0" parTransId="{24ED3E7D-99B5-4A86-8975-34B3AD251E7A}" sibTransId="{EEB0A4B0-230B-48D5-AF18-F6CF8B65EB65}"/>
    <dgm:cxn modelId="{78B9D654-EB2E-484C-A04B-3BC267BCF0FC}" type="presOf" srcId="{1F236C8B-AF73-4AE1-A839-25321C78E56F}" destId="{DBBD4788-702D-4B97-A79B-30CC1EB29E97}" srcOrd="1" destOrd="0" presId="urn:microsoft.com/office/officeart/2005/8/layout/orgChart1"/>
    <dgm:cxn modelId="{C5CFDB00-51E1-4BF2-8FE7-7898E31B472A}" type="presOf" srcId="{44235C5A-7846-4E8F-BE15-8718A2F9A9E7}" destId="{74AF61D4-D59E-44C7-9F8C-F706DBF2EBED}" srcOrd="1" destOrd="0" presId="urn:microsoft.com/office/officeart/2005/8/layout/orgChart1"/>
    <dgm:cxn modelId="{C94E4794-8931-428E-81FE-431C4F65BCB9}" type="presOf" srcId="{527B9E59-F039-411D-BDFF-B07B787ADF31}" destId="{6576015C-D9B8-4A46-8C30-00F794CC568E}" srcOrd="0" destOrd="0" presId="urn:microsoft.com/office/officeart/2005/8/layout/orgChart1"/>
    <dgm:cxn modelId="{90DD2A66-FEAE-4D84-8596-DECEBBD668C0}" type="presOf" srcId="{3D9A444A-9F6B-4CEB-9874-2490456A0569}" destId="{01AC0D28-FD3C-4B46-9CD6-7E5C023574A7}" srcOrd="0" destOrd="0" presId="urn:microsoft.com/office/officeart/2005/8/layout/orgChart1"/>
    <dgm:cxn modelId="{C6559C4F-6FBB-429C-83DB-B6AA96DB5692}" srcId="{D4B8EB21-D932-4189-BF66-4C9D95ABA293}" destId="{99829C27-FCF1-49D2-918F-94BCAC324C1D}" srcOrd="1" destOrd="0" parTransId="{947F1F75-7338-40A1-864F-BB436F69CD6C}" sibTransId="{2AE7B773-AC44-4142-A378-F3DEBBA1B159}"/>
    <dgm:cxn modelId="{03E079D7-3399-4E7A-82CE-289BE96C363F}" type="presOf" srcId="{DCC4A947-1D8F-4BA0-8EE3-BA3F7C7AA7D9}" destId="{3CDE1113-EED7-4EA9-8449-324951C70279}" srcOrd="0" destOrd="0" presId="urn:microsoft.com/office/officeart/2005/8/layout/orgChart1"/>
    <dgm:cxn modelId="{BDA0EEEE-7A4F-4D3A-99E2-0C095AA9791A}" srcId="{D4B8EB21-D932-4189-BF66-4C9D95ABA293}" destId="{8D6C0C6F-0D78-458A-86E9-4D3FB3A63304}" srcOrd="3" destOrd="0" parTransId="{DCC4A947-1D8F-4BA0-8EE3-BA3F7C7AA7D9}" sibTransId="{B02AC3A8-9B3B-4787-BD2D-75E937FCB769}"/>
    <dgm:cxn modelId="{56DD34DD-004E-4DFD-89B2-3B359A021833}" srcId="{D4B8EB21-D932-4189-BF66-4C9D95ABA293}" destId="{44235C5A-7846-4E8F-BE15-8718A2F9A9E7}" srcOrd="2" destOrd="0" parTransId="{5738789E-4105-4428-80A0-82747B5F72F2}" sibTransId="{2C0F363B-9A9D-4284-9705-732F037C51E8}"/>
    <dgm:cxn modelId="{8AE624D9-28EF-4E58-8D71-6ADB331083EA}" type="presOf" srcId="{D4B8EB21-D932-4189-BF66-4C9D95ABA293}" destId="{19D0735F-CBE8-4C83-81A1-1DAAEE04C7E9}" srcOrd="1" destOrd="0" presId="urn:microsoft.com/office/officeart/2005/8/layout/orgChart1"/>
    <dgm:cxn modelId="{6F642402-B4F5-4848-8BC5-C5C17AFD4D0D}" type="presParOf" srcId="{2D989174-D18F-489E-934C-711085A216BC}" destId="{68B5827F-E7CE-42FE-A6C3-1E4412874B0A}" srcOrd="0" destOrd="0" presId="urn:microsoft.com/office/officeart/2005/8/layout/orgChart1"/>
    <dgm:cxn modelId="{B0856305-BEFA-4C37-97F3-8278F25ABC7F}" type="presParOf" srcId="{68B5827F-E7CE-42FE-A6C3-1E4412874B0A}" destId="{B0C64488-C631-4354-9858-9F9B0CC58473}" srcOrd="0" destOrd="0" presId="urn:microsoft.com/office/officeart/2005/8/layout/orgChart1"/>
    <dgm:cxn modelId="{E8158E58-884E-4E72-8851-77EFA36AC512}" type="presParOf" srcId="{B0C64488-C631-4354-9858-9F9B0CC58473}" destId="{BA782392-96E9-4C99-A98B-870473FE5A01}" srcOrd="0" destOrd="0" presId="urn:microsoft.com/office/officeart/2005/8/layout/orgChart1"/>
    <dgm:cxn modelId="{71E86B17-A36A-48DD-9779-BB491CC0B205}" type="presParOf" srcId="{B0C64488-C631-4354-9858-9F9B0CC58473}" destId="{19D0735F-CBE8-4C83-81A1-1DAAEE04C7E9}" srcOrd="1" destOrd="0" presId="urn:microsoft.com/office/officeart/2005/8/layout/orgChart1"/>
    <dgm:cxn modelId="{8D0591FA-A5AA-4E64-BC13-9E5C4732BCD3}" type="presParOf" srcId="{68B5827F-E7CE-42FE-A6C3-1E4412874B0A}" destId="{A747B9F7-96E3-44A3-B3DB-F41561021C15}" srcOrd="1" destOrd="0" presId="urn:microsoft.com/office/officeart/2005/8/layout/orgChart1"/>
    <dgm:cxn modelId="{C5800294-91A7-4F89-AD02-79E9FB6FA09C}" type="presParOf" srcId="{A747B9F7-96E3-44A3-B3DB-F41561021C15}" destId="{6576015C-D9B8-4A46-8C30-00F794CC568E}" srcOrd="0" destOrd="0" presId="urn:microsoft.com/office/officeart/2005/8/layout/orgChart1"/>
    <dgm:cxn modelId="{70C24028-5A8B-4C59-AD30-FCD356FD8B00}" type="presParOf" srcId="{A747B9F7-96E3-44A3-B3DB-F41561021C15}" destId="{AD15E75C-0AA7-4DA6-B443-AD66D8F38816}" srcOrd="1" destOrd="0" presId="urn:microsoft.com/office/officeart/2005/8/layout/orgChart1"/>
    <dgm:cxn modelId="{690B10AC-7691-4C25-975A-C3348483AD54}" type="presParOf" srcId="{AD15E75C-0AA7-4DA6-B443-AD66D8F38816}" destId="{C90634B8-0F39-4A28-853E-B8F0F64DCDD4}" srcOrd="0" destOrd="0" presId="urn:microsoft.com/office/officeart/2005/8/layout/orgChart1"/>
    <dgm:cxn modelId="{AF87ECFB-A642-456B-BD0D-033E8A7F6FFF}" type="presParOf" srcId="{C90634B8-0F39-4A28-853E-B8F0F64DCDD4}" destId="{F0ED6B80-B380-44F9-8859-8B9CDFC7E5E1}" srcOrd="0" destOrd="0" presId="urn:microsoft.com/office/officeart/2005/8/layout/orgChart1"/>
    <dgm:cxn modelId="{C09EF00B-D7B2-4B0E-A595-D20D03CD4DEF}" type="presParOf" srcId="{C90634B8-0F39-4A28-853E-B8F0F64DCDD4}" destId="{CBB0118C-6C43-425C-91FC-16D5A13F7D6B}" srcOrd="1" destOrd="0" presId="urn:microsoft.com/office/officeart/2005/8/layout/orgChart1"/>
    <dgm:cxn modelId="{895FA9A5-AAC9-4039-B691-2424288BE836}" type="presParOf" srcId="{AD15E75C-0AA7-4DA6-B443-AD66D8F38816}" destId="{CE2970A2-4EAB-447D-A2E6-763397EA7B72}" srcOrd="1" destOrd="0" presId="urn:microsoft.com/office/officeart/2005/8/layout/orgChart1"/>
    <dgm:cxn modelId="{6322AFE3-9347-49E3-8AB6-A260A8BF9660}" type="presParOf" srcId="{AD15E75C-0AA7-4DA6-B443-AD66D8F38816}" destId="{21089F47-5C19-4558-8FFE-158BAA00F2B3}" srcOrd="2" destOrd="0" presId="urn:microsoft.com/office/officeart/2005/8/layout/orgChart1"/>
    <dgm:cxn modelId="{1884A1B4-5E73-4E91-9DF5-CC7239391492}" type="presParOf" srcId="{A747B9F7-96E3-44A3-B3DB-F41561021C15}" destId="{893F9C24-8BB1-421A-B58D-731A7124D0DA}" srcOrd="2" destOrd="0" presId="urn:microsoft.com/office/officeart/2005/8/layout/orgChart1"/>
    <dgm:cxn modelId="{E1E48B80-9F31-4AE5-B1D9-F51DB84C410A}" type="presParOf" srcId="{A747B9F7-96E3-44A3-B3DB-F41561021C15}" destId="{C8C4DE23-CA38-461D-AD73-59621D2142D8}" srcOrd="3" destOrd="0" presId="urn:microsoft.com/office/officeart/2005/8/layout/orgChart1"/>
    <dgm:cxn modelId="{A16ABB2A-7C65-4E5E-84A2-0EE9FB971CB3}" type="presParOf" srcId="{C8C4DE23-CA38-461D-AD73-59621D2142D8}" destId="{8124C28D-2E03-4B39-BCDD-8365A12AEFDD}" srcOrd="0" destOrd="0" presId="urn:microsoft.com/office/officeart/2005/8/layout/orgChart1"/>
    <dgm:cxn modelId="{1386A629-0CFD-43C4-B3F3-B158C886611B}" type="presParOf" srcId="{8124C28D-2E03-4B39-BCDD-8365A12AEFDD}" destId="{94C66582-F43D-4C16-B2FD-3D25336003BB}" srcOrd="0" destOrd="0" presId="urn:microsoft.com/office/officeart/2005/8/layout/orgChart1"/>
    <dgm:cxn modelId="{24F6CCC0-A048-462B-9E65-EB42563CBC84}" type="presParOf" srcId="{8124C28D-2E03-4B39-BCDD-8365A12AEFDD}" destId="{4D163B99-BFBA-4B2C-8F66-2D67C088D183}" srcOrd="1" destOrd="0" presId="urn:microsoft.com/office/officeart/2005/8/layout/orgChart1"/>
    <dgm:cxn modelId="{3A99A3CC-CDEC-4BE8-AC90-DEABC5460D82}" type="presParOf" srcId="{C8C4DE23-CA38-461D-AD73-59621D2142D8}" destId="{FF94A1EA-D09E-4191-A03A-F6C310D2B0E2}" srcOrd="1" destOrd="0" presId="urn:microsoft.com/office/officeart/2005/8/layout/orgChart1"/>
    <dgm:cxn modelId="{5C99906F-5B9C-4731-B327-8BDABA2A1906}" type="presParOf" srcId="{C8C4DE23-CA38-461D-AD73-59621D2142D8}" destId="{4E223C7B-D3E9-4150-8135-AEB86412D42D}" srcOrd="2" destOrd="0" presId="urn:microsoft.com/office/officeart/2005/8/layout/orgChart1"/>
    <dgm:cxn modelId="{8B58EEF7-CCFB-4600-A9EF-D621BAD5FB75}" type="presParOf" srcId="{A747B9F7-96E3-44A3-B3DB-F41561021C15}" destId="{B385A8CC-21E9-40A5-AD02-5F48BEDF49FE}" srcOrd="4" destOrd="0" presId="urn:microsoft.com/office/officeart/2005/8/layout/orgChart1"/>
    <dgm:cxn modelId="{D3EB536D-2325-49CB-B2CE-C64D82ED798B}" type="presParOf" srcId="{A747B9F7-96E3-44A3-B3DB-F41561021C15}" destId="{7D91D143-CD88-454E-A824-AF4EE6DD32F4}" srcOrd="5" destOrd="0" presId="urn:microsoft.com/office/officeart/2005/8/layout/orgChart1"/>
    <dgm:cxn modelId="{0BD5F51A-B907-4818-8092-93FE402048F7}" type="presParOf" srcId="{7D91D143-CD88-454E-A824-AF4EE6DD32F4}" destId="{858FD8FE-3F21-4B97-BA10-ECD34BCFA2F2}" srcOrd="0" destOrd="0" presId="urn:microsoft.com/office/officeart/2005/8/layout/orgChart1"/>
    <dgm:cxn modelId="{0E5ECB03-BDE3-4478-B374-C9242068E0EC}" type="presParOf" srcId="{858FD8FE-3F21-4B97-BA10-ECD34BCFA2F2}" destId="{5999E42E-1DDB-4680-BFC2-67DCF9DE5DEA}" srcOrd="0" destOrd="0" presId="urn:microsoft.com/office/officeart/2005/8/layout/orgChart1"/>
    <dgm:cxn modelId="{34D909A1-7403-40F7-A0CE-66D138C1E19D}" type="presParOf" srcId="{858FD8FE-3F21-4B97-BA10-ECD34BCFA2F2}" destId="{74AF61D4-D59E-44C7-9F8C-F706DBF2EBED}" srcOrd="1" destOrd="0" presId="urn:microsoft.com/office/officeart/2005/8/layout/orgChart1"/>
    <dgm:cxn modelId="{D3DD34F6-F3BD-4A69-9723-27A706E3BCAF}" type="presParOf" srcId="{7D91D143-CD88-454E-A824-AF4EE6DD32F4}" destId="{CFFEF5A1-9C19-4A7F-8AD3-87F0EB47C40E}" srcOrd="1" destOrd="0" presId="urn:microsoft.com/office/officeart/2005/8/layout/orgChart1"/>
    <dgm:cxn modelId="{6C7C246B-10C8-4781-B646-1124488CD59F}" type="presParOf" srcId="{7D91D143-CD88-454E-A824-AF4EE6DD32F4}" destId="{D78AB428-FD01-4B8C-A546-0C9ED68DAB44}" srcOrd="2" destOrd="0" presId="urn:microsoft.com/office/officeart/2005/8/layout/orgChart1"/>
    <dgm:cxn modelId="{5290C75F-6165-4EAE-BDAC-E5DECDBCEDA6}" type="presParOf" srcId="{A747B9F7-96E3-44A3-B3DB-F41561021C15}" destId="{3CDE1113-EED7-4EA9-8449-324951C70279}" srcOrd="6" destOrd="0" presId="urn:microsoft.com/office/officeart/2005/8/layout/orgChart1"/>
    <dgm:cxn modelId="{CF848A27-C47D-4332-873F-3DA1B517B44F}" type="presParOf" srcId="{A747B9F7-96E3-44A3-B3DB-F41561021C15}" destId="{934733CF-D043-4083-8D0B-32946261CE5B}" srcOrd="7" destOrd="0" presId="urn:microsoft.com/office/officeart/2005/8/layout/orgChart1"/>
    <dgm:cxn modelId="{0025E499-7863-487A-B7CB-B4D38C6A4797}" type="presParOf" srcId="{934733CF-D043-4083-8D0B-32946261CE5B}" destId="{D0A34FBC-D7CA-494A-8A7D-D79BBF23F2A7}" srcOrd="0" destOrd="0" presId="urn:microsoft.com/office/officeart/2005/8/layout/orgChart1"/>
    <dgm:cxn modelId="{132EA52E-0E92-45CC-8E0B-4655460C1C8E}" type="presParOf" srcId="{D0A34FBC-D7CA-494A-8A7D-D79BBF23F2A7}" destId="{5D3A423E-EE34-402C-8F68-726B356E9D23}" srcOrd="0" destOrd="0" presId="urn:microsoft.com/office/officeart/2005/8/layout/orgChart1"/>
    <dgm:cxn modelId="{C787BE92-B5A9-45A3-9276-75BD7EC1E721}" type="presParOf" srcId="{D0A34FBC-D7CA-494A-8A7D-D79BBF23F2A7}" destId="{F63589C0-5207-48E3-87E6-4539FFBBE909}" srcOrd="1" destOrd="0" presId="urn:microsoft.com/office/officeart/2005/8/layout/orgChart1"/>
    <dgm:cxn modelId="{48CAAC10-6909-4D75-A19A-B0655418B40F}" type="presParOf" srcId="{934733CF-D043-4083-8D0B-32946261CE5B}" destId="{26695F3D-99EF-4F3B-94BD-69C5F989E787}" srcOrd="1" destOrd="0" presId="urn:microsoft.com/office/officeart/2005/8/layout/orgChart1"/>
    <dgm:cxn modelId="{2B9DB4AE-83DA-469D-8F62-A14C4813DAA0}" type="presParOf" srcId="{934733CF-D043-4083-8D0B-32946261CE5B}" destId="{7E9E2C51-E9B8-43F1-B498-E893A47CB1B5}" srcOrd="2" destOrd="0" presId="urn:microsoft.com/office/officeart/2005/8/layout/orgChart1"/>
    <dgm:cxn modelId="{4590BD4E-E9BD-49C7-A4FB-6A8A4EAA4F59}" type="presParOf" srcId="{A747B9F7-96E3-44A3-B3DB-F41561021C15}" destId="{7CB8455B-1DD0-4A1D-899B-2ADD3FAA01C0}" srcOrd="8" destOrd="0" presId="urn:microsoft.com/office/officeart/2005/8/layout/orgChart1"/>
    <dgm:cxn modelId="{8CDD0208-B1F9-4548-8EF6-0548E5BD0D74}" type="presParOf" srcId="{A747B9F7-96E3-44A3-B3DB-F41561021C15}" destId="{CB6EDC88-4002-4970-8696-BAB0E99CDE58}" srcOrd="9" destOrd="0" presId="urn:microsoft.com/office/officeart/2005/8/layout/orgChart1"/>
    <dgm:cxn modelId="{74B126B1-3822-43EC-BF87-3B79D2CC9DEE}" type="presParOf" srcId="{CB6EDC88-4002-4970-8696-BAB0E99CDE58}" destId="{26A764C5-A628-4869-B0D7-25674331E766}" srcOrd="0" destOrd="0" presId="urn:microsoft.com/office/officeart/2005/8/layout/orgChart1"/>
    <dgm:cxn modelId="{B7200A9E-22A6-43BF-B552-E754A6A53500}" type="presParOf" srcId="{26A764C5-A628-4869-B0D7-25674331E766}" destId="{3B73AF1A-AEB6-4070-939D-C034D40511E9}" srcOrd="0" destOrd="0" presId="urn:microsoft.com/office/officeart/2005/8/layout/orgChart1"/>
    <dgm:cxn modelId="{857C3BD3-9960-4526-B060-26F328F0B8BC}" type="presParOf" srcId="{26A764C5-A628-4869-B0D7-25674331E766}" destId="{DBBD4788-702D-4B97-A79B-30CC1EB29E97}" srcOrd="1" destOrd="0" presId="urn:microsoft.com/office/officeart/2005/8/layout/orgChart1"/>
    <dgm:cxn modelId="{B5499F78-1598-47AC-8A3E-46FBC621D868}" type="presParOf" srcId="{CB6EDC88-4002-4970-8696-BAB0E99CDE58}" destId="{A9A9C0F4-2239-48F6-8E31-A998F486D203}" srcOrd="1" destOrd="0" presId="urn:microsoft.com/office/officeart/2005/8/layout/orgChart1"/>
    <dgm:cxn modelId="{8B9C6FBA-3B0B-488B-A123-5C6DE39C0A74}" type="presParOf" srcId="{CB6EDC88-4002-4970-8696-BAB0E99CDE58}" destId="{3BE8778B-DA1F-4BAA-B780-FCBA1845D767}" srcOrd="2" destOrd="0" presId="urn:microsoft.com/office/officeart/2005/8/layout/orgChart1"/>
    <dgm:cxn modelId="{9879DEF5-4133-44D2-AD48-1F7CEAC71BA3}" type="presParOf" srcId="{A747B9F7-96E3-44A3-B3DB-F41561021C15}" destId="{01AC0D28-FD3C-4B46-9CD6-7E5C023574A7}" srcOrd="10" destOrd="0" presId="urn:microsoft.com/office/officeart/2005/8/layout/orgChart1"/>
    <dgm:cxn modelId="{4A386FCA-1AF2-48E7-96FB-E9075DBA1E81}" type="presParOf" srcId="{A747B9F7-96E3-44A3-B3DB-F41561021C15}" destId="{117F9034-89FC-4D93-AF82-4CD7458C07E7}" srcOrd="11" destOrd="0" presId="urn:microsoft.com/office/officeart/2005/8/layout/orgChart1"/>
    <dgm:cxn modelId="{4C272182-5E9A-4AA9-81A8-4AE77E5C8F99}" type="presParOf" srcId="{117F9034-89FC-4D93-AF82-4CD7458C07E7}" destId="{7B9423B1-77E7-4D94-B6CE-B24423BE7FD2}" srcOrd="0" destOrd="0" presId="urn:microsoft.com/office/officeart/2005/8/layout/orgChart1"/>
    <dgm:cxn modelId="{EB2E7EBC-6A28-46EB-9A54-F56AEF565BD0}" type="presParOf" srcId="{7B9423B1-77E7-4D94-B6CE-B24423BE7FD2}" destId="{4A87618F-9012-4BD8-A16F-ED36DA8D9C88}" srcOrd="0" destOrd="0" presId="urn:microsoft.com/office/officeart/2005/8/layout/orgChart1"/>
    <dgm:cxn modelId="{C1C9C28D-FB4B-4255-A31C-AEDF08E86A79}" type="presParOf" srcId="{7B9423B1-77E7-4D94-B6CE-B24423BE7FD2}" destId="{7CCED745-F6AB-4295-9644-2E24F6E64AA7}" srcOrd="1" destOrd="0" presId="urn:microsoft.com/office/officeart/2005/8/layout/orgChart1"/>
    <dgm:cxn modelId="{DC47CBF9-E922-4EEF-851F-D718E07F1FCE}" type="presParOf" srcId="{117F9034-89FC-4D93-AF82-4CD7458C07E7}" destId="{F7EC52E1-8A2E-468D-8EF4-D73FF5E2F186}" srcOrd="1" destOrd="0" presId="urn:microsoft.com/office/officeart/2005/8/layout/orgChart1"/>
    <dgm:cxn modelId="{C4EA3CF4-9F8D-4FCA-8776-6C685132AADB}" type="presParOf" srcId="{117F9034-89FC-4D93-AF82-4CD7458C07E7}" destId="{BE992D6B-0170-46AB-A35A-3638891D8311}" srcOrd="2" destOrd="0" presId="urn:microsoft.com/office/officeart/2005/8/layout/orgChart1"/>
    <dgm:cxn modelId="{ACD67822-6F5C-49F9-A4E0-6A75A6B6FC48}" type="presParOf" srcId="{68B5827F-E7CE-42FE-A6C3-1E4412874B0A}" destId="{CB979F42-F40D-4746-8FC6-110CA0661375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364F2-E5AE-4349-A317-D6CD738F505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A3A135-CA83-452B-B994-B359657B77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URBOC3\Projects\HOSPITAL.CPP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838200"/>
            <a:ext cx="6430967" cy="1981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Database Management System (SDBMS)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200400"/>
            <a:ext cx="5240734" cy="25146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A Project By:</a:t>
            </a:r>
          </a:p>
          <a:p>
            <a:r>
              <a:rPr lang="en-US" dirty="0" err="1" smtClean="0"/>
              <a:t>Aashish</a:t>
            </a:r>
            <a:r>
              <a:rPr lang="en-US" dirty="0" smtClean="0"/>
              <a:t> </a:t>
            </a:r>
            <a:r>
              <a:rPr lang="en-US" dirty="0" err="1" smtClean="0"/>
              <a:t>Tamrakar</a:t>
            </a:r>
            <a:r>
              <a:rPr lang="en-US" dirty="0" smtClean="0"/>
              <a:t> (BCT074001)</a:t>
            </a:r>
          </a:p>
          <a:p>
            <a:r>
              <a:rPr lang="en-US" dirty="0" err="1" smtClean="0"/>
              <a:t>Bigyat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(BCT074006)</a:t>
            </a:r>
          </a:p>
          <a:p>
            <a:r>
              <a:rPr lang="en-US" dirty="0" err="1" smtClean="0"/>
              <a:t>Niroj</a:t>
            </a:r>
            <a:r>
              <a:rPr lang="en-US" dirty="0" smtClean="0"/>
              <a:t> </a:t>
            </a:r>
            <a:r>
              <a:rPr lang="en-US" dirty="0" err="1" smtClean="0"/>
              <a:t>Bajracharya</a:t>
            </a:r>
            <a:r>
              <a:rPr lang="en-US" dirty="0" smtClean="0"/>
              <a:t> (BCT074023)</a:t>
            </a:r>
          </a:p>
          <a:p>
            <a:r>
              <a:rPr lang="en-US" dirty="0" smtClean="0"/>
              <a:t>Ram </a:t>
            </a:r>
            <a:r>
              <a:rPr lang="en-US" dirty="0" err="1" smtClean="0"/>
              <a:t>Shrestha</a:t>
            </a:r>
            <a:r>
              <a:rPr lang="en-US" dirty="0" smtClean="0"/>
              <a:t> (BCT074028)</a:t>
            </a:r>
          </a:p>
          <a:p>
            <a:r>
              <a:rPr lang="en-US" dirty="0" err="1" smtClean="0"/>
              <a:t>Sudip</a:t>
            </a:r>
            <a:r>
              <a:rPr lang="en-US" dirty="0" smtClean="0"/>
              <a:t> </a:t>
            </a:r>
            <a:r>
              <a:rPr lang="en-US" dirty="0" err="1" smtClean="0"/>
              <a:t>Gyawali</a:t>
            </a:r>
            <a:r>
              <a:rPr lang="en-US" dirty="0" smtClean="0"/>
              <a:t> (BCT074042)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14035" cy="1752599"/>
          </a:xfrm>
        </p:spPr>
        <p:txBody>
          <a:bodyPr/>
          <a:lstStyle/>
          <a:p>
            <a:r>
              <a:rPr lang="en-US" dirty="0" smtClean="0"/>
              <a:t>Planned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50292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Student’s Attendance Record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790890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</a:rPr>
              <a:t>! Login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  <a:sym typeface="Wingdings" pitchFamily="2" charset="2"/>
              </a:rPr>
              <a:t></a:t>
            </a:r>
            <a:endParaRPr lang="en-US" sz="2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0" y="2438400"/>
            <a:ext cx="2895600" cy="3124200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Options</a:t>
            </a:r>
          </a:p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___</a:t>
            </a:r>
          </a:p>
          <a:p>
            <a:pPr algn="ctr"/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Perform Attendance</a:t>
            </a:r>
          </a:p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b="1" u="dotDash" dirty="0" smtClean="0">
                <a:solidFill>
                  <a:schemeClr val="accent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View Attendance</a:t>
            </a:r>
          </a:p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b="1" u="dotDash" dirty="0" smtClean="0">
                <a:solidFill>
                  <a:schemeClr val="accent3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Delete Attendance</a:t>
            </a:r>
          </a:p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Display all</a:t>
            </a:r>
          </a:p>
          <a:p>
            <a:pPr algn="ctr"/>
            <a:endParaRPr lang="en-US" dirty="0" smtClean="0"/>
          </a:p>
        </p:txBody>
      </p:sp>
      <p:sp>
        <p:nvSpPr>
          <p:cNvPr id="29" name="Bevel 28"/>
          <p:cNvSpPr/>
          <p:nvPr/>
        </p:nvSpPr>
        <p:spPr>
          <a:xfrm>
            <a:off x="6629400" y="3429000"/>
            <a:ext cx="9906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Date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2" name="Bevel 31"/>
          <p:cNvSpPr/>
          <p:nvPr/>
        </p:nvSpPr>
        <p:spPr>
          <a:xfrm>
            <a:off x="6629400" y="4114800"/>
            <a:ext cx="10668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Grade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4" name="Notched Right Arrow 33"/>
          <p:cNvSpPr/>
          <p:nvPr/>
        </p:nvSpPr>
        <p:spPr>
          <a:xfrm>
            <a:off x="5486400" y="3733800"/>
            <a:ext cx="1066800" cy="609600"/>
          </a:xfrm>
          <a:prstGeom prst="notched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9" grpId="0" animBg="1"/>
      <p:bldP spid="32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14035" cy="1752599"/>
          </a:xfrm>
        </p:spPr>
        <p:txBody>
          <a:bodyPr/>
          <a:lstStyle/>
          <a:p>
            <a:r>
              <a:rPr lang="en-US" dirty="0" smtClean="0"/>
              <a:t>Planned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57912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Student’s Fees Calculation &amp; Checking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790890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</a:rPr>
              <a:t>! Login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  <a:sym typeface="Wingdings" pitchFamily="2" charset="2"/>
              </a:rPr>
              <a:t></a:t>
            </a:r>
            <a:endParaRPr lang="en-US" sz="2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0" y="2438400"/>
            <a:ext cx="2895600" cy="3124200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Options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___</a:t>
            </a:r>
          </a:p>
          <a:p>
            <a:pPr algn="ctr"/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Calculate Fees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b="1" u="dotDash" dirty="0" smtClean="0">
                <a:solidFill>
                  <a:schemeClr val="accent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Check Fees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Bill Fees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Uncleared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Fees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Customize Fees Algorithm</a:t>
            </a:r>
          </a:p>
          <a:p>
            <a:pPr algn="ctr"/>
            <a:endParaRPr lang="en-US" dirty="0" smtClean="0"/>
          </a:p>
        </p:txBody>
      </p:sp>
      <p:sp>
        <p:nvSpPr>
          <p:cNvPr id="29" name="Bevel 28"/>
          <p:cNvSpPr/>
          <p:nvPr/>
        </p:nvSpPr>
        <p:spPr>
          <a:xfrm>
            <a:off x="6629400" y="2971800"/>
            <a:ext cx="9906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ID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0" name="Bevel 29"/>
          <p:cNvSpPr/>
          <p:nvPr/>
        </p:nvSpPr>
        <p:spPr>
          <a:xfrm>
            <a:off x="6629400" y="3581400"/>
            <a:ext cx="9906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FN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1" name="Bevel 30"/>
          <p:cNvSpPr/>
          <p:nvPr/>
        </p:nvSpPr>
        <p:spPr>
          <a:xfrm>
            <a:off x="6629400" y="4191000"/>
            <a:ext cx="9906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LN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2" name="Bevel 31"/>
          <p:cNvSpPr/>
          <p:nvPr/>
        </p:nvSpPr>
        <p:spPr>
          <a:xfrm>
            <a:off x="6629400" y="4800600"/>
            <a:ext cx="10668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Grade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4" name="Notched Right Arrow 33"/>
          <p:cNvSpPr/>
          <p:nvPr/>
        </p:nvSpPr>
        <p:spPr>
          <a:xfrm>
            <a:off x="5486400" y="3733800"/>
            <a:ext cx="1066800" cy="609600"/>
          </a:xfrm>
          <a:prstGeom prst="notched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9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14035" cy="1752599"/>
          </a:xfrm>
        </p:spPr>
        <p:txBody>
          <a:bodyPr/>
          <a:lstStyle/>
          <a:p>
            <a:r>
              <a:rPr lang="en-US" dirty="0" smtClean="0"/>
              <a:t>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57912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Customize Fees Algorithm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2554069"/>
            <a:ext cx="60960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What does it do?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Change some values &amp; Effect on  Calculate Fees Option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9200" y="42672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Customize Fees Algorithm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48918" y="435506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4000" y="56388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-60000">
            <a:off x="4876601" y="4625396"/>
            <a:ext cx="1371799" cy="228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48400" y="42672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Fees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14035" cy="1752599"/>
          </a:xfrm>
        </p:spPr>
        <p:txBody>
          <a:bodyPr/>
          <a:lstStyle/>
          <a:p>
            <a:r>
              <a:rPr lang="en-US" dirty="0" smtClean="0"/>
              <a:t>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57912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Customize Fees Algorithm Example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4000" y="56388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2209800"/>
            <a:ext cx="60179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For Ex.: Fees for Grade 6 is </a:t>
            </a:r>
            <a:r>
              <a:rPr lang="en-US" sz="2000" b="1" dirty="0" smtClean="0"/>
              <a:t>Rs. 4,000 per month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Now, we use Customize Fees after some months to</a:t>
            </a:r>
          </a:p>
          <a:p>
            <a:pPr marL="342900" indent="-342900"/>
            <a:r>
              <a:rPr lang="en-US" sz="2000" b="1" dirty="0" smtClean="0"/>
              <a:t>Rs. 4,500 per month</a:t>
            </a:r>
            <a:r>
              <a:rPr lang="en-US" sz="2000" dirty="0" smtClean="0"/>
              <a:t>. Then, Following changes happen </a:t>
            </a:r>
          </a:p>
          <a:p>
            <a:pPr marL="342900" indent="-342900"/>
            <a:r>
              <a:rPr lang="en-US" sz="2000" dirty="0" smtClean="0"/>
              <a:t>while using Calculate Fees: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5400" y="3581400"/>
            <a:ext cx="6705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" y="3581400"/>
            <a:ext cx="7696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Previously,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Fees for 8 Months = 8 * Rs. 4,000 = Rs. 32,000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5029200"/>
            <a:ext cx="7696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Aftwerwards</a:t>
            </a:r>
            <a:r>
              <a:rPr lang="en-US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Fees for 8 Months = 8 * Rs. </a:t>
            </a:r>
            <a:r>
              <a:rPr lang="en-US" sz="2800" b="1" dirty="0" smtClean="0">
                <a:solidFill>
                  <a:schemeClr val="tx1"/>
                </a:solidFill>
              </a:rPr>
              <a:t>4,500</a:t>
            </a:r>
            <a:r>
              <a:rPr lang="en-US" sz="2800" dirty="0" smtClean="0">
                <a:solidFill>
                  <a:schemeClr val="tx1"/>
                </a:solidFill>
              </a:rPr>
              <a:t> = Rs. </a:t>
            </a:r>
            <a:r>
              <a:rPr lang="en-US" sz="2800" b="1" dirty="0" smtClean="0">
                <a:solidFill>
                  <a:schemeClr val="tx1"/>
                </a:solidFill>
              </a:rPr>
              <a:t>36,000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rot="2040000" flipV="1">
            <a:off x="3200400" y="4034541"/>
            <a:ext cx="1524000" cy="1371600"/>
          </a:xfrm>
          <a:prstGeom prst="circularArrow">
            <a:avLst>
              <a:gd name="adj1" fmla="val 6321"/>
              <a:gd name="adj2" fmla="val 1142319"/>
              <a:gd name="adj3" fmla="val 1607851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5200" y="4572000"/>
            <a:ext cx="269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Customize Fees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14035" cy="1752599"/>
          </a:xfrm>
        </p:spPr>
        <p:txBody>
          <a:bodyPr/>
          <a:lstStyle/>
          <a:p>
            <a:r>
              <a:rPr lang="en-US" dirty="0" smtClean="0"/>
              <a:t>Planned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57912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Student’s </a:t>
            </a:r>
            <a:r>
              <a:rPr lang="en-US" sz="2800" dirty="0" err="1" smtClean="0"/>
              <a:t>Marksheet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790890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</a:rPr>
              <a:t>! Login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  <a:sym typeface="Wingdings" pitchFamily="2" charset="2"/>
              </a:rPr>
              <a:t></a:t>
            </a:r>
            <a:endParaRPr lang="en-US" sz="2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0" y="2438400"/>
            <a:ext cx="2971800" cy="3124200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Options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___</a:t>
            </a:r>
          </a:p>
          <a:p>
            <a:pPr algn="ctr"/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1600" b="1" u="dotDash" dirty="0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 </a:t>
            </a:r>
            <a:r>
              <a:rPr lang="en-US" sz="1600" b="1" u="dotDash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Marksheet</a:t>
            </a:r>
            <a:endParaRPr lang="en-US" sz="1600" b="1" u="dotDash" dirty="0" smtClean="0">
              <a:solidFill>
                <a:schemeClr val="accent4">
                  <a:lumMod val="7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b="1" u="dotDash" dirty="0" smtClean="0">
                <a:solidFill>
                  <a:schemeClr val="accent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View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b="1" u="dotDash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Update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b="1" u="dotDash" dirty="0" smtClean="0">
                <a:solidFill>
                  <a:schemeClr val="accent3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Delete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Calculate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Gradewise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Averages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endParaRPr lang="en-US" dirty="0" smtClean="0"/>
          </a:p>
        </p:txBody>
      </p:sp>
      <p:sp>
        <p:nvSpPr>
          <p:cNvPr id="29" name="Bevel 28"/>
          <p:cNvSpPr/>
          <p:nvPr/>
        </p:nvSpPr>
        <p:spPr>
          <a:xfrm>
            <a:off x="6629400" y="2971800"/>
            <a:ext cx="9906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ID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0" name="Bevel 29"/>
          <p:cNvSpPr/>
          <p:nvPr/>
        </p:nvSpPr>
        <p:spPr>
          <a:xfrm>
            <a:off x="6629400" y="3581400"/>
            <a:ext cx="9906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FN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1" name="Bevel 30"/>
          <p:cNvSpPr/>
          <p:nvPr/>
        </p:nvSpPr>
        <p:spPr>
          <a:xfrm>
            <a:off x="6629400" y="4191000"/>
            <a:ext cx="9906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LN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2" name="Bevel 31"/>
          <p:cNvSpPr/>
          <p:nvPr/>
        </p:nvSpPr>
        <p:spPr>
          <a:xfrm>
            <a:off x="6629400" y="4800600"/>
            <a:ext cx="10668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Grade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4" name="Notched Right Arrow 33"/>
          <p:cNvSpPr/>
          <p:nvPr/>
        </p:nvSpPr>
        <p:spPr>
          <a:xfrm>
            <a:off x="5486400" y="3733800"/>
            <a:ext cx="1066800" cy="609600"/>
          </a:xfrm>
          <a:prstGeom prst="notched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9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14035" cy="1752599"/>
          </a:xfrm>
        </p:spPr>
        <p:txBody>
          <a:bodyPr/>
          <a:lstStyle/>
          <a:p>
            <a:r>
              <a:rPr lang="en-US" dirty="0" smtClean="0"/>
              <a:t>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57912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Calculate Grade-wise Averages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4000" y="56388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2158" y="2209800"/>
            <a:ext cx="6577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/>
              <a:t>Suppose we have </a:t>
            </a:r>
            <a:r>
              <a:rPr lang="en-US" sz="2000" b="1" dirty="0" smtClean="0"/>
              <a:t>10 grades</a:t>
            </a:r>
            <a:r>
              <a:rPr lang="en-US" sz="2000" dirty="0" smtClean="0"/>
              <a:t> in our school, from grade 1 to 10.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5400" y="3581400"/>
            <a:ext cx="6705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2678668"/>
            <a:ext cx="658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take example of grade 6 in which we have following 6 students.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11858" y="3073400"/>
          <a:ext cx="230454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5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Wendland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Doyle </a:t>
                      </a:r>
                      <a:r>
                        <a:rPr lang="en-US" dirty="0" err="1" smtClean="0"/>
                        <a:t>Espada</a:t>
                      </a:r>
                      <a:endParaRPr lang="en-US" dirty="0" smtClean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Augustine </a:t>
                      </a:r>
                      <a:r>
                        <a:rPr lang="en-US" dirty="0" err="1" smtClean="0"/>
                        <a:t>Greenwalt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Mervin </a:t>
                      </a:r>
                      <a:r>
                        <a:rPr lang="en-US" dirty="0" err="1" smtClean="0"/>
                        <a:t>Leftwich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Amelia </a:t>
                      </a:r>
                      <a:r>
                        <a:rPr lang="en-US" dirty="0" err="1" smtClean="0"/>
                        <a:t>Schneiderman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Jose Shores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81800" y="43434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∴ Grade-wise Averages = 78</a:t>
            </a:r>
            <a:endParaRPr lang="en-US" sz="2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216400" y="3124200"/>
          <a:ext cx="2032000" cy="334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</a:tblGrid>
              <a:tr h="429767">
                <a:tc>
                  <a:txBody>
                    <a:bodyPr/>
                    <a:lstStyle/>
                    <a:p>
                      <a:r>
                        <a:rPr lang="en-US" dirty="0" smtClean="0"/>
                        <a:t>Grades</a:t>
                      </a:r>
                      <a:endParaRPr lang="en-US" dirty="0"/>
                    </a:p>
                  </a:txBody>
                  <a:tcPr/>
                </a:tc>
              </a:tr>
              <a:tr h="486891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486891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480221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486891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486891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486891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0"/>
            <a:ext cx="4191001" cy="1295400"/>
          </a:xfrm>
        </p:spPr>
        <p:txBody>
          <a:bodyPr/>
          <a:lstStyle/>
          <a:p>
            <a:r>
              <a:rPr lang="en-US" dirty="0" smtClean="0"/>
              <a:t>All at once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1143000"/>
          <a:ext cx="8153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with Another Similar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469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Hospital </a:t>
            </a:r>
            <a:r>
              <a:rPr lang="en-US" dirty="0" err="1" smtClean="0"/>
              <a:t>Mangement</a:t>
            </a:r>
            <a:r>
              <a:rPr lang="en-US" dirty="0" smtClean="0"/>
              <a:t> System by </a:t>
            </a:r>
            <a:r>
              <a:rPr lang="en-US" b="1" dirty="0" smtClean="0"/>
              <a:t>Mr. </a:t>
            </a:r>
            <a:r>
              <a:rPr lang="en-US" b="1" dirty="0" err="1" smtClean="0"/>
              <a:t>Vitou</a:t>
            </a:r>
            <a:r>
              <a:rPr lang="en-US" b="1" dirty="0" smtClean="0"/>
              <a:t> </a:t>
            </a:r>
            <a:r>
              <a:rPr lang="en-US" b="1" dirty="0" err="1" smtClean="0"/>
              <a:t>Srun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733800"/>
            <a:ext cx="71817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hlinkClick r:id="rId2" action="ppaction://program"/>
              </a:rPr>
              <a:t>Click to go to demo!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Unable to add images</a:t>
            </a:r>
          </a:p>
          <a:p>
            <a:r>
              <a:rPr lang="en-US" sz="2800" dirty="0" smtClean="0"/>
              <a:t>Cannot handle more than 200 records</a:t>
            </a:r>
          </a:p>
          <a:p>
            <a:r>
              <a:rPr lang="en-US" sz="2800" dirty="0" smtClean="0"/>
              <a:t>Slow, unreliable &amp; lack of advanced capabilities</a:t>
            </a:r>
          </a:p>
          <a:p>
            <a:r>
              <a:rPr lang="en-US" sz="2800" dirty="0" smtClean="0"/>
              <a:t>Inability to handle any input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52701"/>
            <a:ext cx="7514035" cy="1752599"/>
          </a:xfrm>
        </p:spPr>
        <p:txBody>
          <a:bodyPr/>
          <a:lstStyle/>
          <a:p>
            <a:r>
              <a:rPr lang="en-US" sz="8000" dirty="0" smtClean="0">
                <a:latin typeface="Algerian" pitchFamily="82" charset="0"/>
              </a:rPr>
              <a:t>CONCLUSION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278165" cy="990599"/>
          </a:xfrm>
        </p:spPr>
        <p:txBody>
          <a:bodyPr/>
          <a:lstStyle/>
          <a:p>
            <a:r>
              <a:rPr lang="en-US" dirty="0" smtClean="0"/>
              <a:t>Why SDBMS?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514035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Growing number of students, thus, requirement of a powerful software.</a:t>
            </a:r>
          </a:p>
          <a:p>
            <a:r>
              <a:rPr lang="en-US" sz="2800" dirty="0" smtClean="0"/>
              <a:t>Traditional Databases, inaccurate &amp; inefficient (Ex. Excel).</a:t>
            </a:r>
          </a:p>
          <a:p>
            <a:r>
              <a:rPr lang="en-US" sz="2800" dirty="0" smtClean="0"/>
              <a:t>Due to large volume of student, individual focus with manual database not practical.</a:t>
            </a:r>
          </a:p>
          <a:p>
            <a:r>
              <a:rPr lang="en-US" sz="2800" dirty="0" smtClean="0"/>
              <a:t>Application of Files &amp; Other concepts in </a:t>
            </a:r>
            <a:r>
              <a:rPr lang="en-US" sz="2800" dirty="0" err="1" smtClean="0"/>
              <a:t>IoE</a:t>
            </a:r>
            <a:r>
              <a:rPr lang="en-US" sz="2800" dirty="0" smtClean="0"/>
              <a:t> Syllabus.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552701"/>
            <a:ext cx="7514035" cy="1752599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French Script MT" pitchFamily="66" charset="0"/>
              </a:rPr>
              <a:t>Thank you for your </a:t>
            </a:r>
            <a:br>
              <a:rPr lang="en-US" sz="11500" dirty="0" smtClean="0">
                <a:latin typeface="French Script MT" pitchFamily="66" charset="0"/>
              </a:rPr>
            </a:br>
            <a:r>
              <a:rPr lang="en-US" sz="11500" dirty="0" smtClean="0">
                <a:latin typeface="French Script MT" pitchFamily="66" charset="0"/>
              </a:rPr>
              <a:t>co-operation!</a:t>
            </a:r>
            <a:endParaRPr lang="en-US" sz="4800" dirty="0">
              <a:latin typeface="Frenc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>
                <a:latin typeface="Comic Sans MS" pitchFamily="66" charset="0"/>
              </a:rPr>
              <a:t>Bye with a smile </a:t>
            </a:r>
            <a:r>
              <a:rPr lang="en-US" sz="6700" dirty="0" smtClean="0">
                <a:latin typeface="Comic Sans MS" pitchFamily="66" charset="0"/>
                <a:sym typeface="Wingdings" pitchFamily="2" charset="2"/>
              </a:rPr>
              <a:t>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3581400"/>
            <a:ext cx="743421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slope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Hope that you have a Good day!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514035" cy="17525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514035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&lt;</a:t>
            </a:r>
            <a:r>
              <a:rPr lang="en-US" sz="2800" dirty="0" err="1" smtClean="0"/>
              <a:t>graphics.h</a:t>
            </a:r>
            <a:r>
              <a:rPr lang="en-US" sz="2800" dirty="0" smtClean="0"/>
              <a:t>&gt; powered GUI program</a:t>
            </a:r>
          </a:p>
          <a:p>
            <a:r>
              <a:rPr lang="en-US" sz="2800" dirty="0" smtClean="0"/>
              <a:t>Miniscule Database System</a:t>
            </a:r>
          </a:p>
          <a:p>
            <a:r>
              <a:rPr lang="en-US" sz="2800" dirty="0" smtClean="0"/>
              <a:t>Application of Files Concept</a:t>
            </a:r>
          </a:p>
          <a:p>
            <a:r>
              <a:rPr lang="en-US" sz="2800" dirty="0" smtClean="0"/>
              <a:t>Functions, Class &amp; Object powered program</a:t>
            </a:r>
          </a:p>
          <a:p>
            <a:r>
              <a:rPr lang="en-US" sz="2800" dirty="0" smtClean="0"/>
              <a:t>Includes a simple calculator (</a:t>
            </a:r>
            <a:r>
              <a:rPr lang="en-US" sz="2800" dirty="0" err="1" smtClean="0"/>
              <a:t>gradewise</a:t>
            </a:r>
            <a:r>
              <a:rPr lang="en-US" sz="2800" dirty="0" smtClean="0"/>
              <a:t> average) &amp; a customizable portion (</a:t>
            </a:r>
            <a:r>
              <a:rPr lang="en-US" sz="2800" i="1" u="sng" dirty="0" smtClean="0"/>
              <a:t>from inside the program</a:t>
            </a:r>
            <a:r>
              <a:rPr lang="en-US" sz="2800" dirty="0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14035" cy="1752599"/>
          </a:xfrm>
        </p:spPr>
        <p:txBody>
          <a:bodyPr/>
          <a:lstStyle/>
          <a:p>
            <a:r>
              <a:rPr lang="en-US" dirty="0" smtClean="0"/>
              <a:t>Objectives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514035" cy="4953000"/>
          </a:xfrm>
        </p:spPr>
        <p:txBody>
          <a:bodyPr/>
          <a:lstStyle/>
          <a:p>
            <a:r>
              <a:rPr lang="en-US" sz="2800" dirty="0" smtClean="0"/>
              <a:t>To create a program that can effectively manage student records</a:t>
            </a:r>
          </a:p>
          <a:p>
            <a:r>
              <a:rPr lang="en-US" sz="2800" dirty="0" smtClean="0"/>
              <a:t>To write a neat code; readable &amp; understandable with minimal bugs</a:t>
            </a:r>
          </a:p>
          <a:p>
            <a:r>
              <a:rPr lang="en-US" sz="2800" dirty="0" smtClean="0"/>
              <a:t>To create a practically applicable program</a:t>
            </a:r>
          </a:p>
          <a:p>
            <a:r>
              <a:rPr lang="en-US" sz="2800" dirty="0" smtClean="0"/>
              <a:t>To understand basics of working in a project &amp; broaden our knowledge of C++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14035" cy="1752599"/>
          </a:xfrm>
        </p:spPr>
        <p:txBody>
          <a:bodyPr/>
          <a:lstStyle/>
          <a:p>
            <a:r>
              <a:rPr lang="en-US" dirty="0" smtClean="0"/>
              <a:t>Planned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3657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 user login system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397000"/>
          <a:ext cx="76962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ine Callout 3 (No Border) 5"/>
          <p:cNvSpPr/>
          <p:nvPr/>
        </p:nvSpPr>
        <p:spPr>
          <a:xfrm>
            <a:off x="3505200" y="2362200"/>
            <a:ext cx="3352800" cy="381000"/>
          </a:xfrm>
          <a:prstGeom prst="callout3">
            <a:avLst>
              <a:gd name="adj1" fmla="val 33519"/>
              <a:gd name="adj2" fmla="val -1200"/>
              <a:gd name="adj3" fmla="val 33519"/>
              <a:gd name="adj4" fmla="val -16667"/>
              <a:gd name="adj5" fmla="val 100000"/>
              <a:gd name="adj6" fmla="val -16667"/>
              <a:gd name="adj7" fmla="val 297579"/>
              <a:gd name="adj8" fmla="val -28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⚠️</a:t>
            </a:r>
            <a:r>
              <a:rPr lang="en-US" dirty="0" smtClean="0">
                <a:solidFill>
                  <a:srgbClr val="FFFF00"/>
                </a:solidFill>
              </a:rPr>
              <a:t>Username &amp; Password Check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0"/>
            <a:ext cx="7514035" cy="1752599"/>
          </a:xfrm>
        </p:spPr>
        <p:txBody>
          <a:bodyPr/>
          <a:lstStyle/>
          <a:p>
            <a:r>
              <a:rPr lang="en-US" dirty="0" smtClean="0"/>
              <a:t>Introduction to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165" y="990600"/>
            <a:ext cx="7514035" cy="22098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A </a:t>
            </a:r>
            <a:r>
              <a:rPr lang="en-US" dirty="0" smtClean="0"/>
              <a:t>database is an organized collection of data, generally stored and accessed electronically from a computer system.</a:t>
            </a:r>
            <a:endParaRPr lang="en-US" dirty="0"/>
          </a:p>
        </p:txBody>
      </p:sp>
      <p:pic>
        <p:nvPicPr>
          <p:cNvPr id="5" name="Picture 4" descr="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971800"/>
            <a:ext cx="3581400" cy="2945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14035" cy="1752599"/>
          </a:xfrm>
        </p:spPr>
        <p:txBody>
          <a:bodyPr/>
          <a:lstStyle/>
          <a:p>
            <a:r>
              <a:rPr lang="en-US" dirty="0" smtClean="0"/>
              <a:t>Planned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50292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Student’s Record Handling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50428" y="4001869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3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</a:rPr>
              <a:t>! Login </a:t>
            </a:r>
            <a:r>
              <a:rPr lang="en-US" sz="3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  <a:sym typeface="Wingdings" pitchFamily="2" charset="2"/>
              </a:rPr>
              <a:t></a:t>
            </a:r>
            <a:endParaRPr lang="en-US" sz="36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0" y="2133600"/>
            <a:ext cx="4724400" cy="4648200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OPTIONS</a:t>
            </a:r>
          </a:p>
          <a:p>
            <a:pPr algn="ctr"/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___</a:t>
            </a:r>
          </a:p>
          <a:p>
            <a:pPr algn="ctr"/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Enroll Student</a:t>
            </a:r>
          </a:p>
          <a:p>
            <a:pPr algn="ctr"/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Update</a:t>
            </a:r>
          </a:p>
          <a:p>
            <a:pPr algn="ctr"/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</a:t>
            </a:r>
          </a:p>
          <a:p>
            <a:pPr algn="ctr"/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Delete</a:t>
            </a:r>
          </a:p>
          <a:p>
            <a:pPr algn="ctr"/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Display all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848600" cy="1752599"/>
          </a:xfrm>
        </p:spPr>
        <p:txBody>
          <a:bodyPr/>
          <a:lstStyle/>
          <a:p>
            <a:r>
              <a:rPr lang="en-US" dirty="0" smtClean="0"/>
              <a:t>Major Characters of Students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914400" y="1320800"/>
          <a:ext cx="79248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hevron 10"/>
          <p:cNvSpPr/>
          <p:nvPr/>
        </p:nvSpPr>
        <p:spPr>
          <a:xfrm flipH="1">
            <a:off x="8229600" y="5257800"/>
            <a:ext cx="457200" cy="533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flipH="1">
            <a:off x="7620000" y="5257800"/>
            <a:ext cx="457200" cy="533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Chevron 12"/>
          <p:cNvSpPr/>
          <p:nvPr/>
        </p:nvSpPr>
        <p:spPr>
          <a:xfrm flipH="1">
            <a:off x="7010400" y="5257800"/>
            <a:ext cx="457200" cy="533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 flipH="1">
            <a:off x="1447800" y="5029200"/>
            <a:ext cx="5257800" cy="1143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 Characters of Students are used in various actions…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CE8DF3-BAF2-48B2-B3BD-065B2E307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FCE8DF3-BAF2-48B2-B3BD-065B2E3074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9B5F03B-63AF-4867-A71F-7159D922C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89B5F03B-63AF-4867-A71F-7159D922CF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DAAC05-F9D7-4A6B-993F-9AF3DF84E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dgm id="{CADAAC05-F9D7-4A6B-993F-9AF3DF84E2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D2A70A5-E448-4E28-B73E-1141E1608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D2A70A5-E448-4E28-B73E-1141E16089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DCA28A1-8A0E-4732-89F6-F28D5913D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graphicEl>
                                              <a:dgm id="{1DCA28A1-8A0E-4732-89F6-F28D5913D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397878-A933-4FFA-B7D9-20278535A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D0397878-A933-4FFA-B7D9-20278535A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98D15D4-DC27-4AE7-831F-8E64CC38D5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graphicEl>
                                              <a:dgm id="{398D15D4-DC27-4AE7-831F-8E64CC38D5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231397-E269-420B-998C-EF78D6DE6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FE231397-E269-420B-998C-EF78D6DE67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9" presetClass="entr" presetSubtype="0" ac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9" presetClass="entr" presetSubtype="0" ac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9" presetClass="entr" presetSubtype="0" ac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1" grpId="0" build="p" animBg="1" rev="1" advAuto="0"/>
      <p:bldP spid="12" grpId="0" build="p" animBg="1" rev="1" advAuto="0"/>
      <p:bldP spid="13" grpId="0" build="p" animBg="1" rev="1" advAuto="0"/>
      <p:bldP spid="1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14035" cy="1752599"/>
          </a:xfrm>
        </p:spPr>
        <p:txBody>
          <a:bodyPr/>
          <a:lstStyle/>
          <a:p>
            <a:r>
              <a:rPr lang="en-US" dirty="0" smtClean="0"/>
              <a:t>Planned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50292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Student’s Record Handling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790890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</a:rPr>
              <a:t>! Login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  <a:sym typeface="Wingdings" pitchFamily="2" charset="2"/>
              </a:rPr>
              <a:t></a:t>
            </a:r>
            <a:endParaRPr lang="en-US" sz="2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0" y="2590800"/>
            <a:ext cx="2895600" cy="3124200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Options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___</a:t>
            </a:r>
          </a:p>
          <a:p>
            <a:pPr algn="ctr"/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Enroll Student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b="1" u="dotDash" dirty="0" smtClean="0">
                <a:solidFill>
                  <a:schemeClr val="accent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Update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b="1" u="dotDash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b="1" u="dotDash" dirty="0" smtClean="0">
                <a:solidFill>
                  <a:schemeClr val="accent3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Delete</a:t>
            </a:r>
          </a:p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-----</a:t>
            </a:r>
          </a:p>
          <a:p>
            <a:pPr algn="ct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Display all</a:t>
            </a:r>
          </a:p>
          <a:p>
            <a:pPr algn="ctr"/>
            <a:endParaRPr lang="en-US" dirty="0" smtClean="0"/>
          </a:p>
        </p:txBody>
      </p:sp>
      <p:sp>
        <p:nvSpPr>
          <p:cNvPr id="29" name="Bevel 28"/>
          <p:cNvSpPr/>
          <p:nvPr/>
        </p:nvSpPr>
        <p:spPr>
          <a:xfrm>
            <a:off x="6629400" y="2971800"/>
            <a:ext cx="9906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ID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0" name="Bevel 29"/>
          <p:cNvSpPr/>
          <p:nvPr/>
        </p:nvSpPr>
        <p:spPr>
          <a:xfrm>
            <a:off x="6629400" y="3581400"/>
            <a:ext cx="9906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FN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1" name="Bevel 30"/>
          <p:cNvSpPr/>
          <p:nvPr/>
        </p:nvSpPr>
        <p:spPr>
          <a:xfrm>
            <a:off x="6629400" y="4191000"/>
            <a:ext cx="9906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LN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2" name="Bevel 31"/>
          <p:cNvSpPr/>
          <p:nvPr/>
        </p:nvSpPr>
        <p:spPr>
          <a:xfrm>
            <a:off x="6629400" y="4800600"/>
            <a:ext cx="1066800" cy="533400"/>
          </a:xfrm>
          <a:prstGeom prst="bevel">
            <a:avLst>
              <a:gd name="adj" fmla="val 25687"/>
            </a:avLst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pitchFamily="34" charset="0"/>
              </a:rPr>
              <a:t>Grade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4" name="Notched Right Arrow 33"/>
          <p:cNvSpPr/>
          <p:nvPr/>
        </p:nvSpPr>
        <p:spPr>
          <a:xfrm>
            <a:off x="5486400" y="3733800"/>
            <a:ext cx="1066800" cy="609600"/>
          </a:xfrm>
          <a:prstGeom prst="notched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30" grpId="0" animBg="1"/>
      <p:bldP spid="31" grpId="0" animBg="1"/>
      <p:bldP spid="32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TF00001233</Template>
  <TotalTime>1078</TotalTime>
  <Words>582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Student Database Management System (SDBMS)</vt:lpstr>
      <vt:lpstr>Why SDBMS?</vt:lpstr>
      <vt:lpstr>Introduction</vt:lpstr>
      <vt:lpstr>Objectives of the Project</vt:lpstr>
      <vt:lpstr>Planned Features</vt:lpstr>
      <vt:lpstr>Introduction to Database</vt:lpstr>
      <vt:lpstr>Planned Features</vt:lpstr>
      <vt:lpstr>Major Characters of Students</vt:lpstr>
      <vt:lpstr>Planned Features</vt:lpstr>
      <vt:lpstr>Planned Features</vt:lpstr>
      <vt:lpstr>Planned Features</vt:lpstr>
      <vt:lpstr>Feature Description</vt:lpstr>
      <vt:lpstr>Feature Description</vt:lpstr>
      <vt:lpstr>Planned Features</vt:lpstr>
      <vt:lpstr>Feature Description</vt:lpstr>
      <vt:lpstr>All at once</vt:lpstr>
      <vt:lpstr>Demo with Another Similar Program</vt:lpstr>
      <vt:lpstr>Limitations</vt:lpstr>
      <vt:lpstr>CONCLUSION</vt:lpstr>
      <vt:lpstr>Thank you for your  co-operation!</vt:lpstr>
      <vt:lpstr>Bye with a smile 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Aashish</dc:creator>
  <cp:lastModifiedBy>Aashish</cp:lastModifiedBy>
  <cp:revision>74</cp:revision>
  <dcterms:created xsi:type="dcterms:W3CDTF">2018-12-19T22:52:30Z</dcterms:created>
  <dcterms:modified xsi:type="dcterms:W3CDTF">2018-12-20T16:50:32Z</dcterms:modified>
</cp:coreProperties>
</file>