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869A5-DB7C-4FCC-AF11-ED61EB23D4C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B3F85B6-7778-4AA4-945B-DDA6D81EEA80}">
      <dgm:prSet phldrT="[Text]"/>
      <dgm:spPr/>
      <dgm:t>
        <a:bodyPr/>
        <a:lstStyle/>
        <a:p>
          <a:r>
            <a:rPr lang="en-IN" dirty="0" err="1" smtClean="0"/>
            <a:t>cirticisms</a:t>
          </a:r>
          <a:endParaRPr lang="en-IN" dirty="0"/>
        </a:p>
      </dgm:t>
    </dgm:pt>
    <dgm:pt modelId="{62026E28-3556-4881-B642-E5B91F2B0800}" type="parTrans" cxnId="{D9C1ED83-179C-4338-B123-A1AA44CC9158}">
      <dgm:prSet/>
      <dgm:spPr/>
      <dgm:t>
        <a:bodyPr/>
        <a:lstStyle/>
        <a:p>
          <a:endParaRPr lang="en-IN"/>
        </a:p>
      </dgm:t>
    </dgm:pt>
    <dgm:pt modelId="{F9856985-484E-4D2E-9026-861A294B7FD0}" type="sibTrans" cxnId="{D9C1ED83-179C-4338-B123-A1AA44CC9158}">
      <dgm:prSet/>
      <dgm:spPr/>
      <dgm:t>
        <a:bodyPr/>
        <a:lstStyle/>
        <a:p>
          <a:endParaRPr lang="en-IN"/>
        </a:p>
      </dgm:t>
    </dgm:pt>
    <dgm:pt modelId="{799D0458-7874-4E17-A321-F4E36B8E5BA3}">
      <dgm:prSet phldrT="[Text]"/>
      <dgm:spPr/>
      <dgm:t>
        <a:bodyPr/>
        <a:lstStyle/>
        <a:p>
          <a:r>
            <a:rPr lang="en-IN" dirty="0" smtClean="0"/>
            <a:t>Lack of structure and </a:t>
          </a:r>
          <a:r>
            <a:rPr lang="en-IN" smtClean="0"/>
            <a:t>necessary documentation</a:t>
          </a:r>
          <a:endParaRPr lang="en-IN" dirty="0"/>
        </a:p>
      </dgm:t>
    </dgm:pt>
    <dgm:pt modelId="{8FCB8CDC-11D7-4B37-9E54-C12782813E02}" type="parTrans" cxnId="{DBE94031-4463-4859-879C-7E44291035B3}">
      <dgm:prSet/>
      <dgm:spPr/>
      <dgm:t>
        <a:bodyPr/>
        <a:lstStyle/>
        <a:p>
          <a:endParaRPr lang="en-IN"/>
        </a:p>
      </dgm:t>
    </dgm:pt>
    <dgm:pt modelId="{42C8F76C-7BDF-4DC7-AC94-EF6D885824A2}" type="sibTrans" cxnId="{DBE94031-4463-4859-879C-7E44291035B3}">
      <dgm:prSet/>
      <dgm:spPr/>
      <dgm:t>
        <a:bodyPr/>
        <a:lstStyle/>
        <a:p>
          <a:endParaRPr lang="en-IN"/>
        </a:p>
      </dgm:t>
    </dgm:pt>
    <dgm:pt modelId="{43C71346-2FE2-4153-9094-1D2224CD58F1}">
      <dgm:prSet phldrT="[Text]"/>
      <dgm:spPr/>
      <dgm:t>
        <a:bodyPr/>
        <a:lstStyle/>
        <a:p>
          <a:r>
            <a:rPr lang="en-IN" dirty="0" smtClean="0"/>
            <a:t>Requires too much cultural changes to adopt</a:t>
          </a:r>
          <a:endParaRPr lang="en-IN" dirty="0"/>
        </a:p>
      </dgm:t>
    </dgm:pt>
    <dgm:pt modelId="{DCE1AD03-3B7D-4BA3-A95D-AA03B3D30DBC}" type="parTrans" cxnId="{B147A9A0-C7C8-4498-B685-71547CFAB901}">
      <dgm:prSet/>
      <dgm:spPr/>
      <dgm:t>
        <a:bodyPr/>
        <a:lstStyle/>
        <a:p>
          <a:endParaRPr lang="en-IN"/>
        </a:p>
      </dgm:t>
    </dgm:pt>
    <dgm:pt modelId="{1E429405-6CC9-4696-81E3-58251957F9E4}" type="sibTrans" cxnId="{B147A9A0-C7C8-4498-B685-71547CFAB901}">
      <dgm:prSet/>
      <dgm:spPr/>
      <dgm:t>
        <a:bodyPr/>
        <a:lstStyle/>
        <a:p>
          <a:endParaRPr lang="en-IN"/>
        </a:p>
      </dgm:t>
    </dgm:pt>
    <dgm:pt modelId="{C1043AE4-5531-4746-8807-BCFFA516B415}">
      <dgm:prSet phldrT="[Text]"/>
      <dgm:spPr/>
      <dgm:t>
        <a:bodyPr/>
        <a:lstStyle/>
        <a:p>
          <a:r>
            <a:rPr lang="en-IN" dirty="0" smtClean="0"/>
            <a:t>Works with senior-level developers</a:t>
          </a:r>
          <a:endParaRPr lang="en-IN" dirty="0"/>
        </a:p>
      </dgm:t>
    </dgm:pt>
    <dgm:pt modelId="{7BBAF57B-D3E8-4357-848D-DFFA9F4E7918}" type="parTrans" cxnId="{8608CFD2-475F-4E9C-9E8E-8BA56D1B0C0C}">
      <dgm:prSet/>
      <dgm:spPr/>
      <dgm:t>
        <a:bodyPr/>
        <a:lstStyle/>
        <a:p>
          <a:endParaRPr lang="en-IN"/>
        </a:p>
      </dgm:t>
    </dgm:pt>
    <dgm:pt modelId="{5A72311F-6494-4A91-A4C6-4EFB2A5EBC58}" type="sibTrans" cxnId="{8608CFD2-475F-4E9C-9E8E-8BA56D1B0C0C}">
      <dgm:prSet/>
      <dgm:spPr/>
      <dgm:t>
        <a:bodyPr/>
        <a:lstStyle/>
        <a:p>
          <a:endParaRPr lang="en-IN"/>
        </a:p>
      </dgm:t>
    </dgm:pt>
    <dgm:pt modelId="{68715311-EFDF-477D-B410-BAE0296EC67A}" type="pres">
      <dgm:prSet presAssocID="{CD9869A5-DB7C-4FCC-AF11-ED61EB23D4C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33C638-5A07-4997-A40A-AB36EFF7618B}" type="pres">
      <dgm:prSet presAssocID="{EB3F85B6-7778-4AA4-945B-DDA6D81EEA80}" presName="root1" presStyleCnt="0"/>
      <dgm:spPr/>
    </dgm:pt>
    <dgm:pt modelId="{5CBFE96B-5747-438E-A410-CEE1027187FF}" type="pres">
      <dgm:prSet presAssocID="{EB3F85B6-7778-4AA4-945B-DDA6D81EEA8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F0C910B-B194-4D23-BA9A-841CF7EBE589}" type="pres">
      <dgm:prSet presAssocID="{EB3F85B6-7778-4AA4-945B-DDA6D81EEA80}" presName="level2hierChild" presStyleCnt="0"/>
      <dgm:spPr/>
    </dgm:pt>
    <dgm:pt modelId="{63CBAC53-C0C5-439F-AAC0-2627C0CE7ADE}" type="pres">
      <dgm:prSet presAssocID="{8FCB8CDC-11D7-4B37-9E54-C12782813E02}" presName="conn2-1" presStyleLbl="parChTrans1D2" presStyleIdx="0" presStyleCnt="3"/>
      <dgm:spPr/>
      <dgm:t>
        <a:bodyPr/>
        <a:lstStyle/>
        <a:p>
          <a:endParaRPr lang="en-IN"/>
        </a:p>
      </dgm:t>
    </dgm:pt>
    <dgm:pt modelId="{2A02AF96-2CD3-43F0-824E-1D9B3AB89ACA}" type="pres">
      <dgm:prSet presAssocID="{8FCB8CDC-11D7-4B37-9E54-C12782813E02}" presName="connTx" presStyleLbl="parChTrans1D2" presStyleIdx="0" presStyleCnt="3"/>
      <dgm:spPr/>
      <dgm:t>
        <a:bodyPr/>
        <a:lstStyle/>
        <a:p>
          <a:endParaRPr lang="en-IN"/>
        </a:p>
      </dgm:t>
    </dgm:pt>
    <dgm:pt modelId="{38A64432-662D-40AB-8BB1-1995346CF5E4}" type="pres">
      <dgm:prSet presAssocID="{799D0458-7874-4E17-A321-F4E36B8E5BA3}" presName="root2" presStyleCnt="0"/>
      <dgm:spPr/>
    </dgm:pt>
    <dgm:pt modelId="{9ECC6E07-57FC-4935-8AE9-D0CAA69516BB}" type="pres">
      <dgm:prSet presAssocID="{799D0458-7874-4E17-A321-F4E36B8E5BA3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C373068-7073-41A3-8093-3849E1396100}" type="pres">
      <dgm:prSet presAssocID="{799D0458-7874-4E17-A321-F4E36B8E5BA3}" presName="level3hierChild" presStyleCnt="0"/>
      <dgm:spPr/>
    </dgm:pt>
    <dgm:pt modelId="{3E3A3D94-077E-4E9C-A496-300259394F9E}" type="pres">
      <dgm:prSet presAssocID="{DCE1AD03-3B7D-4BA3-A95D-AA03B3D30DBC}" presName="conn2-1" presStyleLbl="parChTrans1D2" presStyleIdx="1" presStyleCnt="3"/>
      <dgm:spPr/>
      <dgm:t>
        <a:bodyPr/>
        <a:lstStyle/>
        <a:p>
          <a:endParaRPr lang="en-IN"/>
        </a:p>
      </dgm:t>
    </dgm:pt>
    <dgm:pt modelId="{F198DCCA-5906-4E75-A47C-9B0A0E53C6BE}" type="pres">
      <dgm:prSet presAssocID="{DCE1AD03-3B7D-4BA3-A95D-AA03B3D30DBC}" presName="connTx" presStyleLbl="parChTrans1D2" presStyleIdx="1" presStyleCnt="3"/>
      <dgm:spPr/>
      <dgm:t>
        <a:bodyPr/>
        <a:lstStyle/>
        <a:p>
          <a:endParaRPr lang="en-IN"/>
        </a:p>
      </dgm:t>
    </dgm:pt>
    <dgm:pt modelId="{3CD5033E-A629-4AF6-ABBE-1D4446DBDD29}" type="pres">
      <dgm:prSet presAssocID="{43C71346-2FE2-4153-9094-1D2224CD58F1}" presName="root2" presStyleCnt="0"/>
      <dgm:spPr/>
    </dgm:pt>
    <dgm:pt modelId="{B58460D7-F2A5-4498-8357-C69E62DACEB3}" type="pres">
      <dgm:prSet presAssocID="{43C71346-2FE2-4153-9094-1D2224CD58F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EDC364-4309-4DBD-BC24-41254DB6DCB9}" type="pres">
      <dgm:prSet presAssocID="{43C71346-2FE2-4153-9094-1D2224CD58F1}" presName="level3hierChild" presStyleCnt="0"/>
      <dgm:spPr/>
    </dgm:pt>
    <dgm:pt modelId="{6BCE7F5B-9773-4ADA-AD63-E31815063815}" type="pres">
      <dgm:prSet presAssocID="{7BBAF57B-D3E8-4357-848D-DFFA9F4E7918}" presName="conn2-1" presStyleLbl="parChTrans1D2" presStyleIdx="2" presStyleCnt="3"/>
      <dgm:spPr/>
      <dgm:t>
        <a:bodyPr/>
        <a:lstStyle/>
        <a:p>
          <a:endParaRPr lang="en-IN"/>
        </a:p>
      </dgm:t>
    </dgm:pt>
    <dgm:pt modelId="{F01C9ADB-912E-4826-B2EC-BF87E964F707}" type="pres">
      <dgm:prSet presAssocID="{7BBAF57B-D3E8-4357-848D-DFFA9F4E7918}" presName="connTx" presStyleLbl="parChTrans1D2" presStyleIdx="2" presStyleCnt="3"/>
      <dgm:spPr/>
      <dgm:t>
        <a:bodyPr/>
        <a:lstStyle/>
        <a:p>
          <a:endParaRPr lang="en-IN"/>
        </a:p>
      </dgm:t>
    </dgm:pt>
    <dgm:pt modelId="{CAAF8225-6441-405E-A687-07D4D7C9C6DE}" type="pres">
      <dgm:prSet presAssocID="{C1043AE4-5531-4746-8807-BCFFA516B415}" presName="root2" presStyleCnt="0"/>
      <dgm:spPr/>
    </dgm:pt>
    <dgm:pt modelId="{149461F4-D8ED-4D3D-93C2-1DF1FA987DA4}" type="pres">
      <dgm:prSet presAssocID="{C1043AE4-5531-4746-8807-BCFFA516B41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6BDCDFD-3E10-41DD-A186-3D9DCC87635A}" type="pres">
      <dgm:prSet presAssocID="{C1043AE4-5531-4746-8807-BCFFA516B415}" presName="level3hierChild" presStyleCnt="0"/>
      <dgm:spPr/>
    </dgm:pt>
  </dgm:ptLst>
  <dgm:cxnLst>
    <dgm:cxn modelId="{8F4A89B2-46B8-4087-B840-37CE5329681B}" type="presOf" srcId="{DCE1AD03-3B7D-4BA3-A95D-AA03B3D30DBC}" destId="{F198DCCA-5906-4E75-A47C-9B0A0E53C6BE}" srcOrd="1" destOrd="0" presId="urn:microsoft.com/office/officeart/2008/layout/HorizontalMultiLevelHierarchy"/>
    <dgm:cxn modelId="{8608CFD2-475F-4E9C-9E8E-8BA56D1B0C0C}" srcId="{EB3F85B6-7778-4AA4-945B-DDA6D81EEA80}" destId="{C1043AE4-5531-4746-8807-BCFFA516B415}" srcOrd="2" destOrd="0" parTransId="{7BBAF57B-D3E8-4357-848D-DFFA9F4E7918}" sibTransId="{5A72311F-6494-4A91-A4C6-4EFB2A5EBC58}"/>
    <dgm:cxn modelId="{DBE94031-4463-4859-879C-7E44291035B3}" srcId="{EB3F85B6-7778-4AA4-945B-DDA6D81EEA80}" destId="{799D0458-7874-4E17-A321-F4E36B8E5BA3}" srcOrd="0" destOrd="0" parTransId="{8FCB8CDC-11D7-4B37-9E54-C12782813E02}" sibTransId="{42C8F76C-7BDF-4DC7-AC94-EF6D885824A2}"/>
    <dgm:cxn modelId="{998DF8DE-5373-42D0-AF36-1298E09EFF20}" type="presOf" srcId="{CD9869A5-DB7C-4FCC-AF11-ED61EB23D4C1}" destId="{68715311-EFDF-477D-B410-BAE0296EC67A}" srcOrd="0" destOrd="0" presId="urn:microsoft.com/office/officeart/2008/layout/HorizontalMultiLevelHierarchy"/>
    <dgm:cxn modelId="{1252068F-0C45-46AD-8C92-508B1B82E441}" type="presOf" srcId="{DCE1AD03-3B7D-4BA3-A95D-AA03B3D30DBC}" destId="{3E3A3D94-077E-4E9C-A496-300259394F9E}" srcOrd="0" destOrd="0" presId="urn:microsoft.com/office/officeart/2008/layout/HorizontalMultiLevelHierarchy"/>
    <dgm:cxn modelId="{712ADCC9-3659-4579-9A90-ED92C7FAF5B7}" type="presOf" srcId="{C1043AE4-5531-4746-8807-BCFFA516B415}" destId="{149461F4-D8ED-4D3D-93C2-1DF1FA987DA4}" srcOrd="0" destOrd="0" presId="urn:microsoft.com/office/officeart/2008/layout/HorizontalMultiLevelHierarchy"/>
    <dgm:cxn modelId="{1EDD5940-3A96-48BC-8113-05FEC0361EAA}" type="presOf" srcId="{43C71346-2FE2-4153-9094-1D2224CD58F1}" destId="{B58460D7-F2A5-4498-8357-C69E62DACEB3}" srcOrd="0" destOrd="0" presId="urn:microsoft.com/office/officeart/2008/layout/HorizontalMultiLevelHierarchy"/>
    <dgm:cxn modelId="{0F18982F-7CA1-43E9-80AA-1E7451195A43}" type="presOf" srcId="{799D0458-7874-4E17-A321-F4E36B8E5BA3}" destId="{9ECC6E07-57FC-4935-8AE9-D0CAA69516BB}" srcOrd="0" destOrd="0" presId="urn:microsoft.com/office/officeart/2008/layout/HorizontalMultiLevelHierarchy"/>
    <dgm:cxn modelId="{D17AB81A-F240-4026-8E33-94F2C4F00872}" type="presOf" srcId="{7BBAF57B-D3E8-4357-848D-DFFA9F4E7918}" destId="{6BCE7F5B-9773-4ADA-AD63-E31815063815}" srcOrd="0" destOrd="0" presId="urn:microsoft.com/office/officeart/2008/layout/HorizontalMultiLevelHierarchy"/>
    <dgm:cxn modelId="{B147A9A0-C7C8-4498-B685-71547CFAB901}" srcId="{EB3F85B6-7778-4AA4-945B-DDA6D81EEA80}" destId="{43C71346-2FE2-4153-9094-1D2224CD58F1}" srcOrd="1" destOrd="0" parTransId="{DCE1AD03-3B7D-4BA3-A95D-AA03B3D30DBC}" sibTransId="{1E429405-6CC9-4696-81E3-58251957F9E4}"/>
    <dgm:cxn modelId="{D9C1ED83-179C-4338-B123-A1AA44CC9158}" srcId="{CD9869A5-DB7C-4FCC-AF11-ED61EB23D4C1}" destId="{EB3F85B6-7778-4AA4-945B-DDA6D81EEA80}" srcOrd="0" destOrd="0" parTransId="{62026E28-3556-4881-B642-E5B91F2B0800}" sibTransId="{F9856985-484E-4D2E-9026-861A294B7FD0}"/>
    <dgm:cxn modelId="{046ADA72-5721-4B82-B77A-DAE921AEB831}" type="presOf" srcId="{EB3F85B6-7778-4AA4-945B-DDA6D81EEA80}" destId="{5CBFE96B-5747-438E-A410-CEE1027187FF}" srcOrd="0" destOrd="0" presId="urn:microsoft.com/office/officeart/2008/layout/HorizontalMultiLevelHierarchy"/>
    <dgm:cxn modelId="{A3198147-9E6D-483E-9EF9-64E8A873A758}" type="presOf" srcId="{8FCB8CDC-11D7-4B37-9E54-C12782813E02}" destId="{63CBAC53-C0C5-439F-AAC0-2627C0CE7ADE}" srcOrd="0" destOrd="0" presId="urn:microsoft.com/office/officeart/2008/layout/HorizontalMultiLevelHierarchy"/>
    <dgm:cxn modelId="{C84D98CE-D2B9-4353-B8C5-9E9D259C83FA}" type="presOf" srcId="{8FCB8CDC-11D7-4B37-9E54-C12782813E02}" destId="{2A02AF96-2CD3-43F0-824E-1D9B3AB89ACA}" srcOrd="1" destOrd="0" presId="urn:microsoft.com/office/officeart/2008/layout/HorizontalMultiLevelHierarchy"/>
    <dgm:cxn modelId="{F409E9E5-FF5B-4F89-9C95-AAB200E7AEE9}" type="presOf" srcId="{7BBAF57B-D3E8-4357-848D-DFFA9F4E7918}" destId="{F01C9ADB-912E-4826-B2EC-BF87E964F707}" srcOrd="1" destOrd="0" presId="urn:microsoft.com/office/officeart/2008/layout/HorizontalMultiLevelHierarchy"/>
    <dgm:cxn modelId="{D2AC6CFC-F631-4CD8-A69E-6AAC5322B99B}" type="presParOf" srcId="{68715311-EFDF-477D-B410-BAE0296EC67A}" destId="{0333C638-5A07-4997-A40A-AB36EFF7618B}" srcOrd="0" destOrd="0" presId="urn:microsoft.com/office/officeart/2008/layout/HorizontalMultiLevelHierarchy"/>
    <dgm:cxn modelId="{2CE687B5-BB09-4A50-8AAB-1205272ED481}" type="presParOf" srcId="{0333C638-5A07-4997-A40A-AB36EFF7618B}" destId="{5CBFE96B-5747-438E-A410-CEE1027187FF}" srcOrd="0" destOrd="0" presId="urn:microsoft.com/office/officeart/2008/layout/HorizontalMultiLevelHierarchy"/>
    <dgm:cxn modelId="{F9810531-5F4C-49EA-8CB2-94E0CEB5E942}" type="presParOf" srcId="{0333C638-5A07-4997-A40A-AB36EFF7618B}" destId="{6F0C910B-B194-4D23-BA9A-841CF7EBE589}" srcOrd="1" destOrd="0" presId="urn:microsoft.com/office/officeart/2008/layout/HorizontalMultiLevelHierarchy"/>
    <dgm:cxn modelId="{D2F42F78-E9E7-4344-A158-E701C7D07F23}" type="presParOf" srcId="{6F0C910B-B194-4D23-BA9A-841CF7EBE589}" destId="{63CBAC53-C0C5-439F-AAC0-2627C0CE7ADE}" srcOrd="0" destOrd="0" presId="urn:microsoft.com/office/officeart/2008/layout/HorizontalMultiLevelHierarchy"/>
    <dgm:cxn modelId="{E84CC901-089C-43C9-B9B6-91414C7E41D1}" type="presParOf" srcId="{63CBAC53-C0C5-439F-AAC0-2627C0CE7ADE}" destId="{2A02AF96-2CD3-43F0-824E-1D9B3AB89ACA}" srcOrd="0" destOrd="0" presId="urn:microsoft.com/office/officeart/2008/layout/HorizontalMultiLevelHierarchy"/>
    <dgm:cxn modelId="{3D0CBDA9-F012-4A8E-A12D-F353A99F7A58}" type="presParOf" srcId="{6F0C910B-B194-4D23-BA9A-841CF7EBE589}" destId="{38A64432-662D-40AB-8BB1-1995346CF5E4}" srcOrd="1" destOrd="0" presId="urn:microsoft.com/office/officeart/2008/layout/HorizontalMultiLevelHierarchy"/>
    <dgm:cxn modelId="{0FA95FD9-934F-4846-BA6A-72C99FC6F1ED}" type="presParOf" srcId="{38A64432-662D-40AB-8BB1-1995346CF5E4}" destId="{9ECC6E07-57FC-4935-8AE9-D0CAA69516BB}" srcOrd="0" destOrd="0" presId="urn:microsoft.com/office/officeart/2008/layout/HorizontalMultiLevelHierarchy"/>
    <dgm:cxn modelId="{840C8753-ED6E-47BE-B7DF-D948CEA5F5B7}" type="presParOf" srcId="{38A64432-662D-40AB-8BB1-1995346CF5E4}" destId="{DC373068-7073-41A3-8093-3849E1396100}" srcOrd="1" destOrd="0" presId="urn:microsoft.com/office/officeart/2008/layout/HorizontalMultiLevelHierarchy"/>
    <dgm:cxn modelId="{DEDA6EE0-BF5B-4519-8CD0-890510982294}" type="presParOf" srcId="{6F0C910B-B194-4D23-BA9A-841CF7EBE589}" destId="{3E3A3D94-077E-4E9C-A496-300259394F9E}" srcOrd="2" destOrd="0" presId="urn:microsoft.com/office/officeart/2008/layout/HorizontalMultiLevelHierarchy"/>
    <dgm:cxn modelId="{0F5FB390-FAE3-4D4A-8484-AACD2B27A5EE}" type="presParOf" srcId="{3E3A3D94-077E-4E9C-A496-300259394F9E}" destId="{F198DCCA-5906-4E75-A47C-9B0A0E53C6BE}" srcOrd="0" destOrd="0" presId="urn:microsoft.com/office/officeart/2008/layout/HorizontalMultiLevelHierarchy"/>
    <dgm:cxn modelId="{412A2A39-7D6E-49F2-BD2C-1A3C2C662264}" type="presParOf" srcId="{6F0C910B-B194-4D23-BA9A-841CF7EBE589}" destId="{3CD5033E-A629-4AF6-ABBE-1D4446DBDD29}" srcOrd="3" destOrd="0" presId="urn:microsoft.com/office/officeart/2008/layout/HorizontalMultiLevelHierarchy"/>
    <dgm:cxn modelId="{844AF710-6898-48A0-A0EB-B6B400345FF2}" type="presParOf" srcId="{3CD5033E-A629-4AF6-ABBE-1D4446DBDD29}" destId="{B58460D7-F2A5-4498-8357-C69E62DACEB3}" srcOrd="0" destOrd="0" presId="urn:microsoft.com/office/officeart/2008/layout/HorizontalMultiLevelHierarchy"/>
    <dgm:cxn modelId="{120A74EF-965A-4C34-81D4-187AC2636029}" type="presParOf" srcId="{3CD5033E-A629-4AF6-ABBE-1D4446DBDD29}" destId="{E5EDC364-4309-4DBD-BC24-41254DB6DCB9}" srcOrd="1" destOrd="0" presId="urn:microsoft.com/office/officeart/2008/layout/HorizontalMultiLevelHierarchy"/>
    <dgm:cxn modelId="{41C45407-299A-48B8-8612-5CF60BBF8596}" type="presParOf" srcId="{6F0C910B-B194-4D23-BA9A-841CF7EBE589}" destId="{6BCE7F5B-9773-4ADA-AD63-E31815063815}" srcOrd="4" destOrd="0" presId="urn:microsoft.com/office/officeart/2008/layout/HorizontalMultiLevelHierarchy"/>
    <dgm:cxn modelId="{5BA47E2E-F1FF-4AC1-AB9A-474B9B98DE18}" type="presParOf" srcId="{6BCE7F5B-9773-4ADA-AD63-E31815063815}" destId="{F01C9ADB-912E-4826-B2EC-BF87E964F707}" srcOrd="0" destOrd="0" presId="urn:microsoft.com/office/officeart/2008/layout/HorizontalMultiLevelHierarchy"/>
    <dgm:cxn modelId="{D2D28105-49F7-413C-86A6-EE268AEAA61F}" type="presParOf" srcId="{6F0C910B-B194-4D23-BA9A-841CF7EBE589}" destId="{CAAF8225-6441-405E-A687-07D4D7C9C6DE}" srcOrd="5" destOrd="0" presId="urn:microsoft.com/office/officeart/2008/layout/HorizontalMultiLevelHierarchy"/>
    <dgm:cxn modelId="{43893F2D-E3A8-468E-B22B-F2B047FF78FD}" type="presParOf" srcId="{CAAF8225-6441-405E-A687-07D4D7C9C6DE}" destId="{149461F4-D8ED-4D3D-93C2-1DF1FA987DA4}" srcOrd="0" destOrd="0" presId="urn:microsoft.com/office/officeart/2008/layout/HorizontalMultiLevelHierarchy"/>
    <dgm:cxn modelId="{8CB3F0E4-F65E-4E50-AEF1-0D2D67CECEB3}" type="presParOf" srcId="{CAAF8225-6441-405E-A687-07D4D7C9C6DE}" destId="{C6BDCDFD-3E10-41DD-A186-3D9DCC87635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E7F5B-9773-4ADA-AD63-E31815063815}">
      <dsp:nvSpPr>
        <dsp:cNvPr id="0" name=""/>
        <dsp:cNvSpPr/>
      </dsp:nvSpPr>
      <dsp:spPr>
        <a:xfrm>
          <a:off x="2552625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53982" y="3316465"/>
        <a:ext cx="72669" cy="72669"/>
      </dsp:txXfrm>
    </dsp:sp>
    <dsp:sp modelId="{3E3A3D94-077E-4E9C-A496-300259394F9E}">
      <dsp:nvSpPr>
        <dsp:cNvPr id="0" name=""/>
        <dsp:cNvSpPr/>
      </dsp:nvSpPr>
      <dsp:spPr>
        <a:xfrm>
          <a:off x="2552625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3432" y="2692448"/>
        <a:ext cx="33769" cy="33769"/>
      </dsp:txXfrm>
    </dsp:sp>
    <dsp:sp modelId="{63CBAC53-C0C5-439F-AAC0-2627C0CE7ADE}">
      <dsp:nvSpPr>
        <dsp:cNvPr id="0" name=""/>
        <dsp:cNvSpPr/>
      </dsp:nvSpPr>
      <dsp:spPr>
        <a:xfrm>
          <a:off x="2552625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53982" y="2029532"/>
        <a:ext cx="72669" cy="72669"/>
      </dsp:txXfrm>
    </dsp:sp>
    <dsp:sp modelId="{5CBFE96B-5747-438E-A410-CEE1027187FF}">
      <dsp:nvSpPr>
        <dsp:cNvPr id="0" name=""/>
        <dsp:cNvSpPr/>
      </dsp:nvSpPr>
      <dsp:spPr>
        <a:xfrm rot="16200000">
          <a:off x="-671481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err="1" smtClean="0"/>
            <a:t>cirticisms</a:t>
          </a:r>
          <a:endParaRPr lang="en-IN" sz="6500" kern="1200" dirty="0"/>
        </a:p>
      </dsp:txBody>
      <dsp:txXfrm>
        <a:off x="-671481" y="2194560"/>
        <a:ext cx="5418667" cy="1029546"/>
      </dsp:txXfrm>
    </dsp:sp>
    <dsp:sp modelId="{9ECC6E07-57FC-4935-8AE9-D0CAA69516BB}">
      <dsp:nvSpPr>
        <dsp:cNvPr id="0" name=""/>
        <dsp:cNvSpPr/>
      </dsp:nvSpPr>
      <dsp:spPr>
        <a:xfrm>
          <a:off x="3228008" y="9076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Lack of structure and </a:t>
          </a:r>
          <a:r>
            <a:rPr lang="en-IN" sz="2300" kern="1200" smtClean="0"/>
            <a:t>necessary documentation</a:t>
          </a:r>
          <a:endParaRPr lang="en-IN" sz="2300" kern="1200" dirty="0"/>
        </a:p>
      </dsp:txBody>
      <dsp:txXfrm>
        <a:off x="3228008" y="907626"/>
        <a:ext cx="3376913" cy="1029546"/>
      </dsp:txXfrm>
    </dsp:sp>
    <dsp:sp modelId="{B58460D7-F2A5-4498-8357-C69E62DACEB3}">
      <dsp:nvSpPr>
        <dsp:cNvPr id="0" name=""/>
        <dsp:cNvSpPr/>
      </dsp:nvSpPr>
      <dsp:spPr>
        <a:xfrm>
          <a:off x="3228008" y="21945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Requires too much cultural changes to adopt</a:t>
          </a:r>
          <a:endParaRPr lang="en-IN" sz="2300" kern="1200" dirty="0"/>
        </a:p>
      </dsp:txBody>
      <dsp:txXfrm>
        <a:off x="3228008" y="2194560"/>
        <a:ext cx="3376913" cy="1029546"/>
      </dsp:txXfrm>
    </dsp:sp>
    <dsp:sp modelId="{149461F4-D8ED-4D3D-93C2-1DF1FA987DA4}">
      <dsp:nvSpPr>
        <dsp:cNvPr id="0" name=""/>
        <dsp:cNvSpPr/>
      </dsp:nvSpPr>
      <dsp:spPr>
        <a:xfrm>
          <a:off x="3228008" y="34814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Works with senior-level developers</a:t>
          </a:r>
          <a:endParaRPr lang="en-IN" sz="2300" kern="1200" dirty="0"/>
        </a:p>
      </dsp:txBody>
      <dsp:txXfrm>
        <a:off x="3228008" y="3481493"/>
        <a:ext cx="3376913" cy="102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FF27E-85CE-4FD5-A4AE-A7D95BC7DEE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62816-A87E-4722-A695-D6E92465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0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371126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419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93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18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Aashish Tamrakar</dc:creator>
  <cp:lastModifiedBy>Meghraj Sharma</cp:lastModifiedBy>
  <cp:revision>4</cp:revision>
  <dcterms:created xsi:type="dcterms:W3CDTF">2019-12-08T10:51:25Z</dcterms:created>
  <dcterms:modified xsi:type="dcterms:W3CDTF">2019-12-08T15:43:11Z</dcterms:modified>
</cp:coreProperties>
</file>