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198</Words>
  <Application>Microsoft Office PowerPoint</Application>
  <PresentationFormat>Widescreen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41</cp:revision>
  <dcterms:created xsi:type="dcterms:W3CDTF">2019-12-05T11:22:12Z</dcterms:created>
  <dcterms:modified xsi:type="dcterms:W3CDTF">2019-12-08T16:17:11Z</dcterms:modified>
</cp:coreProperties>
</file>