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 AASHISH! (RISE OF CONCEPT)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 smtClean="0"/>
              <a:t>	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Asim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Aryal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Niroj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Bajracharya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Sudip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Gyawali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 1990s, Object Oriented Programming replaced procedural programming.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Extreme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 smtClean="0"/>
              <a:t>Internet changed the business requirement to rapidly changing.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Dot Com Bubble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pPr algn="ctr"/>
              <a:r>
                <a:rPr lang="en-US" dirty="0" smtClean="0"/>
                <a:t>Time </a:t>
              </a:r>
              <a:r>
                <a:rPr lang="en-US" dirty="0"/>
                <a:t>↓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10</cp:revision>
  <dcterms:created xsi:type="dcterms:W3CDTF">2019-12-05T11:22:12Z</dcterms:created>
  <dcterms:modified xsi:type="dcterms:W3CDTF">2019-12-06T11:04:36Z</dcterms:modified>
</cp:coreProperties>
</file>