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media/image16.jpg" ContentType="image/png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3" r:id="rId11"/>
    <p:sldId id="264" r:id="rId12"/>
    <p:sldId id="267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ashish" id="{38557569-65EE-4CD2-A80F-0FF1E354EA6B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5"/>
            <p14:sldId id="266"/>
            <p14:sldId id="263"/>
            <p14:sldId id="264"/>
            <p14:sldId id="267"/>
          </p14:sldIdLst>
        </p14:section>
        <p14:section name="Asim" id="{7A21570C-8DEE-4C3C-B7A6-7DBEC18FD3EA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Sudip" id="{6CFB1B65-96C3-49BB-AB6D-80166A1D51DB}">
          <p14:sldIdLst>
            <p14:sldId id="282"/>
            <p14:sldId id="283"/>
            <p14:sldId id="284"/>
          </p14:sldIdLst>
        </p14:section>
        <p14:section name="Niroj" id="{A75B5455-CBB2-4FE2-8B9B-7709705FA44C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D3A20-F65F-4192-9123-EAC5330E5D1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1CBF3-ED67-4DE4-92E8-D28F4E02C66C}">
      <dgm:prSet phldrT="[Text]"/>
      <dgm:spPr/>
      <dgm:t>
        <a:bodyPr/>
        <a:lstStyle/>
        <a:p>
          <a:r>
            <a:rPr lang="en-US" dirty="0"/>
            <a:t>Software development model</a:t>
          </a:r>
        </a:p>
      </dgm:t>
    </dgm:pt>
    <dgm:pt modelId="{62D71432-5937-427D-9E65-CD7804702917}" type="parTrans" cxnId="{42468133-6626-413F-8036-DCB1ECD7F00D}">
      <dgm:prSet/>
      <dgm:spPr/>
      <dgm:t>
        <a:bodyPr/>
        <a:lstStyle/>
        <a:p>
          <a:endParaRPr lang="en-US"/>
        </a:p>
      </dgm:t>
    </dgm:pt>
    <dgm:pt modelId="{56D95F66-2F36-41C3-A4C8-AAA41A7C5935}" type="sibTrans" cxnId="{42468133-6626-413F-8036-DCB1ECD7F00D}">
      <dgm:prSet/>
      <dgm:spPr/>
      <dgm:t>
        <a:bodyPr/>
        <a:lstStyle/>
        <a:p>
          <a:endParaRPr lang="en-US"/>
        </a:p>
      </dgm:t>
    </dgm:pt>
    <dgm:pt modelId="{3A1CE0DB-424D-4E8C-9CC4-E9A7F0192187}">
      <dgm:prSet phldrT="[Text]"/>
      <dgm:spPr/>
      <dgm:t>
        <a:bodyPr/>
        <a:lstStyle/>
        <a:p>
          <a:r>
            <a:rPr lang="en-US" dirty="0"/>
            <a:t>Waterfall model</a:t>
          </a:r>
        </a:p>
      </dgm:t>
    </dgm:pt>
    <dgm:pt modelId="{584E096D-ECCA-45D3-8418-8AF5829CA25D}" type="parTrans" cxnId="{CB5E1146-E11D-4CD5-866D-1BEA23F58352}">
      <dgm:prSet/>
      <dgm:spPr/>
      <dgm:t>
        <a:bodyPr/>
        <a:lstStyle/>
        <a:p>
          <a:endParaRPr lang="en-US"/>
        </a:p>
      </dgm:t>
    </dgm:pt>
    <dgm:pt modelId="{52532CF6-0526-4785-A2A6-1AD1072ADB9D}" type="sibTrans" cxnId="{CB5E1146-E11D-4CD5-866D-1BEA23F58352}">
      <dgm:prSet/>
      <dgm:spPr/>
      <dgm:t>
        <a:bodyPr/>
        <a:lstStyle/>
        <a:p>
          <a:endParaRPr lang="en-US"/>
        </a:p>
      </dgm:t>
    </dgm:pt>
    <dgm:pt modelId="{446E3B0E-A84C-4C0D-90C5-2CDA8EE8A1E3}">
      <dgm:prSet phldrT="[Text]"/>
      <dgm:spPr/>
      <dgm:t>
        <a:bodyPr/>
        <a:lstStyle/>
        <a:p>
          <a:r>
            <a:rPr lang="en-US" dirty="0"/>
            <a:t>Iterative model</a:t>
          </a:r>
        </a:p>
      </dgm:t>
    </dgm:pt>
    <dgm:pt modelId="{86A5A7C0-6915-4FCE-82B7-85A9613781AF}" type="parTrans" cxnId="{F2CD6D79-35C3-46D2-8458-7C54E7AD556B}">
      <dgm:prSet/>
      <dgm:spPr/>
      <dgm:t>
        <a:bodyPr/>
        <a:lstStyle/>
        <a:p>
          <a:endParaRPr lang="en-US"/>
        </a:p>
      </dgm:t>
    </dgm:pt>
    <dgm:pt modelId="{1E6BF274-94E7-49EA-823A-D7901911558F}" type="sibTrans" cxnId="{F2CD6D79-35C3-46D2-8458-7C54E7AD556B}">
      <dgm:prSet/>
      <dgm:spPr/>
      <dgm:t>
        <a:bodyPr/>
        <a:lstStyle/>
        <a:p>
          <a:endParaRPr lang="en-US"/>
        </a:p>
      </dgm:t>
    </dgm:pt>
    <dgm:pt modelId="{BD0E6AD9-71FA-4C38-8A7F-3AE8864E181B}">
      <dgm:prSet phldrT="[Text]"/>
      <dgm:spPr/>
      <dgm:t>
        <a:bodyPr/>
        <a:lstStyle/>
        <a:p>
          <a:r>
            <a:rPr lang="en-US" dirty="0"/>
            <a:t>Agile model</a:t>
          </a:r>
        </a:p>
      </dgm:t>
    </dgm:pt>
    <dgm:pt modelId="{21A2A793-8C28-4FBF-B131-56655A905B20}" type="parTrans" cxnId="{553FE6F1-27F8-4BAB-A7E2-EC6F04AD7955}">
      <dgm:prSet/>
      <dgm:spPr/>
      <dgm:t>
        <a:bodyPr/>
        <a:lstStyle/>
        <a:p>
          <a:endParaRPr lang="en-US"/>
        </a:p>
      </dgm:t>
    </dgm:pt>
    <dgm:pt modelId="{E4A3282E-BB57-4C66-ACAD-724F46D03C99}" type="sibTrans" cxnId="{553FE6F1-27F8-4BAB-A7E2-EC6F04AD7955}">
      <dgm:prSet/>
      <dgm:spPr/>
      <dgm:t>
        <a:bodyPr/>
        <a:lstStyle/>
        <a:p>
          <a:endParaRPr lang="en-US"/>
        </a:p>
      </dgm:t>
    </dgm:pt>
    <dgm:pt modelId="{BF8C4942-3560-466A-B7F7-036045090DB4}">
      <dgm:prSet phldrT="[Text]"/>
      <dgm:spPr/>
      <dgm:t>
        <a:bodyPr/>
        <a:lstStyle/>
        <a:p>
          <a:pPr algn="ctr"/>
          <a:r>
            <a:rPr lang="en-US" dirty="0"/>
            <a:t>RAD model</a:t>
          </a:r>
        </a:p>
      </dgm:t>
    </dgm:pt>
    <dgm:pt modelId="{1BB7DC7D-6905-49E9-9FD0-654AD573C40E}" type="parTrans" cxnId="{8FCE9B16-5AA7-4F09-B332-9E3766D358F6}">
      <dgm:prSet/>
      <dgm:spPr/>
      <dgm:t>
        <a:bodyPr/>
        <a:lstStyle/>
        <a:p>
          <a:endParaRPr lang="en-US"/>
        </a:p>
      </dgm:t>
    </dgm:pt>
    <dgm:pt modelId="{2E8BD8F1-AC8D-430A-A16A-29538E9A8D89}" type="sibTrans" cxnId="{8FCE9B16-5AA7-4F09-B332-9E3766D358F6}">
      <dgm:prSet/>
      <dgm:spPr/>
      <dgm:t>
        <a:bodyPr/>
        <a:lstStyle/>
        <a:p>
          <a:endParaRPr lang="en-US"/>
        </a:p>
      </dgm:t>
    </dgm:pt>
    <dgm:pt modelId="{EAA2BEE3-0DBD-465D-BB64-31830BFC8ABC}">
      <dgm:prSet phldrT="[Text]"/>
      <dgm:spPr/>
      <dgm:t>
        <a:bodyPr/>
        <a:lstStyle/>
        <a:p>
          <a:pPr algn="ctr"/>
          <a:r>
            <a:rPr lang="en-US" dirty="0"/>
            <a:t>Incremental model</a:t>
          </a:r>
        </a:p>
      </dgm:t>
    </dgm:pt>
    <dgm:pt modelId="{4622D5E9-A79E-4AC5-AC80-5F230C759282}" type="parTrans" cxnId="{327FA47C-F072-4DC1-B582-E34C662F0AC8}">
      <dgm:prSet/>
      <dgm:spPr/>
      <dgm:t>
        <a:bodyPr/>
        <a:lstStyle/>
        <a:p>
          <a:endParaRPr lang="en-US"/>
        </a:p>
      </dgm:t>
    </dgm:pt>
    <dgm:pt modelId="{C8CE8BA7-678D-4C94-8F91-3A77355BB83A}" type="sibTrans" cxnId="{327FA47C-F072-4DC1-B582-E34C662F0AC8}">
      <dgm:prSet/>
      <dgm:spPr/>
      <dgm:t>
        <a:bodyPr/>
        <a:lstStyle/>
        <a:p>
          <a:endParaRPr lang="en-US"/>
        </a:p>
      </dgm:t>
    </dgm:pt>
    <dgm:pt modelId="{7C910102-AEE4-484B-ACEB-B163D80A8AC3}">
      <dgm:prSet phldrT="[Text]"/>
      <dgm:spPr/>
      <dgm:t>
        <a:bodyPr/>
        <a:lstStyle/>
        <a:p>
          <a:pPr algn="ctr"/>
          <a:r>
            <a:rPr lang="en-US" dirty="0"/>
            <a:t>V model</a:t>
          </a:r>
        </a:p>
      </dgm:t>
    </dgm:pt>
    <dgm:pt modelId="{2C662DC6-0642-4B64-BA19-E82C9A57D4C8}" type="parTrans" cxnId="{93AA4161-2792-4A73-924C-3A9358908DED}">
      <dgm:prSet/>
      <dgm:spPr/>
      <dgm:t>
        <a:bodyPr/>
        <a:lstStyle/>
        <a:p>
          <a:endParaRPr lang="en-US"/>
        </a:p>
      </dgm:t>
    </dgm:pt>
    <dgm:pt modelId="{821F0E55-CEF6-48A1-AC37-6D1FD50F8A7C}" type="sibTrans" cxnId="{93AA4161-2792-4A73-924C-3A9358908DED}">
      <dgm:prSet/>
      <dgm:spPr/>
      <dgm:t>
        <a:bodyPr/>
        <a:lstStyle/>
        <a:p>
          <a:endParaRPr lang="en-US"/>
        </a:p>
      </dgm:t>
    </dgm:pt>
    <dgm:pt modelId="{801A760C-B3A6-4942-B41F-1B74F7CFB869}">
      <dgm:prSet phldrT="[Text]"/>
      <dgm:spPr/>
      <dgm:t>
        <a:bodyPr/>
        <a:lstStyle/>
        <a:p>
          <a:pPr algn="ctr"/>
          <a:r>
            <a:rPr lang="en-US" dirty="0"/>
            <a:t>Spiral model</a:t>
          </a:r>
        </a:p>
      </dgm:t>
    </dgm:pt>
    <dgm:pt modelId="{FF8C1F41-9000-4666-8B3C-F006C6352F33}" type="parTrans" cxnId="{E5A2C89A-9107-4792-8CCC-4898D6EC5DBA}">
      <dgm:prSet/>
      <dgm:spPr/>
      <dgm:t>
        <a:bodyPr/>
        <a:lstStyle/>
        <a:p>
          <a:endParaRPr lang="en-US"/>
        </a:p>
      </dgm:t>
    </dgm:pt>
    <dgm:pt modelId="{088CB9C7-E6AD-4656-9612-A21801614288}" type="sibTrans" cxnId="{E5A2C89A-9107-4792-8CCC-4898D6EC5DBA}">
      <dgm:prSet/>
      <dgm:spPr/>
      <dgm:t>
        <a:bodyPr/>
        <a:lstStyle/>
        <a:p>
          <a:endParaRPr lang="en-US"/>
        </a:p>
      </dgm:t>
    </dgm:pt>
    <dgm:pt modelId="{AF29EEAD-64B5-4C37-8C6D-6E10B5F4AE2B}" type="pres">
      <dgm:prSet presAssocID="{8A4D3A20-F65F-4192-9123-EAC5330E5D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46D806-D633-4925-88FF-13EA3736C642}" type="pres">
      <dgm:prSet presAssocID="{3E21CBF3-ED67-4DE4-92E8-D28F4E02C66C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4084-EA21-4F7B-A20F-0E1723A71ADE}" type="pres">
      <dgm:prSet presAssocID="{3A1CE0DB-424D-4E8C-9CC4-E9A7F019218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6657-0C10-4626-945F-7A6C8CB3D378}" type="pres">
      <dgm:prSet presAssocID="{3A1CE0DB-424D-4E8C-9CC4-E9A7F0192187}" presName="dummy" presStyleCnt="0"/>
      <dgm:spPr/>
    </dgm:pt>
    <dgm:pt modelId="{98C0CE5D-6568-4C58-8044-A6118E4DFAF6}" type="pres">
      <dgm:prSet presAssocID="{52532CF6-0526-4785-A2A6-1AD1072ADB9D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24B37C8-2E78-4627-9714-90BFEACD2D8D}" type="pres">
      <dgm:prSet presAssocID="{446E3B0E-A84C-4C0D-90C5-2CDA8EE8A1E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F2A5-5C24-4585-9A86-9D9C4FF71750}" type="pres">
      <dgm:prSet presAssocID="{446E3B0E-A84C-4C0D-90C5-2CDA8EE8A1E3}" presName="dummy" presStyleCnt="0"/>
      <dgm:spPr/>
    </dgm:pt>
    <dgm:pt modelId="{3403E89E-646F-4749-98B8-1636056908AA}" type="pres">
      <dgm:prSet presAssocID="{1E6BF274-94E7-49EA-823A-D7901911558F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02A1073-280A-4030-B61B-6AB009F7EB42}" type="pres">
      <dgm:prSet presAssocID="{BD0E6AD9-71FA-4C38-8A7F-3AE8864E181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AE671-5521-4538-904C-D35BB1613898}" type="pres">
      <dgm:prSet presAssocID="{BD0E6AD9-71FA-4C38-8A7F-3AE8864E181B}" presName="dummy" presStyleCnt="0"/>
      <dgm:spPr/>
    </dgm:pt>
    <dgm:pt modelId="{ADF11B85-49CD-4C45-834D-28EF8F01FAF4}" type="pres">
      <dgm:prSet presAssocID="{E4A3282E-BB57-4C66-ACAD-724F46D03C99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0856285-8B4C-4921-A3FF-D6436B7247C2}" type="pres">
      <dgm:prSet presAssocID="{BF8C4942-3560-466A-B7F7-036045090DB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E81E-CC26-47A2-9338-31B34FE15AC9}" type="pres">
      <dgm:prSet presAssocID="{BF8C4942-3560-466A-B7F7-036045090DB4}" presName="dummy" presStyleCnt="0"/>
      <dgm:spPr/>
    </dgm:pt>
    <dgm:pt modelId="{D4C25836-BB1E-40C6-9055-79DFE51E84A4}" type="pres">
      <dgm:prSet presAssocID="{2E8BD8F1-AC8D-430A-A16A-29538E9A8D89}" presName="sibTrans" presStyleLbl="sibTrans2D1" presStyleIdx="3" presStyleCnt="7"/>
      <dgm:spPr/>
      <dgm:t>
        <a:bodyPr/>
        <a:lstStyle/>
        <a:p>
          <a:endParaRPr lang="en-US"/>
        </a:p>
      </dgm:t>
    </dgm:pt>
    <dgm:pt modelId="{120EC894-2FDD-4E69-8DA1-1E4987D6750C}" type="pres">
      <dgm:prSet presAssocID="{EAA2BEE3-0DBD-465D-BB64-31830BFC8AB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65755-7427-4647-92AB-FF700CB7E917}" type="pres">
      <dgm:prSet presAssocID="{EAA2BEE3-0DBD-465D-BB64-31830BFC8ABC}" presName="dummy" presStyleCnt="0"/>
      <dgm:spPr/>
    </dgm:pt>
    <dgm:pt modelId="{62725212-3288-4862-A14D-4E6BB5BCB641}" type="pres">
      <dgm:prSet presAssocID="{C8CE8BA7-678D-4C94-8F91-3A77355BB83A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EBC7458-FEF4-4BAA-BB89-62B9D0604C8A}" type="pres">
      <dgm:prSet presAssocID="{7C910102-AEE4-484B-ACEB-B163D80A8AC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A8803-C189-4C0B-A46B-F84FE7925713}" type="pres">
      <dgm:prSet presAssocID="{7C910102-AEE4-484B-ACEB-B163D80A8AC3}" presName="dummy" presStyleCnt="0"/>
      <dgm:spPr/>
    </dgm:pt>
    <dgm:pt modelId="{43787B64-6ECE-4862-83FC-999710B65D94}" type="pres">
      <dgm:prSet presAssocID="{821F0E55-CEF6-48A1-AC37-6D1FD50F8A7C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0E538A1-8247-4D29-A464-326B7E9E49F2}" type="pres">
      <dgm:prSet presAssocID="{801A760C-B3A6-4942-B41F-1B74F7CFB86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1D7A-1F4E-4F24-8F55-DAB82E2F31D9}" type="pres">
      <dgm:prSet presAssocID="{801A760C-B3A6-4942-B41F-1B74F7CFB869}" presName="dummy" presStyleCnt="0"/>
      <dgm:spPr/>
    </dgm:pt>
    <dgm:pt modelId="{974D1544-313C-4B85-96E4-F98694E51952}" type="pres">
      <dgm:prSet presAssocID="{088CB9C7-E6AD-4656-9612-A21801614288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CC218D1B-DE1E-4C94-83BC-7E2AA8A513E5}" type="presOf" srcId="{821F0E55-CEF6-48A1-AC37-6D1FD50F8A7C}" destId="{43787B64-6ECE-4862-83FC-999710B65D94}" srcOrd="0" destOrd="0" presId="urn:microsoft.com/office/officeart/2005/8/layout/radial6"/>
    <dgm:cxn modelId="{81F40D88-E1FA-41F6-BC21-DA8471BBF5BC}" type="presOf" srcId="{3A1CE0DB-424D-4E8C-9CC4-E9A7F0192187}" destId="{0B9D4084-EA21-4F7B-A20F-0E1723A71ADE}" srcOrd="0" destOrd="0" presId="urn:microsoft.com/office/officeart/2005/8/layout/radial6"/>
    <dgm:cxn modelId="{FB39E0B0-FD2B-47CC-8CE3-29C073135CA4}" type="presOf" srcId="{446E3B0E-A84C-4C0D-90C5-2CDA8EE8A1E3}" destId="{024B37C8-2E78-4627-9714-90BFEACD2D8D}" srcOrd="0" destOrd="0" presId="urn:microsoft.com/office/officeart/2005/8/layout/radial6"/>
    <dgm:cxn modelId="{4F5D3727-F173-42E5-BE78-47119F4A09E9}" type="presOf" srcId="{E4A3282E-BB57-4C66-ACAD-724F46D03C99}" destId="{ADF11B85-49CD-4C45-834D-28EF8F01FAF4}" srcOrd="0" destOrd="0" presId="urn:microsoft.com/office/officeart/2005/8/layout/radial6"/>
    <dgm:cxn modelId="{EFFA6EF2-B05B-4E0A-B221-5F635EFD3D52}" type="presOf" srcId="{088CB9C7-E6AD-4656-9612-A21801614288}" destId="{974D1544-313C-4B85-96E4-F98694E51952}" srcOrd="0" destOrd="0" presId="urn:microsoft.com/office/officeart/2005/8/layout/radial6"/>
    <dgm:cxn modelId="{DAA053A5-BCE7-48B6-8287-21AE5DC5B4BA}" type="presOf" srcId="{7C910102-AEE4-484B-ACEB-B163D80A8AC3}" destId="{5EBC7458-FEF4-4BAA-BB89-62B9D0604C8A}" srcOrd="0" destOrd="0" presId="urn:microsoft.com/office/officeart/2005/8/layout/radial6"/>
    <dgm:cxn modelId="{E9743714-F755-4952-B8AE-87189FB9134E}" type="presOf" srcId="{EAA2BEE3-0DBD-465D-BB64-31830BFC8ABC}" destId="{120EC894-2FDD-4E69-8DA1-1E4987D6750C}" srcOrd="0" destOrd="0" presId="urn:microsoft.com/office/officeart/2005/8/layout/radial6"/>
    <dgm:cxn modelId="{4DD5694D-2AF2-4CFA-9337-E79D88305FFC}" type="presOf" srcId="{3E21CBF3-ED67-4DE4-92E8-D28F4E02C66C}" destId="{8046D806-D633-4925-88FF-13EA3736C642}" srcOrd="0" destOrd="0" presId="urn:microsoft.com/office/officeart/2005/8/layout/radial6"/>
    <dgm:cxn modelId="{42468133-6626-413F-8036-DCB1ECD7F00D}" srcId="{8A4D3A20-F65F-4192-9123-EAC5330E5D1D}" destId="{3E21CBF3-ED67-4DE4-92E8-D28F4E02C66C}" srcOrd="0" destOrd="0" parTransId="{62D71432-5937-427D-9E65-CD7804702917}" sibTransId="{56D95F66-2F36-41C3-A4C8-AAA41A7C5935}"/>
    <dgm:cxn modelId="{CE250DD7-ACD0-419C-BC0A-C35258FD7568}" type="presOf" srcId="{C8CE8BA7-678D-4C94-8F91-3A77355BB83A}" destId="{62725212-3288-4862-A14D-4E6BB5BCB641}" srcOrd="0" destOrd="0" presId="urn:microsoft.com/office/officeart/2005/8/layout/radial6"/>
    <dgm:cxn modelId="{50BB35C0-5301-4620-96E0-8F8C590935C8}" type="presOf" srcId="{1E6BF274-94E7-49EA-823A-D7901911558F}" destId="{3403E89E-646F-4749-98B8-1636056908AA}" srcOrd="0" destOrd="0" presId="urn:microsoft.com/office/officeart/2005/8/layout/radial6"/>
    <dgm:cxn modelId="{92566467-7247-47BB-92DD-F94AED937561}" type="presOf" srcId="{BF8C4942-3560-466A-B7F7-036045090DB4}" destId="{B0856285-8B4C-4921-A3FF-D6436B7247C2}" srcOrd="0" destOrd="0" presId="urn:microsoft.com/office/officeart/2005/8/layout/radial6"/>
    <dgm:cxn modelId="{66EDC8FB-B067-479B-8726-281A44F690D2}" type="presOf" srcId="{52532CF6-0526-4785-A2A6-1AD1072ADB9D}" destId="{98C0CE5D-6568-4C58-8044-A6118E4DFAF6}" srcOrd="0" destOrd="0" presId="urn:microsoft.com/office/officeart/2005/8/layout/radial6"/>
    <dgm:cxn modelId="{D76F3C5A-023F-4A45-ACBC-D57F39A6B014}" type="presOf" srcId="{2E8BD8F1-AC8D-430A-A16A-29538E9A8D89}" destId="{D4C25836-BB1E-40C6-9055-79DFE51E84A4}" srcOrd="0" destOrd="0" presId="urn:microsoft.com/office/officeart/2005/8/layout/radial6"/>
    <dgm:cxn modelId="{93AA4161-2792-4A73-924C-3A9358908DED}" srcId="{3E21CBF3-ED67-4DE4-92E8-D28F4E02C66C}" destId="{7C910102-AEE4-484B-ACEB-B163D80A8AC3}" srcOrd="5" destOrd="0" parTransId="{2C662DC6-0642-4B64-BA19-E82C9A57D4C8}" sibTransId="{821F0E55-CEF6-48A1-AC37-6D1FD50F8A7C}"/>
    <dgm:cxn modelId="{9567DEDF-D775-4550-8F1F-6817B3956601}" type="presOf" srcId="{8A4D3A20-F65F-4192-9123-EAC5330E5D1D}" destId="{AF29EEAD-64B5-4C37-8C6D-6E10B5F4AE2B}" srcOrd="0" destOrd="0" presId="urn:microsoft.com/office/officeart/2005/8/layout/radial6"/>
    <dgm:cxn modelId="{FFE282E0-13BB-4F72-8399-760865E79B14}" type="presOf" srcId="{BD0E6AD9-71FA-4C38-8A7F-3AE8864E181B}" destId="{D02A1073-280A-4030-B61B-6AB009F7EB42}" srcOrd="0" destOrd="0" presId="urn:microsoft.com/office/officeart/2005/8/layout/radial6"/>
    <dgm:cxn modelId="{E5A2C89A-9107-4792-8CCC-4898D6EC5DBA}" srcId="{3E21CBF3-ED67-4DE4-92E8-D28F4E02C66C}" destId="{801A760C-B3A6-4942-B41F-1B74F7CFB869}" srcOrd="6" destOrd="0" parTransId="{FF8C1F41-9000-4666-8B3C-F006C6352F33}" sibTransId="{088CB9C7-E6AD-4656-9612-A21801614288}"/>
    <dgm:cxn modelId="{327FA47C-F072-4DC1-B582-E34C662F0AC8}" srcId="{3E21CBF3-ED67-4DE4-92E8-D28F4E02C66C}" destId="{EAA2BEE3-0DBD-465D-BB64-31830BFC8ABC}" srcOrd="4" destOrd="0" parTransId="{4622D5E9-A79E-4AC5-AC80-5F230C759282}" sibTransId="{C8CE8BA7-678D-4C94-8F91-3A77355BB83A}"/>
    <dgm:cxn modelId="{F2CD6D79-35C3-46D2-8458-7C54E7AD556B}" srcId="{3E21CBF3-ED67-4DE4-92E8-D28F4E02C66C}" destId="{446E3B0E-A84C-4C0D-90C5-2CDA8EE8A1E3}" srcOrd="1" destOrd="0" parTransId="{86A5A7C0-6915-4FCE-82B7-85A9613781AF}" sibTransId="{1E6BF274-94E7-49EA-823A-D7901911558F}"/>
    <dgm:cxn modelId="{CB5E1146-E11D-4CD5-866D-1BEA23F58352}" srcId="{3E21CBF3-ED67-4DE4-92E8-D28F4E02C66C}" destId="{3A1CE0DB-424D-4E8C-9CC4-E9A7F0192187}" srcOrd="0" destOrd="0" parTransId="{584E096D-ECCA-45D3-8418-8AF5829CA25D}" sibTransId="{52532CF6-0526-4785-A2A6-1AD1072ADB9D}"/>
    <dgm:cxn modelId="{8FCE9B16-5AA7-4F09-B332-9E3766D358F6}" srcId="{3E21CBF3-ED67-4DE4-92E8-D28F4E02C66C}" destId="{BF8C4942-3560-466A-B7F7-036045090DB4}" srcOrd="3" destOrd="0" parTransId="{1BB7DC7D-6905-49E9-9FD0-654AD573C40E}" sibTransId="{2E8BD8F1-AC8D-430A-A16A-29538E9A8D89}"/>
    <dgm:cxn modelId="{018C504D-7874-4067-8879-D7782E9BE75B}" type="presOf" srcId="{801A760C-B3A6-4942-B41F-1B74F7CFB869}" destId="{C0E538A1-8247-4D29-A464-326B7E9E49F2}" srcOrd="0" destOrd="0" presId="urn:microsoft.com/office/officeart/2005/8/layout/radial6"/>
    <dgm:cxn modelId="{553FE6F1-27F8-4BAB-A7E2-EC6F04AD7955}" srcId="{3E21CBF3-ED67-4DE4-92E8-D28F4E02C66C}" destId="{BD0E6AD9-71FA-4C38-8A7F-3AE8864E181B}" srcOrd="2" destOrd="0" parTransId="{21A2A793-8C28-4FBF-B131-56655A905B20}" sibTransId="{E4A3282E-BB57-4C66-ACAD-724F46D03C99}"/>
    <dgm:cxn modelId="{A04761CE-40E8-4443-8732-F45F58B56D78}" type="presParOf" srcId="{AF29EEAD-64B5-4C37-8C6D-6E10B5F4AE2B}" destId="{8046D806-D633-4925-88FF-13EA3736C642}" srcOrd="0" destOrd="0" presId="urn:microsoft.com/office/officeart/2005/8/layout/radial6"/>
    <dgm:cxn modelId="{2BDE61AF-93C8-4714-955F-AC1CEEAD996A}" type="presParOf" srcId="{AF29EEAD-64B5-4C37-8C6D-6E10B5F4AE2B}" destId="{0B9D4084-EA21-4F7B-A20F-0E1723A71ADE}" srcOrd="1" destOrd="0" presId="urn:microsoft.com/office/officeart/2005/8/layout/radial6"/>
    <dgm:cxn modelId="{D3FBE3C8-C3B7-4527-A151-529E9FDD7DB8}" type="presParOf" srcId="{AF29EEAD-64B5-4C37-8C6D-6E10B5F4AE2B}" destId="{C3F76657-0C10-4626-945F-7A6C8CB3D378}" srcOrd="2" destOrd="0" presId="urn:microsoft.com/office/officeart/2005/8/layout/radial6"/>
    <dgm:cxn modelId="{18695BCA-EF97-47BC-90CA-6D31EAD3B109}" type="presParOf" srcId="{AF29EEAD-64B5-4C37-8C6D-6E10B5F4AE2B}" destId="{98C0CE5D-6568-4C58-8044-A6118E4DFAF6}" srcOrd="3" destOrd="0" presId="urn:microsoft.com/office/officeart/2005/8/layout/radial6"/>
    <dgm:cxn modelId="{9A0DC6E3-96D5-41B5-A4C1-C1862AEB68C0}" type="presParOf" srcId="{AF29EEAD-64B5-4C37-8C6D-6E10B5F4AE2B}" destId="{024B37C8-2E78-4627-9714-90BFEACD2D8D}" srcOrd="4" destOrd="0" presId="urn:microsoft.com/office/officeart/2005/8/layout/radial6"/>
    <dgm:cxn modelId="{9BA7FF4B-AE5A-46E6-9F88-5AC023522EFC}" type="presParOf" srcId="{AF29EEAD-64B5-4C37-8C6D-6E10B5F4AE2B}" destId="{1C97F2A5-5C24-4585-9A86-9D9C4FF71750}" srcOrd="5" destOrd="0" presId="urn:microsoft.com/office/officeart/2005/8/layout/radial6"/>
    <dgm:cxn modelId="{EC02D684-EB06-4228-8C76-8B6CF01FD24B}" type="presParOf" srcId="{AF29EEAD-64B5-4C37-8C6D-6E10B5F4AE2B}" destId="{3403E89E-646F-4749-98B8-1636056908AA}" srcOrd="6" destOrd="0" presId="urn:microsoft.com/office/officeart/2005/8/layout/radial6"/>
    <dgm:cxn modelId="{73223CEF-E95C-492D-9D3F-F72A41759F7E}" type="presParOf" srcId="{AF29EEAD-64B5-4C37-8C6D-6E10B5F4AE2B}" destId="{D02A1073-280A-4030-B61B-6AB009F7EB42}" srcOrd="7" destOrd="0" presId="urn:microsoft.com/office/officeart/2005/8/layout/radial6"/>
    <dgm:cxn modelId="{71CF2860-43E2-4330-B0E4-D09931B393A4}" type="presParOf" srcId="{AF29EEAD-64B5-4C37-8C6D-6E10B5F4AE2B}" destId="{F71AE671-5521-4538-904C-D35BB1613898}" srcOrd="8" destOrd="0" presId="urn:microsoft.com/office/officeart/2005/8/layout/radial6"/>
    <dgm:cxn modelId="{D29A35B0-8ADF-49ED-871D-B60F845316AE}" type="presParOf" srcId="{AF29EEAD-64B5-4C37-8C6D-6E10B5F4AE2B}" destId="{ADF11B85-49CD-4C45-834D-28EF8F01FAF4}" srcOrd="9" destOrd="0" presId="urn:microsoft.com/office/officeart/2005/8/layout/radial6"/>
    <dgm:cxn modelId="{6CA34BC4-818D-4361-9C5D-D5AF6B056736}" type="presParOf" srcId="{AF29EEAD-64B5-4C37-8C6D-6E10B5F4AE2B}" destId="{B0856285-8B4C-4921-A3FF-D6436B7247C2}" srcOrd="10" destOrd="0" presId="urn:microsoft.com/office/officeart/2005/8/layout/radial6"/>
    <dgm:cxn modelId="{AC8B3017-3CDA-4546-83BA-E319FA0AAE83}" type="presParOf" srcId="{AF29EEAD-64B5-4C37-8C6D-6E10B5F4AE2B}" destId="{DDABE81E-CC26-47A2-9338-31B34FE15AC9}" srcOrd="11" destOrd="0" presId="urn:microsoft.com/office/officeart/2005/8/layout/radial6"/>
    <dgm:cxn modelId="{2D6F50A9-6A12-480E-8451-1864D0050715}" type="presParOf" srcId="{AF29EEAD-64B5-4C37-8C6D-6E10B5F4AE2B}" destId="{D4C25836-BB1E-40C6-9055-79DFE51E84A4}" srcOrd="12" destOrd="0" presId="urn:microsoft.com/office/officeart/2005/8/layout/radial6"/>
    <dgm:cxn modelId="{E3648074-F09B-4FB0-9102-3E772C2778DD}" type="presParOf" srcId="{AF29EEAD-64B5-4C37-8C6D-6E10B5F4AE2B}" destId="{120EC894-2FDD-4E69-8DA1-1E4987D6750C}" srcOrd="13" destOrd="0" presId="urn:microsoft.com/office/officeart/2005/8/layout/radial6"/>
    <dgm:cxn modelId="{219E75F9-07C6-4F34-9ECE-8150F05FFD9F}" type="presParOf" srcId="{AF29EEAD-64B5-4C37-8C6D-6E10B5F4AE2B}" destId="{66F65755-7427-4647-92AB-FF700CB7E917}" srcOrd="14" destOrd="0" presId="urn:microsoft.com/office/officeart/2005/8/layout/radial6"/>
    <dgm:cxn modelId="{3F95E3AE-0038-4883-8768-4D153E60C8CE}" type="presParOf" srcId="{AF29EEAD-64B5-4C37-8C6D-6E10B5F4AE2B}" destId="{62725212-3288-4862-A14D-4E6BB5BCB641}" srcOrd="15" destOrd="0" presId="urn:microsoft.com/office/officeart/2005/8/layout/radial6"/>
    <dgm:cxn modelId="{A63A05CC-42A9-4E85-83AC-D3152BB4B9DC}" type="presParOf" srcId="{AF29EEAD-64B5-4C37-8C6D-6E10B5F4AE2B}" destId="{5EBC7458-FEF4-4BAA-BB89-62B9D0604C8A}" srcOrd="16" destOrd="0" presId="urn:microsoft.com/office/officeart/2005/8/layout/radial6"/>
    <dgm:cxn modelId="{BA69A497-2907-4358-8BB4-FCD39E12415F}" type="presParOf" srcId="{AF29EEAD-64B5-4C37-8C6D-6E10B5F4AE2B}" destId="{785A8803-C189-4C0B-A46B-F84FE7925713}" srcOrd="17" destOrd="0" presId="urn:microsoft.com/office/officeart/2005/8/layout/radial6"/>
    <dgm:cxn modelId="{F9956F98-AA88-4CA8-9025-EF0344BA0718}" type="presParOf" srcId="{AF29EEAD-64B5-4C37-8C6D-6E10B5F4AE2B}" destId="{43787B64-6ECE-4862-83FC-999710B65D94}" srcOrd="18" destOrd="0" presId="urn:microsoft.com/office/officeart/2005/8/layout/radial6"/>
    <dgm:cxn modelId="{10D8FFDA-A5E9-4B88-B5E3-F730BFA850C6}" type="presParOf" srcId="{AF29EEAD-64B5-4C37-8C6D-6E10B5F4AE2B}" destId="{C0E538A1-8247-4D29-A464-326B7E9E49F2}" srcOrd="19" destOrd="0" presId="urn:microsoft.com/office/officeart/2005/8/layout/radial6"/>
    <dgm:cxn modelId="{2DD2A0F2-2CF9-4CAA-AC30-217A9C87F1DF}" type="presParOf" srcId="{AF29EEAD-64B5-4C37-8C6D-6E10B5F4AE2B}" destId="{D04A1D7A-1F4E-4F24-8F55-DAB82E2F31D9}" srcOrd="20" destOrd="0" presId="urn:microsoft.com/office/officeart/2005/8/layout/radial6"/>
    <dgm:cxn modelId="{6F0E05C2-8273-4401-ABAF-A301392BE9F4}" type="presParOf" srcId="{AF29EEAD-64B5-4C37-8C6D-6E10B5F4AE2B}" destId="{974D1544-313C-4B85-96E4-F98694E5195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C412A-1D07-4E9D-B4C8-9B612BF914F0}" type="doc">
      <dgm:prSet loTypeId="urn:microsoft.com/office/officeart/2009/3/layout/CircleRelationship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9850A8-081F-41AC-84A7-81EC49F98062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C5B4F76D-E635-41B2-9434-8FCAE05A8802}" type="parTrans" cxnId="{53BE02E1-1626-4FFB-9A24-EAFC89139B99}">
      <dgm:prSet/>
      <dgm:spPr/>
      <dgm:t>
        <a:bodyPr/>
        <a:lstStyle/>
        <a:p>
          <a:endParaRPr lang="en-US"/>
        </a:p>
      </dgm:t>
    </dgm:pt>
    <dgm:pt modelId="{2E2D8130-79F3-489F-B8C9-2380913179B1}" type="sibTrans" cxnId="{53BE02E1-1626-4FFB-9A24-EAFC89139B99}">
      <dgm:prSet/>
      <dgm:spPr/>
      <dgm:t>
        <a:bodyPr/>
        <a:lstStyle/>
        <a:p>
          <a:endParaRPr lang="en-US"/>
        </a:p>
      </dgm:t>
    </dgm:pt>
    <dgm:pt modelId="{B7AD6FA1-A26D-4A5C-8C90-6B87FF6B8437}">
      <dgm:prSet phldrT="[Text]"/>
      <dgm:spPr/>
      <dgm:t>
        <a:bodyPr/>
        <a:lstStyle/>
        <a:p>
          <a:r>
            <a:rPr lang="en-US" dirty="0" smtClean="0"/>
            <a:t>Managing</a:t>
          </a:r>
          <a:endParaRPr lang="en-US" dirty="0"/>
        </a:p>
      </dgm:t>
    </dgm:pt>
    <dgm:pt modelId="{B97D1661-7F45-48CF-B6C9-357710AE2E6C}" type="parTrans" cxnId="{42701371-F19E-49D2-9387-0F918555D7FF}">
      <dgm:prSet/>
      <dgm:spPr/>
      <dgm:t>
        <a:bodyPr/>
        <a:lstStyle/>
        <a:p>
          <a:endParaRPr lang="en-US"/>
        </a:p>
      </dgm:t>
    </dgm:pt>
    <dgm:pt modelId="{8CAFB07C-7769-4358-95DD-A2F1E578F61B}" type="sibTrans" cxnId="{42701371-F19E-49D2-9387-0F918555D7FF}">
      <dgm:prSet/>
      <dgm:spPr/>
      <dgm:t>
        <a:bodyPr/>
        <a:lstStyle/>
        <a:p>
          <a:endParaRPr lang="en-US"/>
        </a:p>
      </dgm:t>
    </dgm:pt>
    <dgm:pt modelId="{42643A63-8AD7-4427-A529-BFB81CF332DD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2973455C-CCC2-4AE0-A540-307D1A8C5B0C}" type="parTrans" cxnId="{6CBD5A01-01A6-470D-B7BC-D5EF66A2C4D3}">
      <dgm:prSet/>
      <dgm:spPr/>
      <dgm:t>
        <a:bodyPr/>
        <a:lstStyle/>
        <a:p>
          <a:endParaRPr lang="en-US"/>
        </a:p>
      </dgm:t>
    </dgm:pt>
    <dgm:pt modelId="{BB66922F-93D4-40EE-A69B-7D4198FF13F0}" type="sibTrans" cxnId="{6CBD5A01-01A6-470D-B7BC-D5EF66A2C4D3}">
      <dgm:prSet/>
      <dgm:spPr/>
      <dgm:t>
        <a:bodyPr/>
        <a:lstStyle/>
        <a:p>
          <a:endParaRPr lang="en-US"/>
        </a:p>
      </dgm:t>
    </dgm:pt>
    <dgm:pt modelId="{D1F2CE4B-FC08-4F2A-84DA-1B5A7FE753A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27B5CC1-817C-41CB-BE1C-B1708D4086BB}" type="parTrans" cxnId="{C91518A0-89BB-4315-8100-959D0B005D66}">
      <dgm:prSet/>
      <dgm:spPr/>
      <dgm:t>
        <a:bodyPr/>
        <a:lstStyle/>
        <a:p>
          <a:endParaRPr lang="en-US"/>
        </a:p>
      </dgm:t>
    </dgm:pt>
    <dgm:pt modelId="{6A079385-A873-421C-8A10-BFBAAB41EE81}" type="sibTrans" cxnId="{C91518A0-89BB-4315-8100-959D0B005D66}">
      <dgm:prSet/>
      <dgm:spPr/>
      <dgm:t>
        <a:bodyPr/>
        <a:lstStyle/>
        <a:p>
          <a:endParaRPr lang="en-US"/>
        </a:p>
      </dgm:t>
    </dgm:pt>
    <dgm:pt modelId="{0C150617-2E78-4857-9446-496534D991B6}">
      <dgm:prSet phldrT="[Text]"/>
      <dgm:spPr/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741732C6-654D-4FD8-B95E-4D4FDF9E17CB}" type="parTrans" cxnId="{9183C238-1405-4004-BB1C-0D13A89CB237}">
      <dgm:prSet/>
      <dgm:spPr/>
      <dgm:t>
        <a:bodyPr/>
        <a:lstStyle/>
        <a:p>
          <a:endParaRPr lang="en-US"/>
        </a:p>
      </dgm:t>
    </dgm:pt>
    <dgm:pt modelId="{6BE8FACE-E52F-4D3E-BB66-4A019C981C5D}" type="sibTrans" cxnId="{9183C238-1405-4004-BB1C-0D13A89CB237}">
      <dgm:prSet/>
      <dgm:spPr/>
      <dgm:t>
        <a:bodyPr/>
        <a:lstStyle/>
        <a:p>
          <a:endParaRPr lang="en-US"/>
        </a:p>
      </dgm:t>
    </dgm:pt>
    <dgm:pt modelId="{77E3B7FC-C567-4AD1-9617-9E1C29A575B3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3DD8EAE-E236-4277-AB8B-A8A929955423}" type="parTrans" cxnId="{43053759-172B-4342-B1A2-4D89C4200CB5}">
      <dgm:prSet/>
      <dgm:spPr/>
      <dgm:t>
        <a:bodyPr/>
        <a:lstStyle/>
        <a:p>
          <a:endParaRPr lang="en-US"/>
        </a:p>
      </dgm:t>
    </dgm:pt>
    <dgm:pt modelId="{86AE56C2-0EC5-4E70-91D1-AEF29DA8FEE7}" type="sibTrans" cxnId="{43053759-172B-4342-B1A2-4D89C4200CB5}">
      <dgm:prSet/>
      <dgm:spPr/>
      <dgm:t>
        <a:bodyPr/>
        <a:lstStyle/>
        <a:p>
          <a:endParaRPr lang="en-US"/>
        </a:p>
      </dgm:t>
    </dgm:pt>
    <dgm:pt modelId="{67FD89F9-3578-4A5B-96AF-1313E75DF1DC}" type="pres">
      <dgm:prSet presAssocID="{663C412A-1D07-4E9D-B4C8-9B612BF914F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4913147-EB6F-40D0-B1DB-2D1AF1860883}" type="pres">
      <dgm:prSet presAssocID="{9E9850A8-081F-41AC-84A7-81EC49F98062}" presName="Parent" presStyleLbl="node0" presStyleIdx="0" presStyleCnt="1" custLinFactNeighborX="10697" custLinFactNeighborY="7182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6543234-C2E1-41C7-99F9-88BE8FB26255}" type="pres">
      <dgm:prSet presAssocID="{9E9850A8-081F-41AC-84A7-81EC49F98062}" presName="Accent2" presStyleLbl="node1" presStyleIdx="0" presStyleCnt="19"/>
      <dgm:spPr/>
    </dgm:pt>
    <dgm:pt modelId="{54B9E3E7-62E8-4E95-9D88-B6D6B31CF872}" type="pres">
      <dgm:prSet presAssocID="{9E9850A8-081F-41AC-84A7-81EC49F98062}" presName="Accent3" presStyleLbl="node1" presStyleIdx="1" presStyleCnt="19"/>
      <dgm:spPr/>
    </dgm:pt>
    <dgm:pt modelId="{22A9C01E-DA1F-435F-9AE7-2B36A328953F}" type="pres">
      <dgm:prSet presAssocID="{9E9850A8-081F-41AC-84A7-81EC49F98062}" presName="Accent4" presStyleLbl="node1" presStyleIdx="2" presStyleCnt="19"/>
      <dgm:spPr/>
    </dgm:pt>
    <dgm:pt modelId="{F04CE2F7-E782-467B-BD1B-C9E2C4AD8657}" type="pres">
      <dgm:prSet presAssocID="{9E9850A8-081F-41AC-84A7-81EC49F98062}" presName="Accent5" presStyleLbl="node1" presStyleIdx="3" presStyleCnt="19"/>
      <dgm:spPr/>
    </dgm:pt>
    <dgm:pt modelId="{D3781533-8C58-4993-AB85-680F99F8AA7B}" type="pres">
      <dgm:prSet presAssocID="{9E9850A8-081F-41AC-84A7-81EC49F98062}" presName="Accent6" presStyleLbl="node1" presStyleIdx="4" presStyleCnt="19"/>
      <dgm:spPr/>
    </dgm:pt>
    <dgm:pt modelId="{4EEE17E7-4F7D-46C0-AB51-D1C262BFA0CC}" type="pres">
      <dgm:prSet presAssocID="{B7AD6FA1-A26D-4A5C-8C90-6B87FF6B8437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90E05EA-0457-4ADB-B652-A3A39C5E935D}" type="pres">
      <dgm:prSet presAssocID="{B7AD6FA1-A26D-4A5C-8C90-6B87FF6B8437}" presName="Accent7" presStyleCnt="0"/>
      <dgm:spPr/>
    </dgm:pt>
    <dgm:pt modelId="{494C122B-8060-4A5F-9075-C06B1634C0CA}" type="pres">
      <dgm:prSet presAssocID="{B7AD6FA1-A26D-4A5C-8C90-6B87FF6B8437}" presName="AccentHold1" presStyleLbl="node1" presStyleIdx="6" presStyleCnt="19"/>
      <dgm:spPr/>
    </dgm:pt>
    <dgm:pt modelId="{0E8E29F1-EA9F-48E1-BCDE-8CA5B364A138}" type="pres">
      <dgm:prSet presAssocID="{B7AD6FA1-A26D-4A5C-8C90-6B87FF6B8437}" presName="Accent8" presStyleCnt="0"/>
      <dgm:spPr/>
    </dgm:pt>
    <dgm:pt modelId="{F90BB88D-E4E4-4358-B5C6-0F1225CA0D6C}" type="pres">
      <dgm:prSet presAssocID="{B7AD6FA1-A26D-4A5C-8C90-6B87FF6B8437}" presName="AccentHold2" presStyleLbl="node1" presStyleIdx="7" presStyleCnt="19"/>
      <dgm:spPr/>
    </dgm:pt>
    <dgm:pt modelId="{9DDCF7E0-0477-4981-963D-85C26B99D351}" type="pres">
      <dgm:prSet presAssocID="{42643A63-8AD7-4427-A529-BFB81CF332DD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C726D60-FF5C-4FD5-AC99-A49E72E055D3}" type="pres">
      <dgm:prSet presAssocID="{42643A63-8AD7-4427-A529-BFB81CF332DD}" presName="Accent9" presStyleCnt="0"/>
      <dgm:spPr/>
    </dgm:pt>
    <dgm:pt modelId="{D6C2749F-6792-4DAD-A672-3B7455296993}" type="pres">
      <dgm:prSet presAssocID="{42643A63-8AD7-4427-A529-BFB81CF332DD}" presName="AccentHold1" presStyleLbl="node1" presStyleIdx="9" presStyleCnt="19"/>
      <dgm:spPr/>
    </dgm:pt>
    <dgm:pt modelId="{8F262423-D7F7-410B-A2E4-6B42212D49EE}" type="pres">
      <dgm:prSet presAssocID="{42643A63-8AD7-4427-A529-BFB81CF332DD}" presName="Accent10" presStyleCnt="0"/>
      <dgm:spPr/>
    </dgm:pt>
    <dgm:pt modelId="{A493B264-2616-4250-BDAE-FDC637AA62CC}" type="pres">
      <dgm:prSet presAssocID="{42643A63-8AD7-4427-A529-BFB81CF332DD}" presName="AccentHold2" presStyleLbl="node1" presStyleIdx="10" presStyleCnt="19"/>
      <dgm:spPr/>
    </dgm:pt>
    <dgm:pt modelId="{3422F496-359A-4D77-8E51-7D5E48C93CAA}" type="pres">
      <dgm:prSet presAssocID="{42643A63-8AD7-4427-A529-BFB81CF332DD}" presName="Accent11" presStyleCnt="0"/>
      <dgm:spPr/>
    </dgm:pt>
    <dgm:pt modelId="{143CB81A-3C42-4189-9391-2194FEFA17DE}" type="pres">
      <dgm:prSet presAssocID="{42643A63-8AD7-4427-A529-BFB81CF332DD}" presName="AccentHold3" presStyleLbl="node1" presStyleIdx="11" presStyleCnt="19"/>
      <dgm:spPr/>
    </dgm:pt>
    <dgm:pt modelId="{27E9DA70-D16D-492E-B9B5-ABD736C02ACD}" type="pres">
      <dgm:prSet presAssocID="{D1F2CE4B-FC08-4F2A-84DA-1B5A7FE753A2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18848F4-B2D0-4AB6-8C08-E968BF6D04A6}" type="pres">
      <dgm:prSet presAssocID="{D1F2CE4B-FC08-4F2A-84DA-1B5A7FE753A2}" presName="Accent12" presStyleCnt="0"/>
      <dgm:spPr/>
    </dgm:pt>
    <dgm:pt modelId="{419C8089-16E7-447A-A062-1C8C068ABF29}" type="pres">
      <dgm:prSet presAssocID="{D1F2CE4B-FC08-4F2A-84DA-1B5A7FE753A2}" presName="AccentHold1" presStyleLbl="node1" presStyleIdx="13" presStyleCnt="19"/>
      <dgm:spPr/>
    </dgm:pt>
    <dgm:pt modelId="{778130D6-ECB9-457F-BC2B-3C700476458C}" type="pres">
      <dgm:prSet presAssocID="{0C150617-2E78-4857-9446-496534D991B6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0BA9D9-8F96-4804-BEFA-AD86FF42E8A5}" type="pres">
      <dgm:prSet presAssocID="{0C150617-2E78-4857-9446-496534D991B6}" presName="Accent13" presStyleCnt="0"/>
      <dgm:spPr/>
    </dgm:pt>
    <dgm:pt modelId="{71811584-9045-40EE-B96E-7F2B447470EB}" type="pres">
      <dgm:prSet presAssocID="{0C150617-2E78-4857-9446-496534D991B6}" presName="AccentHold1" presStyleLbl="node1" presStyleIdx="15" presStyleCnt="19"/>
      <dgm:spPr/>
    </dgm:pt>
    <dgm:pt modelId="{47EA6318-668B-4B48-B04D-CEA34F423F2C}" type="pres">
      <dgm:prSet presAssocID="{77E3B7FC-C567-4AD1-9617-9E1C29A575B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AE4780-C141-4D60-8F76-30C3D7447EF2}" type="pres">
      <dgm:prSet presAssocID="{77E3B7FC-C567-4AD1-9617-9E1C29A575B3}" presName="Accent15" presStyleCnt="0"/>
      <dgm:spPr/>
    </dgm:pt>
    <dgm:pt modelId="{EB927026-FE37-40DE-A03F-854E9D441154}" type="pres">
      <dgm:prSet presAssocID="{77E3B7FC-C567-4AD1-9617-9E1C29A575B3}" presName="AccentHold2" presStyleLbl="node1" presStyleIdx="17" presStyleCnt="19"/>
      <dgm:spPr/>
    </dgm:pt>
    <dgm:pt modelId="{0244E62F-4220-456A-847E-47CA8F1C3D03}" type="pres">
      <dgm:prSet presAssocID="{77E3B7FC-C567-4AD1-9617-9E1C29A575B3}" presName="Accent16" presStyleCnt="0"/>
      <dgm:spPr/>
    </dgm:pt>
    <dgm:pt modelId="{5FDA9C77-B4A2-402C-84C2-23D0F01C8914}" type="pres">
      <dgm:prSet presAssocID="{77E3B7FC-C567-4AD1-9617-9E1C29A575B3}" presName="AccentHold3" presStyleLbl="node1" presStyleIdx="18" presStyleCnt="19"/>
      <dgm:spPr/>
    </dgm:pt>
  </dgm:ptLst>
  <dgm:cxnLst>
    <dgm:cxn modelId="{C91518A0-89BB-4315-8100-959D0B005D66}" srcId="{9E9850A8-081F-41AC-84A7-81EC49F98062}" destId="{D1F2CE4B-FC08-4F2A-84DA-1B5A7FE753A2}" srcOrd="2" destOrd="0" parTransId="{A27B5CC1-817C-41CB-BE1C-B1708D4086BB}" sibTransId="{6A079385-A873-421C-8A10-BFBAAB41EE81}"/>
    <dgm:cxn modelId="{A14F8F94-48CF-40BB-A9C5-A1223CC46D1B}" type="presOf" srcId="{77E3B7FC-C567-4AD1-9617-9E1C29A575B3}" destId="{47EA6318-668B-4B48-B04D-CEA34F423F2C}" srcOrd="0" destOrd="0" presId="urn:microsoft.com/office/officeart/2009/3/layout/CircleRelationship"/>
    <dgm:cxn modelId="{64DA900C-3F11-4A2A-904D-F47D5F055D9C}" type="presOf" srcId="{D1F2CE4B-FC08-4F2A-84DA-1B5A7FE753A2}" destId="{27E9DA70-D16D-492E-B9B5-ABD736C02ACD}" srcOrd="0" destOrd="0" presId="urn:microsoft.com/office/officeart/2009/3/layout/CircleRelationship"/>
    <dgm:cxn modelId="{6CBD5A01-01A6-470D-B7BC-D5EF66A2C4D3}" srcId="{9E9850A8-081F-41AC-84A7-81EC49F98062}" destId="{42643A63-8AD7-4427-A529-BFB81CF332DD}" srcOrd="1" destOrd="0" parTransId="{2973455C-CCC2-4AE0-A540-307D1A8C5B0C}" sibTransId="{BB66922F-93D4-40EE-A69B-7D4198FF13F0}"/>
    <dgm:cxn modelId="{53BE02E1-1626-4FFB-9A24-EAFC89139B99}" srcId="{663C412A-1D07-4E9D-B4C8-9B612BF914F0}" destId="{9E9850A8-081F-41AC-84A7-81EC49F98062}" srcOrd="0" destOrd="0" parTransId="{C5B4F76D-E635-41B2-9434-8FCAE05A8802}" sibTransId="{2E2D8130-79F3-489F-B8C9-2380913179B1}"/>
    <dgm:cxn modelId="{9183C238-1405-4004-BB1C-0D13A89CB237}" srcId="{9E9850A8-081F-41AC-84A7-81EC49F98062}" destId="{0C150617-2E78-4857-9446-496534D991B6}" srcOrd="3" destOrd="0" parTransId="{741732C6-654D-4FD8-B95E-4D4FDF9E17CB}" sibTransId="{6BE8FACE-E52F-4D3E-BB66-4A019C981C5D}"/>
    <dgm:cxn modelId="{43053759-172B-4342-B1A2-4D89C4200CB5}" srcId="{9E9850A8-081F-41AC-84A7-81EC49F98062}" destId="{77E3B7FC-C567-4AD1-9617-9E1C29A575B3}" srcOrd="4" destOrd="0" parTransId="{F3DD8EAE-E236-4277-AB8B-A8A929955423}" sibTransId="{86AE56C2-0EC5-4E70-91D1-AEF29DA8FEE7}"/>
    <dgm:cxn modelId="{98C9DF97-C549-4D2D-996A-D680703F3022}" type="presOf" srcId="{B7AD6FA1-A26D-4A5C-8C90-6B87FF6B8437}" destId="{4EEE17E7-4F7D-46C0-AB51-D1C262BFA0CC}" srcOrd="0" destOrd="0" presId="urn:microsoft.com/office/officeart/2009/3/layout/CircleRelationship"/>
    <dgm:cxn modelId="{C70D0547-1D82-4CE6-8AA7-27EE31257B38}" type="presOf" srcId="{9E9850A8-081F-41AC-84A7-81EC49F98062}" destId="{84913147-EB6F-40D0-B1DB-2D1AF1860883}" srcOrd="0" destOrd="0" presId="urn:microsoft.com/office/officeart/2009/3/layout/CircleRelationship"/>
    <dgm:cxn modelId="{EAFCD4A0-31C0-4149-9613-F28D884B6561}" type="presOf" srcId="{663C412A-1D07-4E9D-B4C8-9B612BF914F0}" destId="{67FD89F9-3578-4A5B-96AF-1313E75DF1DC}" srcOrd="0" destOrd="0" presId="urn:microsoft.com/office/officeart/2009/3/layout/CircleRelationship"/>
    <dgm:cxn modelId="{42701371-F19E-49D2-9387-0F918555D7FF}" srcId="{9E9850A8-081F-41AC-84A7-81EC49F98062}" destId="{B7AD6FA1-A26D-4A5C-8C90-6B87FF6B8437}" srcOrd="0" destOrd="0" parTransId="{B97D1661-7F45-48CF-B6C9-357710AE2E6C}" sibTransId="{8CAFB07C-7769-4358-95DD-A2F1E578F61B}"/>
    <dgm:cxn modelId="{DBA9F289-3E49-49E2-9886-418EC59C608F}" type="presOf" srcId="{42643A63-8AD7-4427-A529-BFB81CF332DD}" destId="{9DDCF7E0-0477-4981-963D-85C26B99D351}" srcOrd="0" destOrd="0" presId="urn:microsoft.com/office/officeart/2009/3/layout/CircleRelationship"/>
    <dgm:cxn modelId="{832C125A-135B-44BD-9882-D2ACABA9171A}" type="presOf" srcId="{0C150617-2E78-4857-9446-496534D991B6}" destId="{778130D6-ECB9-457F-BC2B-3C700476458C}" srcOrd="0" destOrd="0" presId="urn:microsoft.com/office/officeart/2009/3/layout/CircleRelationship"/>
    <dgm:cxn modelId="{E5F84640-3ABC-486F-8C44-8F5BB0463526}" type="presParOf" srcId="{67FD89F9-3578-4A5B-96AF-1313E75DF1DC}" destId="{84913147-EB6F-40D0-B1DB-2D1AF1860883}" srcOrd="0" destOrd="0" presId="urn:microsoft.com/office/officeart/2009/3/layout/CircleRelationship"/>
    <dgm:cxn modelId="{B073E5E3-2254-4C64-A7FD-1D79FFB96C07}" type="presParOf" srcId="{67FD89F9-3578-4A5B-96AF-1313E75DF1DC}" destId="{F6543234-C2E1-41C7-99F9-88BE8FB26255}" srcOrd="1" destOrd="0" presId="urn:microsoft.com/office/officeart/2009/3/layout/CircleRelationship"/>
    <dgm:cxn modelId="{E0B02B59-BDD7-4C63-AE06-EB7CD4A45336}" type="presParOf" srcId="{67FD89F9-3578-4A5B-96AF-1313E75DF1DC}" destId="{54B9E3E7-62E8-4E95-9D88-B6D6B31CF872}" srcOrd="2" destOrd="0" presId="urn:microsoft.com/office/officeart/2009/3/layout/CircleRelationship"/>
    <dgm:cxn modelId="{7ADCF999-97CE-4042-B06C-5B76A22862A2}" type="presParOf" srcId="{67FD89F9-3578-4A5B-96AF-1313E75DF1DC}" destId="{22A9C01E-DA1F-435F-9AE7-2B36A328953F}" srcOrd="3" destOrd="0" presId="urn:microsoft.com/office/officeart/2009/3/layout/CircleRelationship"/>
    <dgm:cxn modelId="{71C0947E-009D-46CC-B94C-A03DF636514F}" type="presParOf" srcId="{67FD89F9-3578-4A5B-96AF-1313E75DF1DC}" destId="{F04CE2F7-E782-467B-BD1B-C9E2C4AD8657}" srcOrd="4" destOrd="0" presId="urn:microsoft.com/office/officeart/2009/3/layout/CircleRelationship"/>
    <dgm:cxn modelId="{0F037A22-CF85-4F06-B07A-F64659FB6748}" type="presParOf" srcId="{67FD89F9-3578-4A5B-96AF-1313E75DF1DC}" destId="{D3781533-8C58-4993-AB85-680F99F8AA7B}" srcOrd="5" destOrd="0" presId="urn:microsoft.com/office/officeart/2009/3/layout/CircleRelationship"/>
    <dgm:cxn modelId="{0C7AD14E-5F5D-40E3-B254-C6F2410581C7}" type="presParOf" srcId="{67FD89F9-3578-4A5B-96AF-1313E75DF1DC}" destId="{4EEE17E7-4F7D-46C0-AB51-D1C262BFA0CC}" srcOrd="6" destOrd="0" presId="urn:microsoft.com/office/officeart/2009/3/layout/CircleRelationship"/>
    <dgm:cxn modelId="{8736676A-1C75-437E-8F52-BB1003D517AF}" type="presParOf" srcId="{67FD89F9-3578-4A5B-96AF-1313E75DF1DC}" destId="{790E05EA-0457-4ADB-B652-A3A39C5E935D}" srcOrd="7" destOrd="0" presId="urn:microsoft.com/office/officeart/2009/3/layout/CircleRelationship"/>
    <dgm:cxn modelId="{C8475D6A-1395-4B3A-9875-912FDAD4A918}" type="presParOf" srcId="{790E05EA-0457-4ADB-B652-A3A39C5E935D}" destId="{494C122B-8060-4A5F-9075-C06B1634C0CA}" srcOrd="0" destOrd="0" presId="urn:microsoft.com/office/officeart/2009/3/layout/CircleRelationship"/>
    <dgm:cxn modelId="{C7326037-381C-4EF3-AF8F-D013EE5BB746}" type="presParOf" srcId="{67FD89F9-3578-4A5B-96AF-1313E75DF1DC}" destId="{0E8E29F1-EA9F-48E1-BCDE-8CA5B364A138}" srcOrd="8" destOrd="0" presId="urn:microsoft.com/office/officeart/2009/3/layout/CircleRelationship"/>
    <dgm:cxn modelId="{66AD9DEA-8E0B-44AE-ADD7-3F7E49ECD588}" type="presParOf" srcId="{0E8E29F1-EA9F-48E1-BCDE-8CA5B364A138}" destId="{F90BB88D-E4E4-4358-B5C6-0F1225CA0D6C}" srcOrd="0" destOrd="0" presId="urn:microsoft.com/office/officeart/2009/3/layout/CircleRelationship"/>
    <dgm:cxn modelId="{75F2676A-6B6C-4209-A3CB-CB195E23D64A}" type="presParOf" srcId="{67FD89F9-3578-4A5B-96AF-1313E75DF1DC}" destId="{9DDCF7E0-0477-4981-963D-85C26B99D351}" srcOrd="9" destOrd="0" presId="urn:microsoft.com/office/officeart/2009/3/layout/CircleRelationship"/>
    <dgm:cxn modelId="{723385C8-5510-4176-9C3C-6A4DBBF6BB34}" type="presParOf" srcId="{67FD89F9-3578-4A5B-96AF-1313E75DF1DC}" destId="{7C726D60-FF5C-4FD5-AC99-A49E72E055D3}" srcOrd="10" destOrd="0" presId="urn:microsoft.com/office/officeart/2009/3/layout/CircleRelationship"/>
    <dgm:cxn modelId="{2556F79A-60A2-4159-964D-EA71DB5AB1C0}" type="presParOf" srcId="{7C726D60-FF5C-4FD5-AC99-A49E72E055D3}" destId="{D6C2749F-6792-4DAD-A672-3B7455296993}" srcOrd="0" destOrd="0" presId="urn:microsoft.com/office/officeart/2009/3/layout/CircleRelationship"/>
    <dgm:cxn modelId="{1EB2060A-767B-47A2-A8A0-39690CD2DE41}" type="presParOf" srcId="{67FD89F9-3578-4A5B-96AF-1313E75DF1DC}" destId="{8F262423-D7F7-410B-A2E4-6B42212D49EE}" srcOrd="11" destOrd="0" presId="urn:microsoft.com/office/officeart/2009/3/layout/CircleRelationship"/>
    <dgm:cxn modelId="{3E69AD0F-8032-46D8-8C2E-6235BAF59D6F}" type="presParOf" srcId="{8F262423-D7F7-410B-A2E4-6B42212D49EE}" destId="{A493B264-2616-4250-BDAE-FDC637AA62CC}" srcOrd="0" destOrd="0" presId="urn:microsoft.com/office/officeart/2009/3/layout/CircleRelationship"/>
    <dgm:cxn modelId="{11CEAD17-B078-4000-9210-59482CD5C5B2}" type="presParOf" srcId="{67FD89F9-3578-4A5B-96AF-1313E75DF1DC}" destId="{3422F496-359A-4D77-8E51-7D5E48C93CAA}" srcOrd="12" destOrd="0" presId="urn:microsoft.com/office/officeart/2009/3/layout/CircleRelationship"/>
    <dgm:cxn modelId="{0FB09D16-E4DA-4F58-B5D1-C3C3DE0F39D1}" type="presParOf" srcId="{3422F496-359A-4D77-8E51-7D5E48C93CAA}" destId="{143CB81A-3C42-4189-9391-2194FEFA17DE}" srcOrd="0" destOrd="0" presId="urn:microsoft.com/office/officeart/2009/3/layout/CircleRelationship"/>
    <dgm:cxn modelId="{FFB2DCBB-C052-4D21-9543-36D59E41302E}" type="presParOf" srcId="{67FD89F9-3578-4A5B-96AF-1313E75DF1DC}" destId="{27E9DA70-D16D-492E-B9B5-ABD736C02ACD}" srcOrd="13" destOrd="0" presId="urn:microsoft.com/office/officeart/2009/3/layout/CircleRelationship"/>
    <dgm:cxn modelId="{DC8FCEA5-C404-4FE7-82F5-20DB41047816}" type="presParOf" srcId="{67FD89F9-3578-4A5B-96AF-1313E75DF1DC}" destId="{C18848F4-B2D0-4AB6-8C08-E968BF6D04A6}" srcOrd="14" destOrd="0" presId="urn:microsoft.com/office/officeart/2009/3/layout/CircleRelationship"/>
    <dgm:cxn modelId="{28152422-36C3-418C-BDEE-31F1123D6216}" type="presParOf" srcId="{C18848F4-B2D0-4AB6-8C08-E968BF6D04A6}" destId="{419C8089-16E7-447A-A062-1C8C068ABF29}" srcOrd="0" destOrd="0" presId="urn:microsoft.com/office/officeart/2009/3/layout/CircleRelationship"/>
    <dgm:cxn modelId="{6573D7A4-AD3B-42EE-9DE3-4AE64F8F4F33}" type="presParOf" srcId="{67FD89F9-3578-4A5B-96AF-1313E75DF1DC}" destId="{778130D6-ECB9-457F-BC2B-3C700476458C}" srcOrd="15" destOrd="0" presId="urn:microsoft.com/office/officeart/2009/3/layout/CircleRelationship"/>
    <dgm:cxn modelId="{AC7BA7CF-86FA-4783-B7F8-5417D4790433}" type="presParOf" srcId="{67FD89F9-3578-4A5B-96AF-1313E75DF1DC}" destId="{560BA9D9-8F96-4804-BEFA-AD86FF42E8A5}" srcOrd="16" destOrd="0" presId="urn:microsoft.com/office/officeart/2009/3/layout/CircleRelationship"/>
    <dgm:cxn modelId="{2D2083BF-EDCA-4311-AF6C-306D8AB171DB}" type="presParOf" srcId="{560BA9D9-8F96-4804-BEFA-AD86FF42E8A5}" destId="{71811584-9045-40EE-B96E-7F2B447470EB}" srcOrd="0" destOrd="0" presId="urn:microsoft.com/office/officeart/2009/3/layout/CircleRelationship"/>
    <dgm:cxn modelId="{0F226047-1359-4A68-BAE7-02026DAEE11C}" type="presParOf" srcId="{67FD89F9-3578-4A5B-96AF-1313E75DF1DC}" destId="{47EA6318-668B-4B48-B04D-CEA34F423F2C}" srcOrd="17" destOrd="0" presId="urn:microsoft.com/office/officeart/2009/3/layout/CircleRelationship"/>
    <dgm:cxn modelId="{EFB21801-092F-47AC-8E96-40B99C6CE077}" type="presParOf" srcId="{67FD89F9-3578-4A5B-96AF-1313E75DF1DC}" destId="{CAAE4780-C141-4D60-8F76-30C3D7447EF2}" srcOrd="18" destOrd="0" presId="urn:microsoft.com/office/officeart/2009/3/layout/CircleRelationship"/>
    <dgm:cxn modelId="{7575952F-E4CF-4168-A454-802395AA1997}" type="presParOf" srcId="{CAAE4780-C141-4D60-8F76-30C3D7447EF2}" destId="{EB927026-FE37-40DE-A03F-854E9D441154}" srcOrd="0" destOrd="0" presId="urn:microsoft.com/office/officeart/2009/3/layout/CircleRelationship"/>
    <dgm:cxn modelId="{9DD24896-1E3F-4E56-89F9-4F0D8393963E}" type="presParOf" srcId="{67FD89F9-3578-4A5B-96AF-1313E75DF1DC}" destId="{0244E62F-4220-456A-847E-47CA8F1C3D03}" srcOrd="19" destOrd="0" presId="urn:microsoft.com/office/officeart/2009/3/layout/CircleRelationship"/>
    <dgm:cxn modelId="{E8DE43CC-F63F-4E1F-9999-67E647515E5B}" type="presParOf" srcId="{0244E62F-4220-456A-847E-47CA8F1C3D03}" destId="{5FDA9C77-B4A2-402C-84C2-23D0F01C8914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A956B9-8AA8-4C09-A042-F1255954371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9EDA4-D9DD-44C8-9AC2-E14B5628EAEA}">
      <dgm:prSet phldrT="[Text]"/>
      <dgm:spPr/>
      <dgm:t>
        <a:bodyPr/>
        <a:lstStyle/>
        <a:p>
          <a:r>
            <a:rPr lang="en-US" dirty="0" smtClean="0"/>
            <a:t>code2</a:t>
          </a:r>
          <a:endParaRPr lang="en-US" dirty="0"/>
        </a:p>
      </dgm:t>
    </dgm:pt>
    <dgm:pt modelId="{B3AFC30B-A1AF-46BA-8ADF-5684A94E8972}" type="parTrans" cxnId="{EC83C866-A311-451C-8A65-4B7F158B5FCA}">
      <dgm:prSet/>
      <dgm:spPr/>
      <dgm:t>
        <a:bodyPr/>
        <a:lstStyle/>
        <a:p>
          <a:endParaRPr lang="en-US"/>
        </a:p>
      </dgm:t>
    </dgm:pt>
    <dgm:pt modelId="{D4A37EBF-84D2-4B44-B1E8-85FE4AF363EE}" type="sibTrans" cxnId="{EC83C866-A311-451C-8A65-4B7F158B5FCA}">
      <dgm:prSet/>
      <dgm:spPr/>
      <dgm:t>
        <a:bodyPr/>
        <a:lstStyle/>
        <a:p>
          <a:r>
            <a:rPr lang="en-US" dirty="0" smtClean="0"/>
            <a:t>code1</a:t>
          </a:r>
          <a:endParaRPr lang="en-US" dirty="0"/>
        </a:p>
      </dgm:t>
    </dgm:pt>
    <dgm:pt modelId="{7E05D667-AF25-40F8-A435-2D17D074E566}">
      <dgm:prSet phldrT="[Text]"/>
      <dgm:spPr/>
      <dgm:t>
        <a:bodyPr/>
        <a:lstStyle/>
        <a:p>
          <a:r>
            <a:rPr lang="en-US" dirty="0" smtClean="0"/>
            <a:t>Code 3</a:t>
          </a:r>
          <a:endParaRPr lang="en-US" dirty="0"/>
        </a:p>
      </dgm:t>
    </dgm:pt>
    <dgm:pt modelId="{9F2CCD9B-12FD-4261-9934-5A17AD108225}" type="parTrans" cxnId="{005E5C72-7A8B-40E7-BA09-EE8BC763B96F}">
      <dgm:prSet/>
      <dgm:spPr/>
      <dgm:t>
        <a:bodyPr/>
        <a:lstStyle/>
        <a:p>
          <a:endParaRPr lang="en-US"/>
        </a:p>
      </dgm:t>
    </dgm:pt>
    <dgm:pt modelId="{01AA8283-1DBB-4CDA-BBF9-95436A57932F}" type="sibTrans" cxnId="{005E5C72-7A8B-40E7-BA09-EE8BC763B96F}">
      <dgm:prSet/>
      <dgm:spPr/>
      <dgm:t>
        <a:bodyPr/>
        <a:lstStyle/>
        <a:p>
          <a:r>
            <a:rPr lang="en-US" dirty="0" smtClean="0"/>
            <a:t>code4</a:t>
          </a:r>
          <a:endParaRPr lang="en-US" dirty="0"/>
        </a:p>
      </dgm:t>
    </dgm:pt>
    <dgm:pt modelId="{60B1FFD0-0763-4574-B410-A6988B4EED25}">
      <dgm:prSet phldrT="[Text]"/>
      <dgm:spPr/>
      <dgm:t>
        <a:bodyPr/>
        <a:lstStyle/>
        <a:p>
          <a:endParaRPr lang="en-US" dirty="0"/>
        </a:p>
      </dgm:t>
    </dgm:pt>
    <dgm:pt modelId="{A56F651D-7693-492C-94CF-AFADC33A69BD}" type="parTrans" cxnId="{17BBF473-42B5-4AA2-8D07-4648901D94A6}">
      <dgm:prSet/>
      <dgm:spPr/>
      <dgm:t>
        <a:bodyPr/>
        <a:lstStyle/>
        <a:p>
          <a:endParaRPr lang="en-US"/>
        </a:p>
      </dgm:t>
    </dgm:pt>
    <dgm:pt modelId="{2DF65D7E-8F3D-49A2-90AC-9307E9CA1482}" type="sibTrans" cxnId="{17BBF473-42B5-4AA2-8D07-4648901D94A6}">
      <dgm:prSet/>
      <dgm:spPr/>
      <dgm:t>
        <a:bodyPr/>
        <a:lstStyle/>
        <a:p>
          <a:endParaRPr lang="en-US"/>
        </a:p>
      </dgm:t>
    </dgm:pt>
    <dgm:pt modelId="{C8819DA0-0A0D-4809-A697-8EE17C27F8FD}" type="pres">
      <dgm:prSet presAssocID="{EBA956B9-8AA8-4C09-A042-F1255954371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E02B51-8424-4698-A1D8-7387BFC7AE79}" type="pres">
      <dgm:prSet presAssocID="{DFA9EDA4-D9DD-44C8-9AC2-E14B5628EAEA}" presName="composite" presStyleCnt="0"/>
      <dgm:spPr/>
    </dgm:pt>
    <dgm:pt modelId="{1CEF3C90-5AFE-47A2-913C-0D42C000C14C}" type="pres">
      <dgm:prSet presAssocID="{DFA9EDA4-D9DD-44C8-9AC2-E14B5628EAEA}" presName="Parent1" presStyleLbl="node1" presStyleIdx="0" presStyleCnt="4" custLinFactX="-26573" custLinFactNeighborX="-100000" custLinFactNeighborY="-1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FA3B5-F5CF-4A95-9D97-D77A25F8D216}" type="pres">
      <dgm:prSet presAssocID="{DFA9EDA4-D9DD-44C8-9AC2-E14B5628EAEA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7740-3D1F-4D3E-BEBA-3F4A4183C2F1}" type="pres">
      <dgm:prSet presAssocID="{DFA9EDA4-D9DD-44C8-9AC2-E14B5628EAEA}" presName="BalanceSpacing" presStyleCnt="0"/>
      <dgm:spPr/>
    </dgm:pt>
    <dgm:pt modelId="{A605766A-D973-401B-9488-D0E2540CCDEA}" type="pres">
      <dgm:prSet presAssocID="{DFA9EDA4-D9DD-44C8-9AC2-E14B5628EAEA}" presName="BalanceSpacing1" presStyleCnt="0"/>
      <dgm:spPr/>
    </dgm:pt>
    <dgm:pt modelId="{36CC621C-EEBA-4032-A1C4-95D93E13E7B4}" type="pres">
      <dgm:prSet presAssocID="{D4A37EBF-84D2-4B44-B1E8-85FE4AF363EE}" presName="Accent1Text" presStyleLbl="node1" presStyleIdx="1" presStyleCnt="4" custLinFactX="-100000" custLinFactNeighborX="-157206" custLinFactNeighborY="-9732"/>
      <dgm:spPr/>
      <dgm:t>
        <a:bodyPr/>
        <a:lstStyle/>
        <a:p>
          <a:endParaRPr lang="en-US"/>
        </a:p>
      </dgm:t>
    </dgm:pt>
    <dgm:pt modelId="{9C0F2BCD-F43D-4A3C-BA7A-519BADA96AD6}" type="pres">
      <dgm:prSet presAssocID="{D4A37EBF-84D2-4B44-B1E8-85FE4AF363EE}" presName="spaceBetweenRectangles" presStyleCnt="0"/>
      <dgm:spPr/>
    </dgm:pt>
    <dgm:pt modelId="{067A95DD-E9E6-4A81-934E-E32D66C89010}" type="pres">
      <dgm:prSet presAssocID="{7E05D667-AF25-40F8-A435-2D17D074E566}" presName="composite" presStyleCnt="0"/>
      <dgm:spPr/>
    </dgm:pt>
    <dgm:pt modelId="{BADB0BD2-CE74-4F03-B6B4-AEA52D935E43}" type="pres">
      <dgm:prSet presAssocID="{7E05D667-AF25-40F8-A435-2D17D074E566}" presName="Parent1" presStyleLbl="node1" presStyleIdx="2" presStyleCnt="4" custLinFactX="61866" custLinFactNeighborX="100000" custLinFactNeighborY="-8084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7D3A3-56DC-416A-9D44-98A1CDBB4E4D}" type="pres">
      <dgm:prSet presAssocID="{7E05D667-AF25-40F8-A435-2D17D074E56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67577-8C2C-4494-A717-E7742E7BF66A}" type="pres">
      <dgm:prSet presAssocID="{7E05D667-AF25-40F8-A435-2D17D074E566}" presName="BalanceSpacing" presStyleCnt="0"/>
      <dgm:spPr/>
    </dgm:pt>
    <dgm:pt modelId="{1C8EE4AF-587F-4D3D-B304-8F1C0A7C24BA}" type="pres">
      <dgm:prSet presAssocID="{7E05D667-AF25-40F8-A435-2D17D074E566}" presName="BalanceSpacing1" presStyleCnt="0"/>
      <dgm:spPr/>
    </dgm:pt>
    <dgm:pt modelId="{B54F54A5-26B8-4787-8570-EDBF36A08DD1}" type="pres">
      <dgm:prSet presAssocID="{01AA8283-1DBB-4CDA-BBF9-95436A57932F}" presName="Accent1Text" presStyleLbl="node1" presStyleIdx="3" presStyleCnt="4" custLinFactX="100000" custLinFactNeighborX="174005" custLinFactNeighborY="-83072"/>
      <dgm:spPr/>
      <dgm:t>
        <a:bodyPr/>
        <a:lstStyle/>
        <a:p>
          <a:endParaRPr lang="en-US"/>
        </a:p>
      </dgm:t>
    </dgm:pt>
  </dgm:ptLst>
  <dgm:cxnLst>
    <dgm:cxn modelId="{005E5C72-7A8B-40E7-BA09-EE8BC763B96F}" srcId="{EBA956B9-8AA8-4C09-A042-F12559543711}" destId="{7E05D667-AF25-40F8-A435-2D17D074E566}" srcOrd="1" destOrd="0" parTransId="{9F2CCD9B-12FD-4261-9934-5A17AD108225}" sibTransId="{01AA8283-1DBB-4CDA-BBF9-95436A57932F}"/>
    <dgm:cxn modelId="{A7338244-CC7F-4F13-BD09-9FC8A088E054}" type="presOf" srcId="{01AA8283-1DBB-4CDA-BBF9-95436A57932F}" destId="{B54F54A5-26B8-4787-8570-EDBF36A08DD1}" srcOrd="0" destOrd="0" presId="urn:microsoft.com/office/officeart/2008/layout/AlternatingHexagons"/>
    <dgm:cxn modelId="{EC83C866-A311-451C-8A65-4B7F158B5FCA}" srcId="{EBA956B9-8AA8-4C09-A042-F12559543711}" destId="{DFA9EDA4-D9DD-44C8-9AC2-E14B5628EAEA}" srcOrd="0" destOrd="0" parTransId="{B3AFC30B-A1AF-46BA-8ADF-5684A94E8972}" sibTransId="{D4A37EBF-84D2-4B44-B1E8-85FE4AF363EE}"/>
    <dgm:cxn modelId="{17BBF473-42B5-4AA2-8D07-4648901D94A6}" srcId="{7E05D667-AF25-40F8-A435-2D17D074E566}" destId="{60B1FFD0-0763-4574-B410-A6988B4EED25}" srcOrd="0" destOrd="0" parTransId="{A56F651D-7693-492C-94CF-AFADC33A69BD}" sibTransId="{2DF65D7E-8F3D-49A2-90AC-9307E9CA1482}"/>
    <dgm:cxn modelId="{325E3494-CA43-44D6-852B-00FBC11BE876}" type="presOf" srcId="{60B1FFD0-0763-4574-B410-A6988B4EED25}" destId="{16B7D3A3-56DC-416A-9D44-98A1CDBB4E4D}" srcOrd="0" destOrd="0" presId="urn:microsoft.com/office/officeart/2008/layout/AlternatingHexagons"/>
    <dgm:cxn modelId="{AF38BA9E-F197-433F-95C8-B0AADB2CCB16}" type="presOf" srcId="{EBA956B9-8AA8-4C09-A042-F12559543711}" destId="{C8819DA0-0A0D-4809-A697-8EE17C27F8FD}" srcOrd="0" destOrd="0" presId="urn:microsoft.com/office/officeart/2008/layout/AlternatingHexagons"/>
    <dgm:cxn modelId="{BDCF7631-126F-4C76-BD7C-3A4533FEB43D}" type="presOf" srcId="{7E05D667-AF25-40F8-A435-2D17D074E566}" destId="{BADB0BD2-CE74-4F03-B6B4-AEA52D935E43}" srcOrd="0" destOrd="0" presId="urn:microsoft.com/office/officeart/2008/layout/AlternatingHexagons"/>
    <dgm:cxn modelId="{2550C0DD-C57D-4564-BB80-93352F8BE6D2}" type="presOf" srcId="{D4A37EBF-84D2-4B44-B1E8-85FE4AF363EE}" destId="{36CC621C-EEBA-4032-A1C4-95D93E13E7B4}" srcOrd="0" destOrd="0" presId="urn:microsoft.com/office/officeart/2008/layout/AlternatingHexagons"/>
    <dgm:cxn modelId="{A0DC496A-98E5-48D0-8699-EA44AF141DFC}" type="presOf" srcId="{DFA9EDA4-D9DD-44C8-9AC2-E14B5628EAEA}" destId="{1CEF3C90-5AFE-47A2-913C-0D42C000C14C}" srcOrd="0" destOrd="0" presId="urn:microsoft.com/office/officeart/2008/layout/AlternatingHexagons"/>
    <dgm:cxn modelId="{1558F6C2-D311-4589-97D7-C482152ECFF2}" type="presParOf" srcId="{C8819DA0-0A0D-4809-A697-8EE17C27F8FD}" destId="{85E02B51-8424-4698-A1D8-7387BFC7AE79}" srcOrd="0" destOrd="0" presId="urn:microsoft.com/office/officeart/2008/layout/AlternatingHexagons"/>
    <dgm:cxn modelId="{F3F4A66B-72FB-4AA3-93B8-C554E1D6C4A3}" type="presParOf" srcId="{85E02B51-8424-4698-A1D8-7387BFC7AE79}" destId="{1CEF3C90-5AFE-47A2-913C-0D42C000C14C}" srcOrd="0" destOrd="0" presId="urn:microsoft.com/office/officeart/2008/layout/AlternatingHexagons"/>
    <dgm:cxn modelId="{3D20DC4C-7869-47CE-8EFA-32779A99C402}" type="presParOf" srcId="{85E02B51-8424-4698-A1D8-7387BFC7AE79}" destId="{EF8FA3B5-F5CF-4A95-9D97-D77A25F8D216}" srcOrd="1" destOrd="0" presId="urn:microsoft.com/office/officeart/2008/layout/AlternatingHexagons"/>
    <dgm:cxn modelId="{257B1AEF-2530-45E3-B128-87DFED9B454A}" type="presParOf" srcId="{85E02B51-8424-4698-A1D8-7387BFC7AE79}" destId="{298D7740-3D1F-4D3E-BEBA-3F4A4183C2F1}" srcOrd="2" destOrd="0" presId="urn:microsoft.com/office/officeart/2008/layout/AlternatingHexagons"/>
    <dgm:cxn modelId="{19A9FE61-60F3-4DFD-8A83-88CE8CDC8A22}" type="presParOf" srcId="{85E02B51-8424-4698-A1D8-7387BFC7AE79}" destId="{A605766A-D973-401B-9488-D0E2540CCDEA}" srcOrd="3" destOrd="0" presId="urn:microsoft.com/office/officeart/2008/layout/AlternatingHexagons"/>
    <dgm:cxn modelId="{E5DCDA83-910D-417A-8823-749158038F43}" type="presParOf" srcId="{85E02B51-8424-4698-A1D8-7387BFC7AE79}" destId="{36CC621C-EEBA-4032-A1C4-95D93E13E7B4}" srcOrd="4" destOrd="0" presId="urn:microsoft.com/office/officeart/2008/layout/AlternatingHexagons"/>
    <dgm:cxn modelId="{64FD8B50-B893-4B9C-9044-73088AD75FBA}" type="presParOf" srcId="{C8819DA0-0A0D-4809-A697-8EE17C27F8FD}" destId="{9C0F2BCD-F43D-4A3C-BA7A-519BADA96AD6}" srcOrd="1" destOrd="0" presId="urn:microsoft.com/office/officeart/2008/layout/AlternatingHexagons"/>
    <dgm:cxn modelId="{108D28FD-B3B6-4EF7-B99E-47151105F077}" type="presParOf" srcId="{C8819DA0-0A0D-4809-A697-8EE17C27F8FD}" destId="{067A95DD-E9E6-4A81-934E-E32D66C89010}" srcOrd="2" destOrd="0" presId="urn:microsoft.com/office/officeart/2008/layout/AlternatingHexagons"/>
    <dgm:cxn modelId="{F00BD1A8-17D7-408A-B7B7-D94E59BFBE0A}" type="presParOf" srcId="{067A95DD-E9E6-4A81-934E-E32D66C89010}" destId="{BADB0BD2-CE74-4F03-B6B4-AEA52D935E43}" srcOrd="0" destOrd="0" presId="urn:microsoft.com/office/officeart/2008/layout/AlternatingHexagons"/>
    <dgm:cxn modelId="{825A7B8D-8640-47F6-A59E-1F781F4A269B}" type="presParOf" srcId="{067A95DD-E9E6-4A81-934E-E32D66C89010}" destId="{16B7D3A3-56DC-416A-9D44-98A1CDBB4E4D}" srcOrd="1" destOrd="0" presId="urn:microsoft.com/office/officeart/2008/layout/AlternatingHexagons"/>
    <dgm:cxn modelId="{38685825-3612-403F-8C2E-EF7197F2B692}" type="presParOf" srcId="{067A95DD-E9E6-4A81-934E-E32D66C89010}" destId="{D7867577-8C2C-4494-A717-E7742E7BF66A}" srcOrd="2" destOrd="0" presId="urn:microsoft.com/office/officeart/2008/layout/AlternatingHexagons"/>
    <dgm:cxn modelId="{1C1EE8D0-C99B-425C-8E9F-39BC227834C9}" type="presParOf" srcId="{067A95DD-E9E6-4A81-934E-E32D66C89010}" destId="{1C8EE4AF-587F-4D3D-B304-8F1C0A7C24BA}" srcOrd="3" destOrd="0" presId="urn:microsoft.com/office/officeart/2008/layout/AlternatingHexagons"/>
    <dgm:cxn modelId="{3C6B0D58-ABA0-47BC-BDF4-49E8867FE9C8}" type="presParOf" srcId="{067A95DD-E9E6-4A81-934E-E32D66C89010}" destId="{B54F54A5-26B8-4787-8570-EDBF36A08DD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A956B9-8AA8-4C09-A042-F1255954371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9EDA4-D9DD-44C8-9AC2-E14B5628EAEA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testedcode2</a:t>
          </a:r>
          <a:endParaRPr lang="en-US" dirty="0"/>
        </a:p>
      </dgm:t>
    </dgm:pt>
    <dgm:pt modelId="{B3AFC30B-A1AF-46BA-8ADF-5684A94E8972}" type="parTrans" cxnId="{EC83C866-A311-451C-8A65-4B7F158B5FCA}">
      <dgm:prSet/>
      <dgm:spPr/>
      <dgm:t>
        <a:bodyPr/>
        <a:lstStyle/>
        <a:p>
          <a:endParaRPr lang="en-US"/>
        </a:p>
      </dgm:t>
    </dgm:pt>
    <dgm:pt modelId="{D4A37EBF-84D2-4B44-B1E8-85FE4AF363EE}" type="sibTrans" cxnId="{EC83C866-A311-451C-8A65-4B7F158B5FCA}">
      <dgm:prSet/>
      <dgm:spPr/>
      <dgm:t>
        <a:bodyPr/>
        <a:lstStyle/>
        <a:p>
          <a:r>
            <a:rPr lang="en-US" dirty="0" smtClean="0"/>
            <a:t>testedcode1</a:t>
          </a:r>
          <a:endParaRPr lang="en-US" dirty="0"/>
        </a:p>
      </dgm:t>
    </dgm:pt>
    <dgm:pt modelId="{7E05D667-AF25-40F8-A435-2D17D074E566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testedcode3</a:t>
          </a:r>
          <a:endParaRPr lang="en-US" dirty="0"/>
        </a:p>
      </dgm:t>
    </dgm:pt>
    <dgm:pt modelId="{9F2CCD9B-12FD-4261-9934-5A17AD108225}" type="parTrans" cxnId="{005E5C72-7A8B-40E7-BA09-EE8BC763B96F}">
      <dgm:prSet/>
      <dgm:spPr/>
      <dgm:t>
        <a:bodyPr/>
        <a:lstStyle/>
        <a:p>
          <a:endParaRPr lang="en-US"/>
        </a:p>
      </dgm:t>
    </dgm:pt>
    <dgm:pt modelId="{01AA8283-1DBB-4CDA-BBF9-95436A57932F}" type="sibTrans" cxnId="{005E5C72-7A8B-40E7-BA09-EE8BC763B96F}">
      <dgm:prSet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testedcode4</a:t>
          </a:r>
          <a:endParaRPr lang="en-US" dirty="0"/>
        </a:p>
      </dgm:t>
    </dgm:pt>
    <dgm:pt modelId="{60B1FFD0-0763-4574-B410-A6988B4EED25}">
      <dgm:prSet phldrT="[Text]"/>
      <dgm:spPr/>
      <dgm:t>
        <a:bodyPr/>
        <a:lstStyle/>
        <a:p>
          <a:endParaRPr lang="en-US" dirty="0"/>
        </a:p>
      </dgm:t>
    </dgm:pt>
    <dgm:pt modelId="{A56F651D-7693-492C-94CF-AFADC33A69BD}" type="parTrans" cxnId="{17BBF473-42B5-4AA2-8D07-4648901D94A6}">
      <dgm:prSet/>
      <dgm:spPr/>
      <dgm:t>
        <a:bodyPr/>
        <a:lstStyle/>
        <a:p>
          <a:endParaRPr lang="en-US"/>
        </a:p>
      </dgm:t>
    </dgm:pt>
    <dgm:pt modelId="{2DF65D7E-8F3D-49A2-90AC-9307E9CA1482}" type="sibTrans" cxnId="{17BBF473-42B5-4AA2-8D07-4648901D94A6}">
      <dgm:prSet/>
      <dgm:spPr/>
      <dgm:t>
        <a:bodyPr/>
        <a:lstStyle/>
        <a:p>
          <a:endParaRPr lang="en-US"/>
        </a:p>
      </dgm:t>
    </dgm:pt>
    <dgm:pt modelId="{C8819DA0-0A0D-4809-A697-8EE17C27F8FD}" type="pres">
      <dgm:prSet presAssocID="{EBA956B9-8AA8-4C09-A042-F1255954371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E02B51-8424-4698-A1D8-7387BFC7AE79}" type="pres">
      <dgm:prSet presAssocID="{DFA9EDA4-D9DD-44C8-9AC2-E14B5628EAEA}" presName="composite" presStyleCnt="0"/>
      <dgm:spPr/>
    </dgm:pt>
    <dgm:pt modelId="{1CEF3C90-5AFE-47A2-913C-0D42C000C14C}" type="pres">
      <dgm:prSet presAssocID="{DFA9EDA4-D9DD-44C8-9AC2-E14B5628EAEA}" presName="Parent1" presStyleLbl="node1" presStyleIdx="0" presStyleCnt="4" custLinFactX="-26573" custLinFactNeighborX="-100000" custLinFactNeighborY="-1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FA3B5-F5CF-4A95-9D97-D77A25F8D216}" type="pres">
      <dgm:prSet presAssocID="{DFA9EDA4-D9DD-44C8-9AC2-E14B5628EAEA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7740-3D1F-4D3E-BEBA-3F4A4183C2F1}" type="pres">
      <dgm:prSet presAssocID="{DFA9EDA4-D9DD-44C8-9AC2-E14B5628EAEA}" presName="BalanceSpacing" presStyleCnt="0"/>
      <dgm:spPr/>
    </dgm:pt>
    <dgm:pt modelId="{A605766A-D973-401B-9488-D0E2540CCDEA}" type="pres">
      <dgm:prSet presAssocID="{DFA9EDA4-D9DD-44C8-9AC2-E14B5628EAEA}" presName="BalanceSpacing1" presStyleCnt="0"/>
      <dgm:spPr/>
    </dgm:pt>
    <dgm:pt modelId="{36CC621C-EEBA-4032-A1C4-95D93E13E7B4}" type="pres">
      <dgm:prSet presAssocID="{D4A37EBF-84D2-4B44-B1E8-85FE4AF363EE}" presName="Accent1Text" presStyleLbl="node1" presStyleIdx="1" presStyleCnt="4" custLinFactX="-100000" custLinFactNeighborX="-157206" custLinFactNeighborY="-9732"/>
      <dgm:spPr/>
      <dgm:t>
        <a:bodyPr/>
        <a:lstStyle/>
        <a:p>
          <a:endParaRPr lang="en-US"/>
        </a:p>
      </dgm:t>
    </dgm:pt>
    <dgm:pt modelId="{9C0F2BCD-F43D-4A3C-BA7A-519BADA96AD6}" type="pres">
      <dgm:prSet presAssocID="{D4A37EBF-84D2-4B44-B1E8-85FE4AF363EE}" presName="spaceBetweenRectangles" presStyleCnt="0"/>
      <dgm:spPr/>
    </dgm:pt>
    <dgm:pt modelId="{067A95DD-E9E6-4A81-934E-E32D66C89010}" type="pres">
      <dgm:prSet presAssocID="{7E05D667-AF25-40F8-A435-2D17D074E566}" presName="composite" presStyleCnt="0"/>
      <dgm:spPr/>
    </dgm:pt>
    <dgm:pt modelId="{BADB0BD2-CE74-4F03-B6B4-AEA52D935E43}" type="pres">
      <dgm:prSet presAssocID="{7E05D667-AF25-40F8-A435-2D17D074E566}" presName="Parent1" presStyleLbl="node1" presStyleIdx="2" presStyleCnt="4" custLinFactX="61866" custLinFactNeighborX="100000" custLinFactNeighborY="-8084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7D3A3-56DC-416A-9D44-98A1CDBB4E4D}" type="pres">
      <dgm:prSet presAssocID="{7E05D667-AF25-40F8-A435-2D17D074E56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67577-8C2C-4494-A717-E7742E7BF66A}" type="pres">
      <dgm:prSet presAssocID="{7E05D667-AF25-40F8-A435-2D17D074E566}" presName="BalanceSpacing" presStyleCnt="0"/>
      <dgm:spPr/>
    </dgm:pt>
    <dgm:pt modelId="{1C8EE4AF-587F-4D3D-B304-8F1C0A7C24BA}" type="pres">
      <dgm:prSet presAssocID="{7E05D667-AF25-40F8-A435-2D17D074E566}" presName="BalanceSpacing1" presStyleCnt="0"/>
      <dgm:spPr/>
    </dgm:pt>
    <dgm:pt modelId="{B54F54A5-26B8-4787-8570-EDBF36A08DD1}" type="pres">
      <dgm:prSet presAssocID="{01AA8283-1DBB-4CDA-BBF9-95436A57932F}" presName="Accent1Text" presStyleLbl="node1" presStyleIdx="3" presStyleCnt="4" custLinFactX="100000" custLinFactNeighborX="174005" custLinFactNeighborY="-83072"/>
      <dgm:spPr/>
      <dgm:t>
        <a:bodyPr/>
        <a:lstStyle/>
        <a:p>
          <a:endParaRPr lang="en-US"/>
        </a:p>
      </dgm:t>
    </dgm:pt>
  </dgm:ptLst>
  <dgm:cxnLst>
    <dgm:cxn modelId="{784E9B62-E8C9-4449-9700-02B3B0C3B1C5}" type="presOf" srcId="{DFA9EDA4-D9DD-44C8-9AC2-E14B5628EAEA}" destId="{1CEF3C90-5AFE-47A2-913C-0D42C000C14C}" srcOrd="0" destOrd="0" presId="urn:microsoft.com/office/officeart/2008/layout/AlternatingHexagons"/>
    <dgm:cxn modelId="{005E5C72-7A8B-40E7-BA09-EE8BC763B96F}" srcId="{EBA956B9-8AA8-4C09-A042-F12559543711}" destId="{7E05D667-AF25-40F8-A435-2D17D074E566}" srcOrd="1" destOrd="0" parTransId="{9F2CCD9B-12FD-4261-9934-5A17AD108225}" sibTransId="{01AA8283-1DBB-4CDA-BBF9-95436A57932F}"/>
    <dgm:cxn modelId="{491A6C8E-D769-4211-80C5-A29690D0BEB4}" type="presOf" srcId="{01AA8283-1DBB-4CDA-BBF9-95436A57932F}" destId="{B54F54A5-26B8-4787-8570-EDBF36A08DD1}" srcOrd="0" destOrd="0" presId="urn:microsoft.com/office/officeart/2008/layout/AlternatingHexagons"/>
    <dgm:cxn modelId="{22D35655-445D-4365-9F3B-EAC09FC5BB78}" type="presOf" srcId="{60B1FFD0-0763-4574-B410-A6988B4EED25}" destId="{16B7D3A3-56DC-416A-9D44-98A1CDBB4E4D}" srcOrd="0" destOrd="0" presId="urn:microsoft.com/office/officeart/2008/layout/AlternatingHexagons"/>
    <dgm:cxn modelId="{EC83C866-A311-451C-8A65-4B7F158B5FCA}" srcId="{EBA956B9-8AA8-4C09-A042-F12559543711}" destId="{DFA9EDA4-D9DD-44C8-9AC2-E14B5628EAEA}" srcOrd="0" destOrd="0" parTransId="{B3AFC30B-A1AF-46BA-8ADF-5684A94E8972}" sibTransId="{D4A37EBF-84D2-4B44-B1E8-85FE4AF363EE}"/>
    <dgm:cxn modelId="{17BBF473-42B5-4AA2-8D07-4648901D94A6}" srcId="{7E05D667-AF25-40F8-A435-2D17D074E566}" destId="{60B1FFD0-0763-4574-B410-A6988B4EED25}" srcOrd="0" destOrd="0" parTransId="{A56F651D-7693-492C-94CF-AFADC33A69BD}" sibTransId="{2DF65D7E-8F3D-49A2-90AC-9307E9CA1482}"/>
    <dgm:cxn modelId="{214DEFF2-613B-4341-B234-E6C455B75990}" type="presOf" srcId="{D4A37EBF-84D2-4B44-B1E8-85FE4AF363EE}" destId="{36CC621C-EEBA-4032-A1C4-95D93E13E7B4}" srcOrd="0" destOrd="0" presId="urn:microsoft.com/office/officeart/2008/layout/AlternatingHexagons"/>
    <dgm:cxn modelId="{5E195B5B-92A9-4843-A2C8-1481169BC862}" type="presOf" srcId="{7E05D667-AF25-40F8-A435-2D17D074E566}" destId="{BADB0BD2-CE74-4F03-B6B4-AEA52D935E43}" srcOrd="0" destOrd="0" presId="urn:microsoft.com/office/officeart/2008/layout/AlternatingHexagons"/>
    <dgm:cxn modelId="{8BBFD8D1-2986-41E1-A882-A2124540DAA5}" type="presOf" srcId="{EBA956B9-8AA8-4C09-A042-F12559543711}" destId="{C8819DA0-0A0D-4809-A697-8EE17C27F8FD}" srcOrd="0" destOrd="0" presId="urn:microsoft.com/office/officeart/2008/layout/AlternatingHexagons"/>
    <dgm:cxn modelId="{3833BC6C-8D3A-4905-840E-0F8C8E1FD218}" type="presParOf" srcId="{C8819DA0-0A0D-4809-A697-8EE17C27F8FD}" destId="{85E02B51-8424-4698-A1D8-7387BFC7AE79}" srcOrd="0" destOrd="0" presId="urn:microsoft.com/office/officeart/2008/layout/AlternatingHexagons"/>
    <dgm:cxn modelId="{3325D25F-0FC9-4024-98D0-5398AC0DA7E2}" type="presParOf" srcId="{85E02B51-8424-4698-A1D8-7387BFC7AE79}" destId="{1CEF3C90-5AFE-47A2-913C-0D42C000C14C}" srcOrd="0" destOrd="0" presId="urn:microsoft.com/office/officeart/2008/layout/AlternatingHexagons"/>
    <dgm:cxn modelId="{1AFAE2BA-2126-4868-A849-00419889E243}" type="presParOf" srcId="{85E02B51-8424-4698-A1D8-7387BFC7AE79}" destId="{EF8FA3B5-F5CF-4A95-9D97-D77A25F8D216}" srcOrd="1" destOrd="0" presId="urn:microsoft.com/office/officeart/2008/layout/AlternatingHexagons"/>
    <dgm:cxn modelId="{201D2D5F-F63D-4EDC-9C6B-1D07F6EEDC2E}" type="presParOf" srcId="{85E02B51-8424-4698-A1D8-7387BFC7AE79}" destId="{298D7740-3D1F-4D3E-BEBA-3F4A4183C2F1}" srcOrd="2" destOrd="0" presId="urn:microsoft.com/office/officeart/2008/layout/AlternatingHexagons"/>
    <dgm:cxn modelId="{8F6D3F15-40A4-4196-AC2A-B019BCF1C4D8}" type="presParOf" srcId="{85E02B51-8424-4698-A1D8-7387BFC7AE79}" destId="{A605766A-D973-401B-9488-D0E2540CCDEA}" srcOrd="3" destOrd="0" presId="urn:microsoft.com/office/officeart/2008/layout/AlternatingHexagons"/>
    <dgm:cxn modelId="{1E767CD6-FDD4-41CC-B24F-34866B8E5F62}" type="presParOf" srcId="{85E02B51-8424-4698-A1D8-7387BFC7AE79}" destId="{36CC621C-EEBA-4032-A1C4-95D93E13E7B4}" srcOrd="4" destOrd="0" presId="urn:microsoft.com/office/officeart/2008/layout/AlternatingHexagons"/>
    <dgm:cxn modelId="{7ED284D5-3104-4302-A0EF-35D9564459D6}" type="presParOf" srcId="{C8819DA0-0A0D-4809-A697-8EE17C27F8FD}" destId="{9C0F2BCD-F43D-4A3C-BA7A-519BADA96AD6}" srcOrd="1" destOrd="0" presId="urn:microsoft.com/office/officeart/2008/layout/AlternatingHexagons"/>
    <dgm:cxn modelId="{879317F9-6906-4645-A7F9-56F59865C61E}" type="presParOf" srcId="{C8819DA0-0A0D-4809-A697-8EE17C27F8FD}" destId="{067A95DD-E9E6-4A81-934E-E32D66C89010}" srcOrd="2" destOrd="0" presId="urn:microsoft.com/office/officeart/2008/layout/AlternatingHexagons"/>
    <dgm:cxn modelId="{2A31A5E6-1072-4743-8876-64B1A09D79D1}" type="presParOf" srcId="{067A95DD-E9E6-4A81-934E-E32D66C89010}" destId="{BADB0BD2-CE74-4F03-B6B4-AEA52D935E43}" srcOrd="0" destOrd="0" presId="urn:microsoft.com/office/officeart/2008/layout/AlternatingHexagons"/>
    <dgm:cxn modelId="{691EDF79-D8F6-4929-9770-0ADF532BE872}" type="presParOf" srcId="{067A95DD-E9E6-4A81-934E-E32D66C89010}" destId="{16B7D3A3-56DC-416A-9D44-98A1CDBB4E4D}" srcOrd="1" destOrd="0" presId="urn:microsoft.com/office/officeart/2008/layout/AlternatingHexagons"/>
    <dgm:cxn modelId="{F5C1CD6E-245F-4386-9722-5B48263632ED}" type="presParOf" srcId="{067A95DD-E9E6-4A81-934E-E32D66C89010}" destId="{D7867577-8C2C-4494-A717-E7742E7BF66A}" srcOrd="2" destOrd="0" presId="urn:microsoft.com/office/officeart/2008/layout/AlternatingHexagons"/>
    <dgm:cxn modelId="{2D4F68F9-2ED6-42F9-A70C-9DDFBF9527BA}" type="presParOf" srcId="{067A95DD-E9E6-4A81-934E-E32D66C89010}" destId="{1C8EE4AF-587F-4D3D-B304-8F1C0A7C24BA}" srcOrd="3" destOrd="0" presId="urn:microsoft.com/office/officeart/2008/layout/AlternatingHexagons"/>
    <dgm:cxn modelId="{3AC3E051-86E1-4364-A990-06ABA412356D}" type="presParOf" srcId="{067A95DD-E9E6-4A81-934E-E32D66C89010}" destId="{B54F54A5-26B8-4787-8570-EDBF36A08DD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CEAFA-6EDE-4CEE-AD96-9CCA396B543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CA28FE-8865-4267-BA3F-C08208326948}">
      <dgm:prSet phldrT="[Text]"/>
      <dgm:spPr/>
      <dgm:t>
        <a:bodyPr/>
        <a:lstStyle/>
        <a:p>
          <a:r>
            <a:rPr lang="en-IN" dirty="0" smtClean="0"/>
            <a:t>ADVANTAGES</a:t>
          </a:r>
          <a:endParaRPr lang="en-IN" dirty="0"/>
        </a:p>
      </dgm:t>
    </dgm:pt>
    <dgm:pt modelId="{15BECEDA-8CCE-42CF-A25F-9131CD63BBBC}" type="parTrans" cxnId="{471F4DB3-DF8C-4C5C-A5B8-28FBEA46857E}">
      <dgm:prSet/>
      <dgm:spPr/>
      <dgm:t>
        <a:bodyPr/>
        <a:lstStyle/>
        <a:p>
          <a:endParaRPr lang="en-IN"/>
        </a:p>
      </dgm:t>
    </dgm:pt>
    <dgm:pt modelId="{83D61A94-BC05-4162-A96C-F57ECBD3E911}" type="sibTrans" cxnId="{471F4DB3-DF8C-4C5C-A5B8-28FBEA46857E}">
      <dgm:prSet/>
      <dgm:spPr/>
      <dgm:t>
        <a:bodyPr/>
        <a:lstStyle/>
        <a:p>
          <a:endParaRPr lang="en-IN"/>
        </a:p>
      </dgm:t>
    </dgm:pt>
    <dgm:pt modelId="{3971EDF3-5E9E-4703-A6BA-E34CAC03BAE7}">
      <dgm:prSet phldrT="[Text]"/>
      <dgm:spPr/>
      <dgm:t>
        <a:bodyPr/>
        <a:lstStyle/>
        <a:p>
          <a:r>
            <a:rPr lang="en-IN" dirty="0" smtClean="0"/>
            <a:t>Fewer documentation required </a:t>
          </a:r>
          <a:endParaRPr lang="en-IN" dirty="0"/>
        </a:p>
      </dgm:t>
    </dgm:pt>
    <dgm:pt modelId="{30495CE7-FEE3-4F5C-A61E-76230EDD136B}" type="parTrans" cxnId="{9C1671E6-5BB4-4115-B6A1-8D101C23A31F}">
      <dgm:prSet/>
      <dgm:spPr/>
      <dgm:t>
        <a:bodyPr/>
        <a:lstStyle/>
        <a:p>
          <a:endParaRPr lang="en-IN"/>
        </a:p>
      </dgm:t>
    </dgm:pt>
    <dgm:pt modelId="{50E33090-435B-4F67-80BA-0C092CCEB04E}" type="sibTrans" cxnId="{9C1671E6-5BB4-4115-B6A1-8D101C23A31F}">
      <dgm:prSet/>
      <dgm:spPr/>
      <dgm:t>
        <a:bodyPr/>
        <a:lstStyle/>
        <a:p>
          <a:endParaRPr lang="en-IN"/>
        </a:p>
      </dgm:t>
    </dgm:pt>
    <dgm:pt modelId="{2F463147-07E8-4964-916E-9A15CC951ABF}">
      <dgm:prSet phldrT="[Text]"/>
      <dgm:spPr/>
      <dgm:t>
        <a:bodyPr/>
        <a:lstStyle/>
        <a:p>
          <a:r>
            <a:rPr lang="en-IN" dirty="0" smtClean="0"/>
            <a:t>Fast delivery</a:t>
          </a:r>
          <a:endParaRPr lang="en-IN" dirty="0"/>
        </a:p>
      </dgm:t>
    </dgm:pt>
    <dgm:pt modelId="{3098B158-E4CA-46D2-ADB3-2FD1AF69437E}" type="parTrans" cxnId="{B4D4E68E-B03C-42D8-8C7E-CE102C4D82DE}">
      <dgm:prSet/>
      <dgm:spPr/>
      <dgm:t>
        <a:bodyPr/>
        <a:lstStyle/>
        <a:p>
          <a:endParaRPr lang="en-IN"/>
        </a:p>
      </dgm:t>
    </dgm:pt>
    <dgm:pt modelId="{5700B56D-55A0-4EB2-AA08-9FC7A3DE77F3}" type="sibTrans" cxnId="{B4D4E68E-B03C-42D8-8C7E-CE102C4D82DE}">
      <dgm:prSet/>
      <dgm:spPr/>
      <dgm:t>
        <a:bodyPr/>
        <a:lstStyle/>
        <a:p>
          <a:endParaRPr lang="en-IN"/>
        </a:p>
      </dgm:t>
    </dgm:pt>
    <dgm:pt modelId="{A6C5C48A-CD14-44D9-83EA-8B96B97E2223}">
      <dgm:prSet phldrT="[Text]"/>
      <dgm:spPr/>
      <dgm:t>
        <a:bodyPr/>
        <a:lstStyle/>
        <a:p>
          <a:r>
            <a:rPr lang="en-IN" dirty="0" smtClean="0"/>
            <a:t>Higher-quality code</a:t>
          </a:r>
          <a:endParaRPr lang="en-IN" dirty="0"/>
        </a:p>
      </dgm:t>
    </dgm:pt>
    <dgm:pt modelId="{B94CBC8E-B388-4F10-A51E-C7A896696E62}" type="parTrans" cxnId="{1580D59C-8BD8-475A-BEA7-3F778D17EA7E}">
      <dgm:prSet/>
      <dgm:spPr/>
      <dgm:t>
        <a:bodyPr/>
        <a:lstStyle/>
        <a:p>
          <a:endParaRPr lang="en-IN"/>
        </a:p>
      </dgm:t>
    </dgm:pt>
    <dgm:pt modelId="{750278A5-5AD1-4DC8-BB82-2A1C900EE924}" type="sibTrans" cxnId="{1580D59C-8BD8-475A-BEA7-3F778D17EA7E}">
      <dgm:prSet/>
      <dgm:spPr/>
      <dgm:t>
        <a:bodyPr/>
        <a:lstStyle/>
        <a:p>
          <a:endParaRPr lang="en-IN"/>
        </a:p>
      </dgm:t>
    </dgm:pt>
    <dgm:pt modelId="{14CBB5D9-64A8-4345-8BBE-AC5A75C41DF7}">
      <dgm:prSet phldrT="[Text]"/>
      <dgm:spPr/>
      <dgm:t>
        <a:bodyPr/>
        <a:lstStyle/>
        <a:p>
          <a:r>
            <a:rPr lang="en-IN" dirty="0" smtClean="0"/>
            <a:t>Easy to manage</a:t>
          </a:r>
          <a:endParaRPr lang="en-IN" dirty="0"/>
        </a:p>
      </dgm:t>
    </dgm:pt>
    <dgm:pt modelId="{7E20CC88-1F0A-438E-916D-0AF2098D81CF}" type="parTrans" cxnId="{C14B38EE-6279-4E9E-AA3C-B3021F927A85}">
      <dgm:prSet/>
      <dgm:spPr/>
      <dgm:t>
        <a:bodyPr/>
        <a:lstStyle/>
        <a:p>
          <a:endParaRPr lang="en-IN"/>
        </a:p>
      </dgm:t>
    </dgm:pt>
    <dgm:pt modelId="{1010AF5D-02A0-43D3-AFFD-CB3728F105E4}" type="sibTrans" cxnId="{C14B38EE-6279-4E9E-AA3C-B3021F927A85}">
      <dgm:prSet/>
      <dgm:spPr/>
      <dgm:t>
        <a:bodyPr/>
        <a:lstStyle/>
        <a:p>
          <a:endParaRPr lang="en-IN"/>
        </a:p>
      </dgm:t>
    </dgm:pt>
    <dgm:pt modelId="{FAE17267-1157-44AB-868F-771324119380}">
      <dgm:prSet/>
      <dgm:spPr/>
      <dgm:t>
        <a:bodyPr/>
        <a:lstStyle/>
        <a:p>
          <a:r>
            <a:rPr lang="en-IN" dirty="0" smtClean="0"/>
            <a:t>Collaboration with customer</a:t>
          </a:r>
          <a:endParaRPr lang="en-IN" dirty="0"/>
        </a:p>
      </dgm:t>
    </dgm:pt>
    <dgm:pt modelId="{FB07CB8F-312F-4EA0-8F08-200DA7D944EB}" type="sibTrans" cxnId="{1DDB9DCD-020B-4D73-B935-BFAAFC8BB99B}">
      <dgm:prSet/>
      <dgm:spPr/>
      <dgm:t>
        <a:bodyPr/>
        <a:lstStyle/>
        <a:p>
          <a:endParaRPr lang="en-IN"/>
        </a:p>
      </dgm:t>
    </dgm:pt>
    <dgm:pt modelId="{6DC68754-8A65-4033-BF6B-33AE20080845}" type="parTrans" cxnId="{1DDB9DCD-020B-4D73-B935-BFAAFC8BB99B}">
      <dgm:prSet/>
      <dgm:spPr/>
      <dgm:t>
        <a:bodyPr/>
        <a:lstStyle/>
        <a:p>
          <a:endParaRPr lang="en-IN"/>
        </a:p>
      </dgm:t>
    </dgm:pt>
    <dgm:pt modelId="{4C588477-F4FD-4377-91E3-E0CBA21E4E35}" type="pres">
      <dgm:prSet presAssocID="{2C8CEAFA-6EDE-4CEE-AD96-9CCA396B543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D38731E-B89C-4F2E-86F2-3DD458E53F29}" type="pres">
      <dgm:prSet presAssocID="{AFCA28FE-8865-4267-BA3F-C08208326948}" presName="centerShape" presStyleLbl="node0" presStyleIdx="0" presStyleCnt="1"/>
      <dgm:spPr/>
      <dgm:t>
        <a:bodyPr/>
        <a:lstStyle/>
        <a:p>
          <a:endParaRPr lang="en-IN"/>
        </a:p>
      </dgm:t>
    </dgm:pt>
    <dgm:pt modelId="{EBA34540-0A86-4554-A2B1-8F434CB9F934}" type="pres">
      <dgm:prSet presAssocID="{30495CE7-FEE3-4F5C-A61E-76230EDD136B}" presName="Name9" presStyleLbl="parChTrans1D2" presStyleIdx="0" presStyleCnt="5"/>
      <dgm:spPr/>
      <dgm:t>
        <a:bodyPr/>
        <a:lstStyle/>
        <a:p>
          <a:endParaRPr lang="en-IN"/>
        </a:p>
      </dgm:t>
    </dgm:pt>
    <dgm:pt modelId="{814A8E07-048C-471A-BBA7-D41505E9B98A}" type="pres">
      <dgm:prSet presAssocID="{30495CE7-FEE3-4F5C-A61E-76230EDD136B}" presName="connTx" presStyleLbl="parChTrans1D2" presStyleIdx="0" presStyleCnt="5"/>
      <dgm:spPr/>
      <dgm:t>
        <a:bodyPr/>
        <a:lstStyle/>
        <a:p>
          <a:endParaRPr lang="en-IN"/>
        </a:p>
      </dgm:t>
    </dgm:pt>
    <dgm:pt modelId="{D3ABC979-A187-493D-AD82-9C3961828BC0}" type="pres">
      <dgm:prSet presAssocID="{3971EDF3-5E9E-4703-A6BA-E34CAC03BAE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C516CD-91B4-4ED5-9418-78AF4EE14940}" type="pres">
      <dgm:prSet presAssocID="{3098B158-E4CA-46D2-ADB3-2FD1AF69437E}" presName="Name9" presStyleLbl="parChTrans1D2" presStyleIdx="1" presStyleCnt="5"/>
      <dgm:spPr/>
      <dgm:t>
        <a:bodyPr/>
        <a:lstStyle/>
        <a:p>
          <a:endParaRPr lang="en-IN"/>
        </a:p>
      </dgm:t>
    </dgm:pt>
    <dgm:pt modelId="{9246690B-84CC-4322-90C3-6933A0DB24FF}" type="pres">
      <dgm:prSet presAssocID="{3098B158-E4CA-46D2-ADB3-2FD1AF69437E}" presName="connTx" presStyleLbl="parChTrans1D2" presStyleIdx="1" presStyleCnt="5"/>
      <dgm:spPr/>
      <dgm:t>
        <a:bodyPr/>
        <a:lstStyle/>
        <a:p>
          <a:endParaRPr lang="en-IN"/>
        </a:p>
      </dgm:t>
    </dgm:pt>
    <dgm:pt modelId="{4D7594C6-3EA5-4BEE-B14E-A61C91AB5A56}" type="pres">
      <dgm:prSet presAssocID="{2F463147-07E8-4964-916E-9A15CC951ABF}" presName="node" presStyleLbl="node1" presStyleIdx="1" presStyleCnt="5" custRadScaleRad="133067" custRadScaleInc="71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A6C963-02E6-4E04-AD11-13C61D252FE5}" type="pres">
      <dgm:prSet presAssocID="{B94CBC8E-B388-4F10-A51E-C7A896696E62}" presName="Name9" presStyleLbl="parChTrans1D2" presStyleIdx="2" presStyleCnt="5"/>
      <dgm:spPr/>
      <dgm:t>
        <a:bodyPr/>
        <a:lstStyle/>
        <a:p>
          <a:endParaRPr lang="en-IN"/>
        </a:p>
      </dgm:t>
    </dgm:pt>
    <dgm:pt modelId="{BEEF1F93-D000-4123-9621-D36ABF846AEA}" type="pres">
      <dgm:prSet presAssocID="{B94CBC8E-B388-4F10-A51E-C7A896696E62}" presName="connTx" presStyleLbl="parChTrans1D2" presStyleIdx="2" presStyleCnt="5"/>
      <dgm:spPr/>
      <dgm:t>
        <a:bodyPr/>
        <a:lstStyle/>
        <a:p>
          <a:endParaRPr lang="en-IN"/>
        </a:p>
      </dgm:t>
    </dgm:pt>
    <dgm:pt modelId="{13480AE2-D0CC-43D9-95CF-5CEF4899DAC4}" type="pres">
      <dgm:prSet presAssocID="{A6C5C48A-CD14-44D9-83EA-8B96B97E222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7D0357-7189-4320-BF33-DE16EF0D7FC6}" type="pres">
      <dgm:prSet presAssocID="{7E20CC88-1F0A-438E-916D-0AF2098D81CF}" presName="Name9" presStyleLbl="parChTrans1D2" presStyleIdx="3" presStyleCnt="5"/>
      <dgm:spPr/>
      <dgm:t>
        <a:bodyPr/>
        <a:lstStyle/>
        <a:p>
          <a:endParaRPr lang="en-IN"/>
        </a:p>
      </dgm:t>
    </dgm:pt>
    <dgm:pt modelId="{8FAA735F-735B-415A-AD6E-617940076933}" type="pres">
      <dgm:prSet presAssocID="{7E20CC88-1F0A-438E-916D-0AF2098D81CF}" presName="connTx" presStyleLbl="parChTrans1D2" presStyleIdx="3" presStyleCnt="5"/>
      <dgm:spPr/>
      <dgm:t>
        <a:bodyPr/>
        <a:lstStyle/>
        <a:p>
          <a:endParaRPr lang="en-IN"/>
        </a:p>
      </dgm:t>
    </dgm:pt>
    <dgm:pt modelId="{B91882FC-8DB4-4777-82C8-E0126D59D040}" type="pres">
      <dgm:prSet presAssocID="{14CBB5D9-64A8-4345-8BBE-AC5A75C41DF7}" presName="node" presStyleLbl="node1" presStyleIdx="3" presStyleCnt="5" custRadScaleRad="153135" custRadScaleInc="-49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B5939B-B49D-4DE8-A2A0-5856286845E5}" type="pres">
      <dgm:prSet presAssocID="{6DC68754-8A65-4033-BF6B-33AE20080845}" presName="Name9" presStyleLbl="parChTrans1D2" presStyleIdx="4" presStyleCnt="5"/>
      <dgm:spPr/>
      <dgm:t>
        <a:bodyPr/>
        <a:lstStyle/>
        <a:p>
          <a:endParaRPr lang="en-IN"/>
        </a:p>
      </dgm:t>
    </dgm:pt>
    <dgm:pt modelId="{93F5DBB4-03A9-45BE-9C32-9E73CB60793A}" type="pres">
      <dgm:prSet presAssocID="{6DC68754-8A65-4033-BF6B-33AE20080845}" presName="connTx" presStyleLbl="parChTrans1D2" presStyleIdx="4" presStyleCnt="5"/>
      <dgm:spPr/>
      <dgm:t>
        <a:bodyPr/>
        <a:lstStyle/>
        <a:p>
          <a:endParaRPr lang="en-IN"/>
        </a:p>
      </dgm:t>
    </dgm:pt>
    <dgm:pt modelId="{B45025AF-8C8A-4EFD-9E78-0A9E4C884438}" type="pres">
      <dgm:prSet presAssocID="{FAE17267-1157-44AB-868F-77132411938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14B38EE-6279-4E9E-AA3C-B3021F927A85}" srcId="{AFCA28FE-8865-4267-BA3F-C08208326948}" destId="{14CBB5D9-64A8-4345-8BBE-AC5A75C41DF7}" srcOrd="3" destOrd="0" parTransId="{7E20CC88-1F0A-438E-916D-0AF2098D81CF}" sibTransId="{1010AF5D-02A0-43D3-AFFD-CB3728F105E4}"/>
    <dgm:cxn modelId="{7EF51CAB-92C5-42DE-9C7A-A419F7DF3D82}" type="presOf" srcId="{6DC68754-8A65-4033-BF6B-33AE20080845}" destId="{93F5DBB4-03A9-45BE-9C32-9E73CB60793A}" srcOrd="1" destOrd="0" presId="urn:microsoft.com/office/officeart/2005/8/layout/radial1"/>
    <dgm:cxn modelId="{9C1671E6-5BB4-4115-B6A1-8D101C23A31F}" srcId="{AFCA28FE-8865-4267-BA3F-C08208326948}" destId="{3971EDF3-5E9E-4703-A6BA-E34CAC03BAE7}" srcOrd="0" destOrd="0" parTransId="{30495CE7-FEE3-4F5C-A61E-76230EDD136B}" sibTransId="{50E33090-435B-4F67-80BA-0C092CCEB04E}"/>
    <dgm:cxn modelId="{F7C426C6-692E-4684-9610-2FAC02F14B50}" type="presOf" srcId="{3098B158-E4CA-46D2-ADB3-2FD1AF69437E}" destId="{9246690B-84CC-4322-90C3-6933A0DB24FF}" srcOrd="1" destOrd="0" presId="urn:microsoft.com/office/officeart/2005/8/layout/radial1"/>
    <dgm:cxn modelId="{B4E1FF9D-7F02-4018-983F-49DA85F0A6F1}" type="presOf" srcId="{30495CE7-FEE3-4F5C-A61E-76230EDD136B}" destId="{EBA34540-0A86-4554-A2B1-8F434CB9F934}" srcOrd="0" destOrd="0" presId="urn:microsoft.com/office/officeart/2005/8/layout/radial1"/>
    <dgm:cxn modelId="{471F4DB3-DF8C-4C5C-A5B8-28FBEA46857E}" srcId="{2C8CEAFA-6EDE-4CEE-AD96-9CCA396B543E}" destId="{AFCA28FE-8865-4267-BA3F-C08208326948}" srcOrd="0" destOrd="0" parTransId="{15BECEDA-8CCE-42CF-A25F-9131CD63BBBC}" sibTransId="{83D61A94-BC05-4162-A96C-F57ECBD3E911}"/>
    <dgm:cxn modelId="{7C454709-DD3B-4A78-A2A3-38DA4882BFB9}" type="presOf" srcId="{7E20CC88-1F0A-438E-916D-0AF2098D81CF}" destId="{AC7D0357-7189-4320-BF33-DE16EF0D7FC6}" srcOrd="0" destOrd="0" presId="urn:microsoft.com/office/officeart/2005/8/layout/radial1"/>
    <dgm:cxn modelId="{2510F505-1D40-4037-933B-A5429DB43562}" type="presOf" srcId="{A6C5C48A-CD14-44D9-83EA-8B96B97E2223}" destId="{13480AE2-D0CC-43D9-95CF-5CEF4899DAC4}" srcOrd="0" destOrd="0" presId="urn:microsoft.com/office/officeart/2005/8/layout/radial1"/>
    <dgm:cxn modelId="{68DF12A3-3492-4C85-81C7-965DDA0CFACE}" type="presOf" srcId="{7E20CC88-1F0A-438E-916D-0AF2098D81CF}" destId="{8FAA735F-735B-415A-AD6E-617940076933}" srcOrd="1" destOrd="0" presId="urn:microsoft.com/office/officeart/2005/8/layout/radial1"/>
    <dgm:cxn modelId="{F46A2BD3-4CA3-46B9-B45E-E77B7873F3F8}" type="presOf" srcId="{30495CE7-FEE3-4F5C-A61E-76230EDD136B}" destId="{814A8E07-048C-471A-BBA7-D41505E9B98A}" srcOrd="1" destOrd="0" presId="urn:microsoft.com/office/officeart/2005/8/layout/radial1"/>
    <dgm:cxn modelId="{1DDB9DCD-020B-4D73-B935-BFAAFC8BB99B}" srcId="{AFCA28FE-8865-4267-BA3F-C08208326948}" destId="{FAE17267-1157-44AB-868F-771324119380}" srcOrd="4" destOrd="0" parTransId="{6DC68754-8A65-4033-BF6B-33AE20080845}" sibTransId="{FB07CB8F-312F-4EA0-8F08-200DA7D944EB}"/>
    <dgm:cxn modelId="{1D34B89A-87D3-4AC7-8269-B21B08B1DD8A}" type="presOf" srcId="{6DC68754-8A65-4033-BF6B-33AE20080845}" destId="{2DB5939B-B49D-4DE8-A2A0-5856286845E5}" srcOrd="0" destOrd="0" presId="urn:microsoft.com/office/officeart/2005/8/layout/radial1"/>
    <dgm:cxn modelId="{30CAC9D6-010E-4987-B8F5-5F46B50FA16C}" type="presOf" srcId="{AFCA28FE-8865-4267-BA3F-C08208326948}" destId="{4D38731E-B89C-4F2E-86F2-3DD458E53F29}" srcOrd="0" destOrd="0" presId="urn:microsoft.com/office/officeart/2005/8/layout/radial1"/>
    <dgm:cxn modelId="{778C6E20-C8A3-40F9-8338-CFA01313ED81}" type="presOf" srcId="{B94CBC8E-B388-4F10-A51E-C7A896696E62}" destId="{32A6C963-02E6-4E04-AD11-13C61D252FE5}" srcOrd="0" destOrd="0" presId="urn:microsoft.com/office/officeart/2005/8/layout/radial1"/>
    <dgm:cxn modelId="{BC6469B0-80C9-49BC-AEFC-A2BAE66D3920}" type="presOf" srcId="{14CBB5D9-64A8-4345-8BBE-AC5A75C41DF7}" destId="{B91882FC-8DB4-4777-82C8-E0126D59D040}" srcOrd="0" destOrd="0" presId="urn:microsoft.com/office/officeart/2005/8/layout/radial1"/>
    <dgm:cxn modelId="{D7D204E3-82C4-4D6B-97C3-01C999EFC875}" type="presOf" srcId="{FAE17267-1157-44AB-868F-771324119380}" destId="{B45025AF-8C8A-4EFD-9E78-0A9E4C884438}" srcOrd="0" destOrd="0" presId="urn:microsoft.com/office/officeart/2005/8/layout/radial1"/>
    <dgm:cxn modelId="{1580D59C-8BD8-475A-BEA7-3F778D17EA7E}" srcId="{AFCA28FE-8865-4267-BA3F-C08208326948}" destId="{A6C5C48A-CD14-44D9-83EA-8B96B97E2223}" srcOrd="2" destOrd="0" parTransId="{B94CBC8E-B388-4F10-A51E-C7A896696E62}" sibTransId="{750278A5-5AD1-4DC8-BB82-2A1C900EE924}"/>
    <dgm:cxn modelId="{BFFCE494-7C33-4412-A3DF-719CB642E43D}" type="presOf" srcId="{3098B158-E4CA-46D2-ADB3-2FD1AF69437E}" destId="{C0C516CD-91B4-4ED5-9418-78AF4EE14940}" srcOrd="0" destOrd="0" presId="urn:microsoft.com/office/officeart/2005/8/layout/radial1"/>
    <dgm:cxn modelId="{18CD178A-8408-4599-B861-5D9D62402A31}" type="presOf" srcId="{B94CBC8E-B388-4F10-A51E-C7A896696E62}" destId="{BEEF1F93-D000-4123-9621-D36ABF846AEA}" srcOrd="1" destOrd="0" presId="urn:microsoft.com/office/officeart/2005/8/layout/radial1"/>
    <dgm:cxn modelId="{77046AEC-D7A4-45D1-AF42-4B568DE9FAB9}" type="presOf" srcId="{2F463147-07E8-4964-916E-9A15CC951ABF}" destId="{4D7594C6-3EA5-4BEE-B14E-A61C91AB5A56}" srcOrd="0" destOrd="0" presId="urn:microsoft.com/office/officeart/2005/8/layout/radial1"/>
    <dgm:cxn modelId="{422BDCE5-DE71-48FA-B47C-52303330FE80}" type="presOf" srcId="{3971EDF3-5E9E-4703-A6BA-E34CAC03BAE7}" destId="{D3ABC979-A187-493D-AD82-9C3961828BC0}" srcOrd="0" destOrd="0" presId="urn:microsoft.com/office/officeart/2005/8/layout/radial1"/>
    <dgm:cxn modelId="{B4D4E68E-B03C-42D8-8C7E-CE102C4D82DE}" srcId="{AFCA28FE-8865-4267-BA3F-C08208326948}" destId="{2F463147-07E8-4964-916E-9A15CC951ABF}" srcOrd="1" destOrd="0" parTransId="{3098B158-E4CA-46D2-ADB3-2FD1AF69437E}" sibTransId="{5700B56D-55A0-4EB2-AA08-9FC7A3DE77F3}"/>
    <dgm:cxn modelId="{F45AB104-ABF1-4D5A-8BCF-E6C1869B085C}" type="presOf" srcId="{2C8CEAFA-6EDE-4CEE-AD96-9CCA396B543E}" destId="{4C588477-F4FD-4377-91E3-E0CBA21E4E35}" srcOrd="0" destOrd="0" presId="urn:microsoft.com/office/officeart/2005/8/layout/radial1"/>
    <dgm:cxn modelId="{17BDE714-3235-46C0-8691-42507A6E1171}" type="presParOf" srcId="{4C588477-F4FD-4377-91E3-E0CBA21E4E35}" destId="{4D38731E-B89C-4F2E-86F2-3DD458E53F29}" srcOrd="0" destOrd="0" presId="urn:microsoft.com/office/officeart/2005/8/layout/radial1"/>
    <dgm:cxn modelId="{5B57BD9C-9F92-41E7-9B97-941F16141DC1}" type="presParOf" srcId="{4C588477-F4FD-4377-91E3-E0CBA21E4E35}" destId="{EBA34540-0A86-4554-A2B1-8F434CB9F934}" srcOrd="1" destOrd="0" presId="urn:microsoft.com/office/officeart/2005/8/layout/radial1"/>
    <dgm:cxn modelId="{3C23E5C5-AB80-4493-9FCA-407A491042BE}" type="presParOf" srcId="{EBA34540-0A86-4554-A2B1-8F434CB9F934}" destId="{814A8E07-048C-471A-BBA7-D41505E9B98A}" srcOrd="0" destOrd="0" presId="urn:microsoft.com/office/officeart/2005/8/layout/radial1"/>
    <dgm:cxn modelId="{FD66BE1B-8DB3-40F8-9A3C-5378F9427F57}" type="presParOf" srcId="{4C588477-F4FD-4377-91E3-E0CBA21E4E35}" destId="{D3ABC979-A187-493D-AD82-9C3961828BC0}" srcOrd="2" destOrd="0" presId="urn:microsoft.com/office/officeart/2005/8/layout/radial1"/>
    <dgm:cxn modelId="{655DF216-0FC1-4720-8DA4-D365186395B9}" type="presParOf" srcId="{4C588477-F4FD-4377-91E3-E0CBA21E4E35}" destId="{C0C516CD-91B4-4ED5-9418-78AF4EE14940}" srcOrd="3" destOrd="0" presId="urn:microsoft.com/office/officeart/2005/8/layout/radial1"/>
    <dgm:cxn modelId="{2EB74F04-38E0-46A7-BB50-21CA16AB57B3}" type="presParOf" srcId="{C0C516CD-91B4-4ED5-9418-78AF4EE14940}" destId="{9246690B-84CC-4322-90C3-6933A0DB24FF}" srcOrd="0" destOrd="0" presId="urn:microsoft.com/office/officeart/2005/8/layout/radial1"/>
    <dgm:cxn modelId="{258F8BF3-DBE6-4398-8F6F-46233DC1B7F1}" type="presParOf" srcId="{4C588477-F4FD-4377-91E3-E0CBA21E4E35}" destId="{4D7594C6-3EA5-4BEE-B14E-A61C91AB5A56}" srcOrd="4" destOrd="0" presId="urn:microsoft.com/office/officeart/2005/8/layout/radial1"/>
    <dgm:cxn modelId="{FFB8666F-FCF1-43B8-A7D8-B7DD0E86A127}" type="presParOf" srcId="{4C588477-F4FD-4377-91E3-E0CBA21E4E35}" destId="{32A6C963-02E6-4E04-AD11-13C61D252FE5}" srcOrd="5" destOrd="0" presId="urn:microsoft.com/office/officeart/2005/8/layout/radial1"/>
    <dgm:cxn modelId="{2B571738-A491-4013-BB60-085C617E7EA3}" type="presParOf" srcId="{32A6C963-02E6-4E04-AD11-13C61D252FE5}" destId="{BEEF1F93-D000-4123-9621-D36ABF846AEA}" srcOrd="0" destOrd="0" presId="urn:microsoft.com/office/officeart/2005/8/layout/radial1"/>
    <dgm:cxn modelId="{B5863ABB-D077-4F7D-AD9B-1C1EA01F81A1}" type="presParOf" srcId="{4C588477-F4FD-4377-91E3-E0CBA21E4E35}" destId="{13480AE2-D0CC-43D9-95CF-5CEF4899DAC4}" srcOrd="6" destOrd="0" presId="urn:microsoft.com/office/officeart/2005/8/layout/radial1"/>
    <dgm:cxn modelId="{C0F4BA7F-CE69-4279-A05E-B4C98654E99D}" type="presParOf" srcId="{4C588477-F4FD-4377-91E3-E0CBA21E4E35}" destId="{AC7D0357-7189-4320-BF33-DE16EF0D7FC6}" srcOrd="7" destOrd="0" presId="urn:microsoft.com/office/officeart/2005/8/layout/radial1"/>
    <dgm:cxn modelId="{5371277F-B850-4464-8CFF-893AD8EB5AC1}" type="presParOf" srcId="{AC7D0357-7189-4320-BF33-DE16EF0D7FC6}" destId="{8FAA735F-735B-415A-AD6E-617940076933}" srcOrd="0" destOrd="0" presId="urn:microsoft.com/office/officeart/2005/8/layout/radial1"/>
    <dgm:cxn modelId="{640834CD-9B86-4259-BB37-6195F1480A99}" type="presParOf" srcId="{4C588477-F4FD-4377-91E3-E0CBA21E4E35}" destId="{B91882FC-8DB4-4777-82C8-E0126D59D040}" srcOrd="8" destOrd="0" presId="urn:microsoft.com/office/officeart/2005/8/layout/radial1"/>
    <dgm:cxn modelId="{4D11F6C6-4240-4FAA-9FFF-27AEDB91E8E5}" type="presParOf" srcId="{4C588477-F4FD-4377-91E3-E0CBA21E4E35}" destId="{2DB5939B-B49D-4DE8-A2A0-5856286845E5}" srcOrd="9" destOrd="0" presId="urn:microsoft.com/office/officeart/2005/8/layout/radial1"/>
    <dgm:cxn modelId="{E9436C03-730A-4A62-AC09-DF381C0529F7}" type="presParOf" srcId="{2DB5939B-B49D-4DE8-A2A0-5856286845E5}" destId="{93F5DBB4-03A9-45BE-9C32-9E73CB60793A}" srcOrd="0" destOrd="0" presId="urn:microsoft.com/office/officeart/2005/8/layout/radial1"/>
    <dgm:cxn modelId="{79D620CD-3696-4DD2-966A-9D5FFCEA994A}" type="presParOf" srcId="{4C588477-F4FD-4377-91E3-E0CBA21E4E35}" destId="{B45025AF-8C8A-4EFD-9E78-0A9E4C884438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D63EAD-0BC6-428B-B512-907BB832206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35D7FCE-C5CC-4485-8014-1DC83AF6B65D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200" dirty="0" smtClean="0"/>
            <a:t>DISADVANTAGES</a:t>
          </a:r>
          <a:endParaRPr lang="en-IN" sz="1300" dirty="0"/>
        </a:p>
      </dgm:t>
    </dgm:pt>
    <dgm:pt modelId="{F473F967-9B97-47E3-9891-603DC9D6E0CE}" type="parTrans" cxnId="{E8D8EC14-627E-43F7-95E6-CC15F3E74F88}">
      <dgm:prSet/>
      <dgm:spPr/>
      <dgm:t>
        <a:bodyPr/>
        <a:lstStyle/>
        <a:p>
          <a:endParaRPr lang="en-IN"/>
        </a:p>
      </dgm:t>
    </dgm:pt>
    <dgm:pt modelId="{DBEE77B3-5EE7-46EA-9776-98B2BABF479C}" type="sibTrans" cxnId="{E8D8EC14-627E-43F7-95E6-CC15F3E74F88}">
      <dgm:prSet/>
      <dgm:spPr/>
      <dgm:t>
        <a:bodyPr/>
        <a:lstStyle/>
        <a:p>
          <a:endParaRPr lang="en-IN"/>
        </a:p>
      </dgm:t>
    </dgm:pt>
    <dgm:pt modelId="{5E46EE5B-5D58-4D11-9AAD-82AB538FF9BB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 smtClean="0"/>
            <a:t>Focused only on code</a:t>
          </a:r>
          <a:endParaRPr lang="en-IN" dirty="0"/>
        </a:p>
      </dgm:t>
    </dgm:pt>
    <dgm:pt modelId="{A488CE8B-2D4F-4236-B391-9426DAE90E59}" type="parTrans" cxnId="{2644A437-6AC0-4C81-BFA6-693EFD903765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E36A251D-B497-416F-843E-8388746E6DEF}" type="sibTrans" cxnId="{2644A437-6AC0-4C81-BFA6-693EFD903765}">
      <dgm:prSet/>
      <dgm:spPr/>
      <dgm:t>
        <a:bodyPr/>
        <a:lstStyle/>
        <a:p>
          <a:endParaRPr lang="en-IN"/>
        </a:p>
      </dgm:t>
    </dgm:pt>
    <dgm:pt modelId="{BEFF04DC-EC10-405E-B75D-5631286FB7FA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 smtClean="0"/>
            <a:t>Requires much user input</a:t>
          </a:r>
          <a:endParaRPr lang="en-IN" dirty="0"/>
        </a:p>
      </dgm:t>
    </dgm:pt>
    <dgm:pt modelId="{46E5F319-9DEB-4E3B-8126-7CFE0FCBE95C}" type="parTrans" cxnId="{09F00B39-FFA9-4945-BA78-663100FA40AE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4CDF51E5-192D-472B-9855-851871FEE059}" type="sibTrans" cxnId="{09F00B39-FFA9-4945-BA78-663100FA40AE}">
      <dgm:prSet/>
      <dgm:spPr/>
      <dgm:t>
        <a:bodyPr/>
        <a:lstStyle/>
        <a:p>
          <a:endParaRPr lang="en-IN"/>
        </a:p>
      </dgm:t>
    </dgm:pt>
    <dgm:pt modelId="{63667477-3C80-477B-A23B-DDFD24E7F7E5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 smtClean="0"/>
            <a:t>Depends on customer interaction</a:t>
          </a:r>
          <a:endParaRPr lang="en-IN" dirty="0"/>
        </a:p>
      </dgm:t>
    </dgm:pt>
    <dgm:pt modelId="{FE5AD777-9A99-47DA-B677-B08888FB9931}" type="parTrans" cxnId="{C1C07998-76E7-418E-B297-0AD5631D4152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5BA67F56-6516-466B-9AAE-A52839547F9C}" type="sibTrans" cxnId="{C1C07998-76E7-418E-B297-0AD5631D4152}">
      <dgm:prSet/>
      <dgm:spPr/>
      <dgm:t>
        <a:bodyPr/>
        <a:lstStyle/>
        <a:p>
          <a:endParaRPr lang="en-IN"/>
        </a:p>
      </dgm:t>
    </dgm:pt>
    <dgm:pt modelId="{196FD367-E9D2-437A-94C7-5C8AE4769D3D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 smtClean="0"/>
            <a:t>Works only in smaller project</a:t>
          </a:r>
          <a:endParaRPr lang="en-IN" dirty="0"/>
        </a:p>
      </dgm:t>
    </dgm:pt>
    <dgm:pt modelId="{7D93AB13-8A47-4139-A3E1-9FAD9665CEC6}" type="parTrans" cxnId="{548C5D74-6486-41BE-B8AD-B22D43170017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BE8C0FB2-F9E3-4647-8121-5B7E06A1B3D2}" type="sibTrans" cxnId="{548C5D74-6486-41BE-B8AD-B22D43170017}">
      <dgm:prSet/>
      <dgm:spPr/>
      <dgm:t>
        <a:bodyPr/>
        <a:lstStyle/>
        <a:p>
          <a:endParaRPr lang="en-IN"/>
        </a:p>
      </dgm:t>
    </dgm:pt>
    <dgm:pt modelId="{F3C64790-09A4-4E09-981B-41398053329B}" type="pres">
      <dgm:prSet presAssocID="{32D63EAD-0BC6-428B-B512-907BB83220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8540F95-C1AA-4263-9902-20FB07087AFE}" type="pres">
      <dgm:prSet presAssocID="{335D7FCE-C5CC-4485-8014-1DC83AF6B65D}" presName="centerShape" presStyleLbl="node0" presStyleIdx="0" presStyleCnt="1" custLinFactNeighborX="-705" custLinFactNeighborY="-2115"/>
      <dgm:spPr/>
      <dgm:t>
        <a:bodyPr/>
        <a:lstStyle/>
        <a:p>
          <a:endParaRPr lang="en-IN"/>
        </a:p>
      </dgm:t>
    </dgm:pt>
    <dgm:pt modelId="{9D93F777-CF80-4789-A7D8-A2D2E164F77F}" type="pres">
      <dgm:prSet presAssocID="{A488CE8B-2D4F-4236-B391-9426DAE90E59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237C685F-C42D-4BEE-BD44-CAA1A95196DD}" type="pres">
      <dgm:prSet presAssocID="{5E46EE5B-5D58-4D11-9AAD-82AB538FF9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74F4BD-7704-4CED-9202-628A0642F8DD}" type="pres">
      <dgm:prSet presAssocID="{46E5F319-9DEB-4E3B-8126-7CFE0FCBE95C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1B78FFA-47C8-4439-B9BB-24C7FB713AF4}" type="pres">
      <dgm:prSet presAssocID="{BEFF04DC-EC10-405E-B75D-5631286FB7F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E5356A-A62D-4269-A806-BBD7EF53EC84}" type="pres">
      <dgm:prSet presAssocID="{FE5AD777-9A99-47DA-B677-B08888FB9931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DCFC9909-2BEE-4462-9F24-8D399F079A9E}" type="pres">
      <dgm:prSet presAssocID="{63667477-3C80-477B-A23B-DDFD24E7F7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267DA5-5434-45A3-8FA9-BE4720976465}" type="pres">
      <dgm:prSet presAssocID="{7D93AB13-8A47-4139-A3E1-9FAD9665CEC6}" presName="parTrans" presStyleLbl="bgSibTrans2D1" presStyleIdx="3" presStyleCnt="4"/>
      <dgm:spPr/>
      <dgm:t>
        <a:bodyPr/>
        <a:lstStyle/>
        <a:p>
          <a:endParaRPr lang="en-IN"/>
        </a:p>
      </dgm:t>
    </dgm:pt>
    <dgm:pt modelId="{A5A85BA2-D2EF-4197-B6D1-5F2928F8ABAD}" type="pres">
      <dgm:prSet presAssocID="{196FD367-E9D2-437A-94C7-5C8AE4769D3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A9BB079-CE6A-432B-894B-4608498B55BF}" type="presOf" srcId="{63667477-3C80-477B-A23B-DDFD24E7F7E5}" destId="{DCFC9909-2BEE-4462-9F24-8D399F079A9E}" srcOrd="0" destOrd="0" presId="urn:microsoft.com/office/officeart/2005/8/layout/radial4"/>
    <dgm:cxn modelId="{ECBF9FFB-441A-4AA4-B863-7F5D91170F99}" type="presOf" srcId="{335D7FCE-C5CC-4485-8014-1DC83AF6B65D}" destId="{F8540F95-C1AA-4263-9902-20FB07087AFE}" srcOrd="0" destOrd="0" presId="urn:microsoft.com/office/officeart/2005/8/layout/radial4"/>
    <dgm:cxn modelId="{E8D8EC14-627E-43F7-95E6-CC15F3E74F88}" srcId="{32D63EAD-0BC6-428B-B512-907BB8322067}" destId="{335D7FCE-C5CC-4485-8014-1DC83AF6B65D}" srcOrd="0" destOrd="0" parTransId="{F473F967-9B97-47E3-9891-603DC9D6E0CE}" sibTransId="{DBEE77B3-5EE7-46EA-9776-98B2BABF479C}"/>
    <dgm:cxn modelId="{BDB9940B-AA16-465F-995C-DC90B018D43C}" type="presOf" srcId="{7D93AB13-8A47-4139-A3E1-9FAD9665CEC6}" destId="{9C267DA5-5434-45A3-8FA9-BE4720976465}" srcOrd="0" destOrd="0" presId="urn:microsoft.com/office/officeart/2005/8/layout/radial4"/>
    <dgm:cxn modelId="{09F00B39-FFA9-4945-BA78-663100FA40AE}" srcId="{335D7FCE-C5CC-4485-8014-1DC83AF6B65D}" destId="{BEFF04DC-EC10-405E-B75D-5631286FB7FA}" srcOrd="1" destOrd="0" parTransId="{46E5F319-9DEB-4E3B-8126-7CFE0FCBE95C}" sibTransId="{4CDF51E5-192D-472B-9855-851871FEE059}"/>
    <dgm:cxn modelId="{A5803B83-2D97-42A6-AB95-3201CDC40A7A}" type="presOf" srcId="{BEFF04DC-EC10-405E-B75D-5631286FB7FA}" destId="{A1B78FFA-47C8-4439-B9BB-24C7FB713AF4}" srcOrd="0" destOrd="0" presId="urn:microsoft.com/office/officeart/2005/8/layout/radial4"/>
    <dgm:cxn modelId="{315B34C6-AD5D-4A8C-B8CD-AFEC522175C0}" type="presOf" srcId="{46E5F319-9DEB-4E3B-8126-7CFE0FCBE95C}" destId="{2474F4BD-7704-4CED-9202-628A0642F8DD}" srcOrd="0" destOrd="0" presId="urn:microsoft.com/office/officeart/2005/8/layout/radial4"/>
    <dgm:cxn modelId="{2AD3D7F6-64D8-4416-AE3F-BA47D94FE025}" type="presOf" srcId="{196FD367-E9D2-437A-94C7-5C8AE4769D3D}" destId="{A5A85BA2-D2EF-4197-B6D1-5F2928F8ABAD}" srcOrd="0" destOrd="0" presId="urn:microsoft.com/office/officeart/2005/8/layout/radial4"/>
    <dgm:cxn modelId="{4C17C524-BCA8-4057-BB73-1089AE1CA335}" type="presOf" srcId="{5E46EE5B-5D58-4D11-9AAD-82AB538FF9BB}" destId="{237C685F-C42D-4BEE-BD44-CAA1A95196DD}" srcOrd="0" destOrd="0" presId="urn:microsoft.com/office/officeart/2005/8/layout/radial4"/>
    <dgm:cxn modelId="{370B0F47-7B01-4D24-9EE1-DE5295878761}" type="presOf" srcId="{32D63EAD-0BC6-428B-B512-907BB8322067}" destId="{F3C64790-09A4-4E09-981B-41398053329B}" srcOrd="0" destOrd="0" presId="urn:microsoft.com/office/officeart/2005/8/layout/radial4"/>
    <dgm:cxn modelId="{548C5D74-6486-41BE-B8AD-B22D43170017}" srcId="{335D7FCE-C5CC-4485-8014-1DC83AF6B65D}" destId="{196FD367-E9D2-437A-94C7-5C8AE4769D3D}" srcOrd="3" destOrd="0" parTransId="{7D93AB13-8A47-4139-A3E1-9FAD9665CEC6}" sibTransId="{BE8C0FB2-F9E3-4647-8121-5B7E06A1B3D2}"/>
    <dgm:cxn modelId="{C1C07998-76E7-418E-B297-0AD5631D4152}" srcId="{335D7FCE-C5CC-4485-8014-1DC83AF6B65D}" destId="{63667477-3C80-477B-A23B-DDFD24E7F7E5}" srcOrd="2" destOrd="0" parTransId="{FE5AD777-9A99-47DA-B677-B08888FB9931}" sibTransId="{5BA67F56-6516-466B-9AAE-A52839547F9C}"/>
    <dgm:cxn modelId="{D348FEE1-34A1-4343-9B7B-328A0E20C163}" type="presOf" srcId="{FE5AD777-9A99-47DA-B677-B08888FB9931}" destId="{EAE5356A-A62D-4269-A806-BBD7EF53EC84}" srcOrd="0" destOrd="0" presId="urn:microsoft.com/office/officeart/2005/8/layout/radial4"/>
    <dgm:cxn modelId="{F2754F1D-4E12-4DC8-B8D5-03EB5C0D7F63}" type="presOf" srcId="{A488CE8B-2D4F-4236-B391-9426DAE90E59}" destId="{9D93F777-CF80-4789-A7D8-A2D2E164F77F}" srcOrd="0" destOrd="0" presId="urn:microsoft.com/office/officeart/2005/8/layout/radial4"/>
    <dgm:cxn modelId="{2644A437-6AC0-4C81-BFA6-693EFD903765}" srcId="{335D7FCE-C5CC-4485-8014-1DC83AF6B65D}" destId="{5E46EE5B-5D58-4D11-9AAD-82AB538FF9BB}" srcOrd="0" destOrd="0" parTransId="{A488CE8B-2D4F-4236-B391-9426DAE90E59}" sibTransId="{E36A251D-B497-416F-843E-8388746E6DEF}"/>
    <dgm:cxn modelId="{4D8C7C9E-6CF5-45B8-A585-FBDE9DF24B6D}" type="presParOf" srcId="{F3C64790-09A4-4E09-981B-41398053329B}" destId="{F8540F95-C1AA-4263-9902-20FB07087AFE}" srcOrd="0" destOrd="0" presId="urn:microsoft.com/office/officeart/2005/8/layout/radial4"/>
    <dgm:cxn modelId="{AE5A155F-6895-4390-A5EF-E4CBDFAEA1D2}" type="presParOf" srcId="{F3C64790-09A4-4E09-981B-41398053329B}" destId="{9D93F777-CF80-4789-A7D8-A2D2E164F77F}" srcOrd="1" destOrd="0" presId="urn:microsoft.com/office/officeart/2005/8/layout/radial4"/>
    <dgm:cxn modelId="{64BA8460-FA53-4943-BC69-8D1038144089}" type="presParOf" srcId="{F3C64790-09A4-4E09-981B-41398053329B}" destId="{237C685F-C42D-4BEE-BD44-CAA1A95196DD}" srcOrd="2" destOrd="0" presId="urn:microsoft.com/office/officeart/2005/8/layout/radial4"/>
    <dgm:cxn modelId="{472FEC69-B07A-44F7-94B2-E0A306C4CDC8}" type="presParOf" srcId="{F3C64790-09A4-4E09-981B-41398053329B}" destId="{2474F4BD-7704-4CED-9202-628A0642F8DD}" srcOrd="3" destOrd="0" presId="urn:microsoft.com/office/officeart/2005/8/layout/radial4"/>
    <dgm:cxn modelId="{BAB6F41E-9D46-4588-ABE5-B5C02ABA68D9}" type="presParOf" srcId="{F3C64790-09A4-4E09-981B-41398053329B}" destId="{A1B78FFA-47C8-4439-B9BB-24C7FB713AF4}" srcOrd="4" destOrd="0" presId="urn:microsoft.com/office/officeart/2005/8/layout/radial4"/>
    <dgm:cxn modelId="{66643A41-CB65-4A95-99BB-A034803947CF}" type="presParOf" srcId="{F3C64790-09A4-4E09-981B-41398053329B}" destId="{EAE5356A-A62D-4269-A806-BBD7EF53EC84}" srcOrd="5" destOrd="0" presId="urn:microsoft.com/office/officeart/2005/8/layout/radial4"/>
    <dgm:cxn modelId="{3C809881-2810-4984-BB61-C28FBD08A046}" type="presParOf" srcId="{F3C64790-09A4-4E09-981B-41398053329B}" destId="{DCFC9909-2BEE-4462-9F24-8D399F079A9E}" srcOrd="6" destOrd="0" presId="urn:microsoft.com/office/officeart/2005/8/layout/radial4"/>
    <dgm:cxn modelId="{7FA155A9-608B-4F4F-97AB-D111B6B3100A}" type="presParOf" srcId="{F3C64790-09A4-4E09-981B-41398053329B}" destId="{9C267DA5-5434-45A3-8FA9-BE4720976465}" srcOrd="7" destOrd="0" presId="urn:microsoft.com/office/officeart/2005/8/layout/radial4"/>
    <dgm:cxn modelId="{037614F9-6F72-428C-8322-8A144B953DA5}" type="presParOf" srcId="{F3C64790-09A4-4E09-981B-41398053329B}" destId="{A5A85BA2-D2EF-4197-B6D1-5F2928F8ABAD}" srcOrd="8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9869A5-DB7C-4FCC-AF11-ED61EB23D4C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3F85B6-7778-4AA4-945B-DDA6D81EEA80}">
      <dgm:prSet phldrT="[Text]"/>
      <dgm:spPr/>
      <dgm:t>
        <a:bodyPr/>
        <a:lstStyle/>
        <a:p>
          <a:r>
            <a:rPr lang="en-IN" dirty="0" err="1" smtClean="0"/>
            <a:t>cirticisms</a:t>
          </a:r>
          <a:endParaRPr lang="en-IN" dirty="0"/>
        </a:p>
      </dgm:t>
    </dgm:pt>
    <dgm:pt modelId="{62026E28-3556-4881-B642-E5B91F2B0800}" type="parTrans" cxnId="{D9C1ED83-179C-4338-B123-A1AA44CC9158}">
      <dgm:prSet/>
      <dgm:spPr/>
      <dgm:t>
        <a:bodyPr/>
        <a:lstStyle/>
        <a:p>
          <a:endParaRPr lang="en-IN"/>
        </a:p>
      </dgm:t>
    </dgm:pt>
    <dgm:pt modelId="{F9856985-484E-4D2E-9026-861A294B7FD0}" type="sibTrans" cxnId="{D9C1ED83-179C-4338-B123-A1AA44CC9158}">
      <dgm:prSet/>
      <dgm:spPr/>
      <dgm:t>
        <a:bodyPr/>
        <a:lstStyle/>
        <a:p>
          <a:endParaRPr lang="en-IN"/>
        </a:p>
      </dgm:t>
    </dgm:pt>
    <dgm:pt modelId="{799D0458-7874-4E17-A321-F4E36B8E5BA3}">
      <dgm:prSet phldrT="[Text]"/>
      <dgm:spPr/>
      <dgm:t>
        <a:bodyPr/>
        <a:lstStyle/>
        <a:p>
          <a:r>
            <a:rPr lang="en-IN" dirty="0" smtClean="0"/>
            <a:t>Lack of structure and </a:t>
          </a:r>
          <a:r>
            <a:rPr lang="en-IN" smtClean="0"/>
            <a:t>necessary documentation</a:t>
          </a:r>
          <a:endParaRPr lang="en-IN" dirty="0"/>
        </a:p>
      </dgm:t>
    </dgm:pt>
    <dgm:pt modelId="{8FCB8CDC-11D7-4B37-9E54-C12782813E02}" type="parTrans" cxnId="{DBE94031-4463-4859-879C-7E44291035B3}">
      <dgm:prSet/>
      <dgm:spPr/>
      <dgm:t>
        <a:bodyPr/>
        <a:lstStyle/>
        <a:p>
          <a:endParaRPr lang="en-IN"/>
        </a:p>
      </dgm:t>
    </dgm:pt>
    <dgm:pt modelId="{42C8F76C-7BDF-4DC7-AC94-EF6D885824A2}" type="sibTrans" cxnId="{DBE94031-4463-4859-879C-7E44291035B3}">
      <dgm:prSet/>
      <dgm:spPr/>
      <dgm:t>
        <a:bodyPr/>
        <a:lstStyle/>
        <a:p>
          <a:endParaRPr lang="en-IN"/>
        </a:p>
      </dgm:t>
    </dgm:pt>
    <dgm:pt modelId="{43C71346-2FE2-4153-9094-1D2224CD58F1}">
      <dgm:prSet phldrT="[Text]"/>
      <dgm:spPr/>
      <dgm:t>
        <a:bodyPr/>
        <a:lstStyle/>
        <a:p>
          <a:r>
            <a:rPr lang="en-IN" dirty="0" smtClean="0"/>
            <a:t>Requires too much cultural changes to adopt</a:t>
          </a:r>
          <a:endParaRPr lang="en-IN" dirty="0"/>
        </a:p>
      </dgm:t>
    </dgm:pt>
    <dgm:pt modelId="{DCE1AD03-3B7D-4BA3-A95D-AA03B3D30DBC}" type="parTrans" cxnId="{B147A9A0-C7C8-4498-B685-71547CFAB901}">
      <dgm:prSet/>
      <dgm:spPr/>
      <dgm:t>
        <a:bodyPr/>
        <a:lstStyle/>
        <a:p>
          <a:endParaRPr lang="en-IN"/>
        </a:p>
      </dgm:t>
    </dgm:pt>
    <dgm:pt modelId="{1E429405-6CC9-4696-81E3-58251957F9E4}" type="sibTrans" cxnId="{B147A9A0-C7C8-4498-B685-71547CFAB901}">
      <dgm:prSet/>
      <dgm:spPr/>
      <dgm:t>
        <a:bodyPr/>
        <a:lstStyle/>
        <a:p>
          <a:endParaRPr lang="en-IN"/>
        </a:p>
      </dgm:t>
    </dgm:pt>
    <dgm:pt modelId="{C1043AE4-5531-4746-8807-BCFFA516B415}">
      <dgm:prSet phldrT="[Text]"/>
      <dgm:spPr/>
      <dgm:t>
        <a:bodyPr/>
        <a:lstStyle/>
        <a:p>
          <a:r>
            <a:rPr lang="en-IN" dirty="0" smtClean="0"/>
            <a:t>Works with senior-level developers</a:t>
          </a:r>
          <a:endParaRPr lang="en-IN" dirty="0"/>
        </a:p>
      </dgm:t>
    </dgm:pt>
    <dgm:pt modelId="{7BBAF57B-D3E8-4357-848D-DFFA9F4E7918}" type="parTrans" cxnId="{8608CFD2-475F-4E9C-9E8E-8BA56D1B0C0C}">
      <dgm:prSet/>
      <dgm:spPr/>
      <dgm:t>
        <a:bodyPr/>
        <a:lstStyle/>
        <a:p>
          <a:endParaRPr lang="en-IN"/>
        </a:p>
      </dgm:t>
    </dgm:pt>
    <dgm:pt modelId="{5A72311F-6494-4A91-A4C6-4EFB2A5EBC58}" type="sibTrans" cxnId="{8608CFD2-475F-4E9C-9E8E-8BA56D1B0C0C}">
      <dgm:prSet/>
      <dgm:spPr/>
      <dgm:t>
        <a:bodyPr/>
        <a:lstStyle/>
        <a:p>
          <a:endParaRPr lang="en-IN"/>
        </a:p>
      </dgm:t>
    </dgm:pt>
    <dgm:pt modelId="{68715311-EFDF-477D-B410-BAE0296EC67A}" type="pres">
      <dgm:prSet presAssocID="{CD9869A5-DB7C-4FCC-AF11-ED61EB23D4C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33C638-5A07-4997-A40A-AB36EFF7618B}" type="pres">
      <dgm:prSet presAssocID="{EB3F85B6-7778-4AA4-945B-DDA6D81EEA80}" presName="root1" presStyleCnt="0"/>
      <dgm:spPr/>
    </dgm:pt>
    <dgm:pt modelId="{5CBFE96B-5747-438E-A410-CEE1027187FF}" type="pres">
      <dgm:prSet presAssocID="{EB3F85B6-7778-4AA4-945B-DDA6D81EEA8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0C910B-B194-4D23-BA9A-841CF7EBE589}" type="pres">
      <dgm:prSet presAssocID="{EB3F85B6-7778-4AA4-945B-DDA6D81EEA80}" presName="level2hierChild" presStyleCnt="0"/>
      <dgm:spPr/>
    </dgm:pt>
    <dgm:pt modelId="{63CBAC53-C0C5-439F-AAC0-2627C0CE7ADE}" type="pres">
      <dgm:prSet presAssocID="{8FCB8CDC-11D7-4B37-9E54-C12782813E02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2A02AF96-2CD3-43F0-824E-1D9B3AB89ACA}" type="pres">
      <dgm:prSet presAssocID="{8FCB8CDC-11D7-4B37-9E54-C12782813E02}" presName="connTx" presStyleLbl="parChTrans1D2" presStyleIdx="0" presStyleCnt="3"/>
      <dgm:spPr/>
      <dgm:t>
        <a:bodyPr/>
        <a:lstStyle/>
        <a:p>
          <a:endParaRPr lang="en-IN"/>
        </a:p>
      </dgm:t>
    </dgm:pt>
    <dgm:pt modelId="{38A64432-662D-40AB-8BB1-1995346CF5E4}" type="pres">
      <dgm:prSet presAssocID="{799D0458-7874-4E17-A321-F4E36B8E5BA3}" presName="root2" presStyleCnt="0"/>
      <dgm:spPr/>
    </dgm:pt>
    <dgm:pt modelId="{9ECC6E07-57FC-4935-8AE9-D0CAA69516BB}" type="pres">
      <dgm:prSet presAssocID="{799D0458-7874-4E17-A321-F4E36B8E5BA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373068-7073-41A3-8093-3849E1396100}" type="pres">
      <dgm:prSet presAssocID="{799D0458-7874-4E17-A321-F4E36B8E5BA3}" presName="level3hierChild" presStyleCnt="0"/>
      <dgm:spPr/>
    </dgm:pt>
    <dgm:pt modelId="{3E3A3D94-077E-4E9C-A496-300259394F9E}" type="pres">
      <dgm:prSet presAssocID="{DCE1AD03-3B7D-4BA3-A95D-AA03B3D30DBC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F198DCCA-5906-4E75-A47C-9B0A0E53C6BE}" type="pres">
      <dgm:prSet presAssocID="{DCE1AD03-3B7D-4BA3-A95D-AA03B3D30DBC}" presName="connTx" presStyleLbl="parChTrans1D2" presStyleIdx="1" presStyleCnt="3"/>
      <dgm:spPr/>
      <dgm:t>
        <a:bodyPr/>
        <a:lstStyle/>
        <a:p>
          <a:endParaRPr lang="en-IN"/>
        </a:p>
      </dgm:t>
    </dgm:pt>
    <dgm:pt modelId="{3CD5033E-A629-4AF6-ABBE-1D4446DBDD29}" type="pres">
      <dgm:prSet presAssocID="{43C71346-2FE2-4153-9094-1D2224CD58F1}" presName="root2" presStyleCnt="0"/>
      <dgm:spPr/>
    </dgm:pt>
    <dgm:pt modelId="{B58460D7-F2A5-4498-8357-C69E62DACEB3}" type="pres">
      <dgm:prSet presAssocID="{43C71346-2FE2-4153-9094-1D2224CD58F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EDC364-4309-4DBD-BC24-41254DB6DCB9}" type="pres">
      <dgm:prSet presAssocID="{43C71346-2FE2-4153-9094-1D2224CD58F1}" presName="level3hierChild" presStyleCnt="0"/>
      <dgm:spPr/>
    </dgm:pt>
    <dgm:pt modelId="{6BCE7F5B-9773-4ADA-AD63-E31815063815}" type="pres">
      <dgm:prSet presAssocID="{7BBAF57B-D3E8-4357-848D-DFFA9F4E7918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F01C9ADB-912E-4826-B2EC-BF87E964F707}" type="pres">
      <dgm:prSet presAssocID="{7BBAF57B-D3E8-4357-848D-DFFA9F4E7918}" presName="connTx" presStyleLbl="parChTrans1D2" presStyleIdx="2" presStyleCnt="3"/>
      <dgm:spPr/>
      <dgm:t>
        <a:bodyPr/>
        <a:lstStyle/>
        <a:p>
          <a:endParaRPr lang="en-IN"/>
        </a:p>
      </dgm:t>
    </dgm:pt>
    <dgm:pt modelId="{CAAF8225-6441-405E-A687-07D4D7C9C6DE}" type="pres">
      <dgm:prSet presAssocID="{C1043AE4-5531-4746-8807-BCFFA516B415}" presName="root2" presStyleCnt="0"/>
      <dgm:spPr/>
    </dgm:pt>
    <dgm:pt modelId="{149461F4-D8ED-4D3D-93C2-1DF1FA987DA4}" type="pres">
      <dgm:prSet presAssocID="{C1043AE4-5531-4746-8807-BCFFA516B41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6BDCDFD-3E10-41DD-A186-3D9DCC87635A}" type="pres">
      <dgm:prSet presAssocID="{C1043AE4-5531-4746-8807-BCFFA516B415}" presName="level3hierChild" presStyleCnt="0"/>
      <dgm:spPr/>
    </dgm:pt>
  </dgm:ptLst>
  <dgm:cxnLst>
    <dgm:cxn modelId="{FA8C3656-7F8F-4083-88F5-79FB79ECC76D}" type="presOf" srcId="{CD9869A5-DB7C-4FCC-AF11-ED61EB23D4C1}" destId="{68715311-EFDF-477D-B410-BAE0296EC67A}" srcOrd="0" destOrd="0" presId="urn:microsoft.com/office/officeart/2008/layout/HorizontalMultiLevelHierarchy"/>
    <dgm:cxn modelId="{8608CFD2-475F-4E9C-9E8E-8BA56D1B0C0C}" srcId="{EB3F85B6-7778-4AA4-945B-DDA6D81EEA80}" destId="{C1043AE4-5531-4746-8807-BCFFA516B415}" srcOrd="2" destOrd="0" parTransId="{7BBAF57B-D3E8-4357-848D-DFFA9F4E7918}" sibTransId="{5A72311F-6494-4A91-A4C6-4EFB2A5EBC58}"/>
    <dgm:cxn modelId="{DBE94031-4463-4859-879C-7E44291035B3}" srcId="{EB3F85B6-7778-4AA4-945B-DDA6D81EEA80}" destId="{799D0458-7874-4E17-A321-F4E36B8E5BA3}" srcOrd="0" destOrd="0" parTransId="{8FCB8CDC-11D7-4B37-9E54-C12782813E02}" sibTransId="{42C8F76C-7BDF-4DC7-AC94-EF6D885824A2}"/>
    <dgm:cxn modelId="{CB4E25E9-1C74-4737-B286-4AE8F87C27C2}" type="presOf" srcId="{C1043AE4-5531-4746-8807-BCFFA516B415}" destId="{149461F4-D8ED-4D3D-93C2-1DF1FA987DA4}" srcOrd="0" destOrd="0" presId="urn:microsoft.com/office/officeart/2008/layout/HorizontalMultiLevelHierarchy"/>
    <dgm:cxn modelId="{65AAE933-8D0F-48E1-8B8B-A427DEC2D770}" type="presOf" srcId="{799D0458-7874-4E17-A321-F4E36B8E5BA3}" destId="{9ECC6E07-57FC-4935-8AE9-D0CAA69516BB}" srcOrd="0" destOrd="0" presId="urn:microsoft.com/office/officeart/2008/layout/HorizontalMultiLevelHierarchy"/>
    <dgm:cxn modelId="{C2DD659C-E926-4962-8220-7A4D6889E1D1}" type="presOf" srcId="{43C71346-2FE2-4153-9094-1D2224CD58F1}" destId="{B58460D7-F2A5-4498-8357-C69E62DACEB3}" srcOrd="0" destOrd="0" presId="urn:microsoft.com/office/officeart/2008/layout/HorizontalMultiLevelHierarchy"/>
    <dgm:cxn modelId="{600ECCC1-E056-432A-A77B-AA73908798C8}" type="presOf" srcId="{7BBAF57B-D3E8-4357-848D-DFFA9F4E7918}" destId="{F01C9ADB-912E-4826-B2EC-BF87E964F707}" srcOrd="1" destOrd="0" presId="urn:microsoft.com/office/officeart/2008/layout/HorizontalMultiLevelHierarchy"/>
    <dgm:cxn modelId="{919E8D66-E537-481B-99AA-BCA0C0FF39DF}" type="presOf" srcId="{8FCB8CDC-11D7-4B37-9E54-C12782813E02}" destId="{2A02AF96-2CD3-43F0-824E-1D9B3AB89ACA}" srcOrd="1" destOrd="0" presId="urn:microsoft.com/office/officeart/2008/layout/HorizontalMultiLevelHierarchy"/>
    <dgm:cxn modelId="{B147A9A0-C7C8-4498-B685-71547CFAB901}" srcId="{EB3F85B6-7778-4AA4-945B-DDA6D81EEA80}" destId="{43C71346-2FE2-4153-9094-1D2224CD58F1}" srcOrd="1" destOrd="0" parTransId="{DCE1AD03-3B7D-4BA3-A95D-AA03B3D30DBC}" sibTransId="{1E429405-6CC9-4696-81E3-58251957F9E4}"/>
    <dgm:cxn modelId="{D9C1ED83-179C-4338-B123-A1AA44CC9158}" srcId="{CD9869A5-DB7C-4FCC-AF11-ED61EB23D4C1}" destId="{EB3F85B6-7778-4AA4-945B-DDA6D81EEA80}" srcOrd="0" destOrd="0" parTransId="{62026E28-3556-4881-B642-E5B91F2B0800}" sibTransId="{F9856985-484E-4D2E-9026-861A294B7FD0}"/>
    <dgm:cxn modelId="{CAC6FD6D-8215-411B-95BE-55D4D8204598}" type="presOf" srcId="{DCE1AD03-3B7D-4BA3-A95D-AA03B3D30DBC}" destId="{F198DCCA-5906-4E75-A47C-9B0A0E53C6BE}" srcOrd="1" destOrd="0" presId="urn:microsoft.com/office/officeart/2008/layout/HorizontalMultiLevelHierarchy"/>
    <dgm:cxn modelId="{D0A5F463-033E-4B78-89CA-A793513A0A09}" type="presOf" srcId="{DCE1AD03-3B7D-4BA3-A95D-AA03B3D30DBC}" destId="{3E3A3D94-077E-4E9C-A496-300259394F9E}" srcOrd="0" destOrd="0" presId="urn:microsoft.com/office/officeart/2008/layout/HorizontalMultiLevelHierarchy"/>
    <dgm:cxn modelId="{DEAC7568-E08E-447D-AEE6-4412AD408E82}" type="presOf" srcId="{7BBAF57B-D3E8-4357-848D-DFFA9F4E7918}" destId="{6BCE7F5B-9773-4ADA-AD63-E31815063815}" srcOrd="0" destOrd="0" presId="urn:microsoft.com/office/officeart/2008/layout/HorizontalMultiLevelHierarchy"/>
    <dgm:cxn modelId="{6B3A6D3F-53AF-4603-8C39-7174A70F0CFB}" type="presOf" srcId="{EB3F85B6-7778-4AA4-945B-DDA6D81EEA80}" destId="{5CBFE96B-5747-438E-A410-CEE1027187FF}" srcOrd="0" destOrd="0" presId="urn:microsoft.com/office/officeart/2008/layout/HorizontalMultiLevelHierarchy"/>
    <dgm:cxn modelId="{836D8A6E-023C-464A-BD05-355A8F259343}" type="presOf" srcId="{8FCB8CDC-11D7-4B37-9E54-C12782813E02}" destId="{63CBAC53-C0C5-439F-AAC0-2627C0CE7ADE}" srcOrd="0" destOrd="0" presId="urn:microsoft.com/office/officeart/2008/layout/HorizontalMultiLevelHierarchy"/>
    <dgm:cxn modelId="{8E22D937-8EB7-4926-ABBD-5BBD95741174}" type="presParOf" srcId="{68715311-EFDF-477D-B410-BAE0296EC67A}" destId="{0333C638-5A07-4997-A40A-AB36EFF7618B}" srcOrd="0" destOrd="0" presId="urn:microsoft.com/office/officeart/2008/layout/HorizontalMultiLevelHierarchy"/>
    <dgm:cxn modelId="{876B8977-EB3C-4AFC-AC9B-153B990CF537}" type="presParOf" srcId="{0333C638-5A07-4997-A40A-AB36EFF7618B}" destId="{5CBFE96B-5747-438E-A410-CEE1027187FF}" srcOrd="0" destOrd="0" presId="urn:microsoft.com/office/officeart/2008/layout/HorizontalMultiLevelHierarchy"/>
    <dgm:cxn modelId="{E518B0D8-1DDE-4221-BBF3-90F7EEA13B38}" type="presParOf" srcId="{0333C638-5A07-4997-A40A-AB36EFF7618B}" destId="{6F0C910B-B194-4D23-BA9A-841CF7EBE589}" srcOrd="1" destOrd="0" presId="urn:microsoft.com/office/officeart/2008/layout/HorizontalMultiLevelHierarchy"/>
    <dgm:cxn modelId="{0F4A16B4-B851-4123-9D44-D813C7761C10}" type="presParOf" srcId="{6F0C910B-B194-4D23-BA9A-841CF7EBE589}" destId="{63CBAC53-C0C5-439F-AAC0-2627C0CE7ADE}" srcOrd="0" destOrd="0" presId="urn:microsoft.com/office/officeart/2008/layout/HorizontalMultiLevelHierarchy"/>
    <dgm:cxn modelId="{7AC0059D-1ACB-4F86-A154-B1F24E9E3E5E}" type="presParOf" srcId="{63CBAC53-C0C5-439F-AAC0-2627C0CE7ADE}" destId="{2A02AF96-2CD3-43F0-824E-1D9B3AB89ACA}" srcOrd="0" destOrd="0" presId="urn:microsoft.com/office/officeart/2008/layout/HorizontalMultiLevelHierarchy"/>
    <dgm:cxn modelId="{484F262F-9169-4D23-80E5-DF199F862CA6}" type="presParOf" srcId="{6F0C910B-B194-4D23-BA9A-841CF7EBE589}" destId="{38A64432-662D-40AB-8BB1-1995346CF5E4}" srcOrd="1" destOrd="0" presId="urn:microsoft.com/office/officeart/2008/layout/HorizontalMultiLevelHierarchy"/>
    <dgm:cxn modelId="{DF8C5168-62C9-4392-83E3-D3C000437A64}" type="presParOf" srcId="{38A64432-662D-40AB-8BB1-1995346CF5E4}" destId="{9ECC6E07-57FC-4935-8AE9-D0CAA69516BB}" srcOrd="0" destOrd="0" presId="urn:microsoft.com/office/officeart/2008/layout/HorizontalMultiLevelHierarchy"/>
    <dgm:cxn modelId="{BD3D5711-CD40-4F67-8DB3-6156A0C58948}" type="presParOf" srcId="{38A64432-662D-40AB-8BB1-1995346CF5E4}" destId="{DC373068-7073-41A3-8093-3849E1396100}" srcOrd="1" destOrd="0" presId="urn:microsoft.com/office/officeart/2008/layout/HorizontalMultiLevelHierarchy"/>
    <dgm:cxn modelId="{BB555BEF-3DD3-48C8-9D59-FCB44F2D2EFA}" type="presParOf" srcId="{6F0C910B-B194-4D23-BA9A-841CF7EBE589}" destId="{3E3A3D94-077E-4E9C-A496-300259394F9E}" srcOrd="2" destOrd="0" presId="urn:microsoft.com/office/officeart/2008/layout/HorizontalMultiLevelHierarchy"/>
    <dgm:cxn modelId="{8C7BC99B-662F-48A7-9713-B7D0344C8D70}" type="presParOf" srcId="{3E3A3D94-077E-4E9C-A496-300259394F9E}" destId="{F198DCCA-5906-4E75-A47C-9B0A0E53C6BE}" srcOrd="0" destOrd="0" presId="urn:microsoft.com/office/officeart/2008/layout/HorizontalMultiLevelHierarchy"/>
    <dgm:cxn modelId="{E14BF4C3-B391-4E22-A388-99A47018F221}" type="presParOf" srcId="{6F0C910B-B194-4D23-BA9A-841CF7EBE589}" destId="{3CD5033E-A629-4AF6-ABBE-1D4446DBDD29}" srcOrd="3" destOrd="0" presId="urn:microsoft.com/office/officeart/2008/layout/HorizontalMultiLevelHierarchy"/>
    <dgm:cxn modelId="{0B1FB5DB-A357-4DE7-86FE-EB1A8638AAAE}" type="presParOf" srcId="{3CD5033E-A629-4AF6-ABBE-1D4446DBDD29}" destId="{B58460D7-F2A5-4498-8357-C69E62DACEB3}" srcOrd="0" destOrd="0" presId="urn:microsoft.com/office/officeart/2008/layout/HorizontalMultiLevelHierarchy"/>
    <dgm:cxn modelId="{500B1129-FE64-49A2-98EA-33F561E97F60}" type="presParOf" srcId="{3CD5033E-A629-4AF6-ABBE-1D4446DBDD29}" destId="{E5EDC364-4309-4DBD-BC24-41254DB6DCB9}" srcOrd="1" destOrd="0" presId="urn:microsoft.com/office/officeart/2008/layout/HorizontalMultiLevelHierarchy"/>
    <dgm:cxn modelId="{8361BBF1-78EE-4CB9-A148-DB904262CBFB}" type="presParOf" srcId="{6F0C910B-B194-4D23-BA9A-841CF7EBE589}" destId="{6BCE7F5B-9773-4ADA-AD63-E31815063815}" srcOrd="4" destOrd="0" presId="urn:microsoft.com/office/officeart/2008/layout/HorizontalMultiLevelHierarchy"/>
    <dgm:cxn modelId="{F66D3038-5BA1-480A-ADF3-E820CCD8EE06}" type="presParOf" srcId="{6BCE7F5B-9773-4ADA-AD63-E31815063815}" destId="{F01C9ADB-912E-4826-B2EC-BF87E964F707}" srcOrd="0" destOrd="0" presId="urn:microsoft.com/office/officeart/2008/layout/HorizontalMultiLevelHierarchy"/>
    <dgm:cxn modelId="{E8DC620B-9D73-4D98-85F8-714C39B00EC0}" type="presParOf" srcId="{6F0C910B-B194-4D23-BA9A-841CF7EBE589}" destId="{CAAF8225-6441-405E-A687-07D4D7C9C6DE}" srcOrd="5" destOrd="0" presId="urn:microsoft.com/office/officeart/2008/layout/HorizontalMultiLevelHierarchy"/>
    <dgm:cxn modelId="{CC0AFDEF-58BE-49B5-B797-419D74B9E015}" type="presParOf" srcId="{CAAF8225-6441-405E-A687-07D4D7C9C6DE}" destId="{149461F4-D8ED-4D3D-93C2-1DF1FA987DA4}" srcOrd="0" destOrd="0" presId="urn:microsoft.com/office/officeart/2008/layout/HorizontalMultiLevelHierarchy"/>
    <dgm:cxn modelId="{71D7CAA7-B38E-48F9-A5D6-8AB0AA6A77D8}" type="presParOf" srcId="{CAAF8225-6441-405E-A687-07D4D7C9C6DE}" destId="{C6BDCDFD-3E10-41DD-A186-3D9DCC87635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3565F4-34E7-4AB4-8F6A-872E22AEDBC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4D328A-6259-4966-8E42-EA64DF5BD796}">
      <dgm:prSet phldrT="[Text]" custT="1"/>
      <dgm:spPr/>
      <dgm:t>
        <a:bodyPr/>
        <a:lstStyle/>
        <a:p>
          <a:r>
            <a:rPr lang="en-US" sz="1800" baseline="0" smtClean="0"/>
            <a:t>Source of problems</a:t>
          </a:r>
          <a:endParaRPr lang="en-US" sz="1800" baseline="0"/>
        </a:p>
      </dgm:t>
    </dgm:pt>
    <dgm:pt modelId="{99FBA969-B755-470C-94D4-47E7AD2FD96A}" type="parTrans" cxnId="{88259B84-BA7F-4FD7-BCBE-FF262241D581}">
      <dgm:prSet/>
      <dgm:spPr/>
      <dgm:t>
        <a:bodyPr/>
        <a:lstStyle/>
        <a:p>
          <a:endParaRPr lang="en-US"/>
        </a:p>
      </dgm:t>
    </dgm:pt>
    <dgm:pt modelId="{0D823A45-8819-448E-855E-8F73FA12FB48}" type="sibTrans" cxnId="{88259B84-BA7F-4FD7-BCBE-FF262241D581}">
      <dgm:prSet/>
      <dgm:spPr/>
      <dgm:t>
        <a:bodyPr/>
        <a:lstStyle/>
        <a:p>
          <a:endParaRPr lang="en-US"/>
        </a:p>
      </dgm:t>
    </dgm:pt>
    <dgm:pt modelId="{7270CEB8-B3EE-4886-89B7-329C86282214}">
      <dgm:prSet custT="1"/>
      <dgm:spPr/>
      <dgm:t>
        <a:bodyPr/>
        <a:lstStyle/>
        <a:p>
          <a:r>
            <a:rPr lang="en-US" sz="1800" baseline="0" smtClean="0"/>
            <a:t>What to program </a:t>
          </a:r>
          <a:endParaRPr lang="en-US" sz="1800" baseline="0" dirty="0" smtClean="0"/>
        </a:p>
      </dgm:t>
    </dgm:pt>
    <dgm:pt modelId="{AB660D35-4E40-43A7-A2EB-B6F1E497587E}" type="parTrans" cxnId="{72B45C15-29FD-4272-AA3F-C1DAC35981FA}">
      <dgm:prSet/>
      <dgm:spPr/>
      <dgm:t>
        <a:bodyPr/>
        <a:lstStyle/>
        <a:p>
          <a:endParaRPr lang="en-US"/>
        </a:p>
      </dgm:t>
    </dgm:pt>
    <dgm:pt modelId="{029C9690-B698-4B1D-A0FE-C77F12D839D0}" type="sibTrans" cxnId="{72B45C15-29FD-4272-AA3F-C1DAC35981FA}">
      <dgm:prSet/>
      <dgm:spPr/>
      <dgm:t>
        <a:bodyPr/>
        <a:lstStyle/>
        <a:p>
          <a:endParaRPr lang="en-US"/>
        </a:p>
      </dgm:t>
    </dgm:pt>
    <dgm:pt modelId="{BC8F1B30-80A0-483F-8277-06E0A7DC40F4}">
      <dgm:prSet custT="1"/>
      <dgm:spPr/>
      <dgm:t>
        <a:bodyPr/>
        <a:lstStyle/>
        <a:p>
          <a:r>
            <a:rPr lang="en-US" sz="1800" baseline="0" smtClean="0"/>
            <a:t>Give every bit of your idea to your developer</a:t>
          </a:r>
          <a:endParaRPr lang="en-US" sz="1800" baseline="0" dirty="0" smtClean="0"/>
        </a:p>
      </dgm:t>
    </dgm:pt>
    <dgm:pt modelId="{B7FCCD7F-3C73-4FA3-86C1-295A7C963941}" type="parTrans" cxnId="{C23C1A09-F38B-42CF-80B5-C8AF838B8BC2}">
      <dgm:prSet/>
      <dgm:spPr/>
      <dgm:t>
        <a:bodyPr/>
        <a:lstStyle/>
        <a:p>
          <a:endParaRPr lang="en-US"/>
        </a:p>
      </dgm:t>
    </dgm:pt>
    <dgm:pt modelId="{AA5A3228-A391-44DE-AC0C-BF34D7C3E617}" type="sibTrans" cxnId="{C23C1A09-F38B-42CF-80B5-C8AF838B8BC2}">
      <dgm:prSet/>
      <dgm:spPr/>
      <dgm:t>
        <a:bodyPr/>
        <a:lstStyle/>
        <a:p>
          <a:endParaRPr lang="en-US"/>
        </a:p>
      </dgm:t>
    </dgm:pt>
    <dgm:pt modelId="{0DF62B34-B4AA-49C5-B181-929C1B397654}">
      <dgm:prSet custT="1"/>
      <dgm:spPr/>
      <dgm:t>
        <a:bodyPr/>
        <a:lstStyle/>
        <a:p>
          <a:r>
            <a:rPr lang="en-US" sz="1800" baseline="0" smtClean="0"/>
            <a:t>Develop positive attitude</a:t>
          </a:r>
          <a:endParaRPr lang="en-US" sz="1800" baseline="0" dirty="0" smtClean="0"/>
        </a:p>
      </dgm:t>
    </dgm:pt>
    <dgm:pt modelId="{EDAF0B7B-1430-4DA4-8C74-4B6466948F99}" type="parTrans" cxnId="{72E68F1B-F239-4577-AA9D-0D466D43845C}">
      <dgm:prSet/>
      <dgm:spPr/>
      <dgm:t>
        <a:bodyPr/>
        <a:lstStyle/>
        <a:p>
          <a:endParaRPr lang="en-US"/>
        </a:p>
      </dgm:t>
    </dgm:pt>
    <dgm:pt modelId="{AC0B98BA-2805-41D3-B5F5-673B0E79B91C}" type="sibTrans" cxnId="{72E68F1B-F239-4577-AA9D-0D466D43845C}">
      <dgm:prSet/>
      <dgm:spPr/>
      <dgm:t>
        <a:bodyPr/>
        <a:lstStyle/>
        <a:p>
          <a:endParaRPr lang="en-US"/>
        </a:p>
      </dgm:t>
    </dgm:pt>
    <dgm:pt modelId="{7BD021AE-9011-423B-9E12-435B4A9FB2F4}">
      <dgm:prSet custT="1"/>
      <dgm:spPr/>
      <dgm:t>
        <a:bodyPr/>
        <a:lstStyle/>
        <a:p>
          <a:r>
            <a:rPr lang="en-US" sz="1800" baseline="0" dirty="0" smtClean="0"/>
            <a:t>Functional testing</a:t>
          </a:r>
          <a:endParaRPr lang="en-US" sz="1800" baseline="0" dirty="0" smtClean="0"/>
        </a:p>
      </dgm:t>
    </dgm:pt>
    <dgm:pt modelId="{A41A7512-986C-4347-BA23-857C325B26E3}" type="parTrans" cxnId="{C194AF42-9552-489E-9958-31604640E554}">
      <dgm:prSet/>
      <dgm:spPr/>
      <dgm:t>
        <a:bodyPr/>
        <a:lstStyle/>
        <a:p>
          <a:endParaRPr lang="en-US"/>
        </a:p>
      </dgm:t>
    </dgm:pt>
    <dgm:pt modelId="{45C53043-957A-4761-8F8F-67EF00CA6C74}" type="sibTrans" cxnId="{C194AF42-9552-489E-9958-31604640E554}">
      <dgm:prSet/>
      <dgm:spPr/>
      <dgm:t>
        <a:bodyPr/>
        <a:lstStyle/>
        <a:p>
          <a:endParaRPr lang="en-US"/>
        </a:p>
      </dgm:t>
    </dgm:pt>
    <dgm:pt modelId="{82452C42-8C24-463C-869B-D019F1DD06D6}" type="pres">
      <dgm:prSet presAssocID="{8D3565F4-34E7-4AB4-8F6A-872E22AEDBCA}" presName="linear" presStyleCnt="0">
        <dgm:presLayoutVars>
          <dgm:dir/>
          <dgm:animLvl val="lvl"/>
          <dgm:resizeHandles val="exact"/>
        </dgm:presLayoutVars>
      </dgm:prSet>
      <dgm:spPr/>
    </dgm:pt>
    <dgm:pt modelId="{33097E2E-5F96-402A-A747-1F83B4A6050F}" type="pres">
      <dgm:prSet presAssocID="{734D328A-6259-4966-8E42-EA64DF5BD796}" presName="parentLin" presStyleCnt="0"/>
      <dgm:spPr/>
    </dgm:pt>
    <dgm:pt modelId="{33C30F25-847D-4C12-8B2D-462B4DEF1BD0}" type="pres">
      <dgm:prSet presAssocID="{734D328A-6259-4966-8E42-EA64DF5BD796}" presName="parentLeftMargin" presStyleLbl="node1" presStyleIdx="0" presStyleCnt="5"/>
      <dgm:spPr/>
    </dgm:pt>
    <dgm:pt modelId="{2FA2F228-26C9-4513-83A4-C0D4E2AF1811}" type="pres">
      <dgm:prSet presAssocID="{734D328A-6259-4966-8E42-EA64DF5BD7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7CCCA-3614-4C5F-9258-416ACF3DE54B}" type="pres">
      <dgm:prSet presAssocID="{734D328A-6259-4966-8E42-EA64DF5BD796}" presName="negativeSpace" presStyleCnt="0"/>
      <dgm:spPr/>
    </dgm:pt>
    <dgm:pt modelId="{8E98B044-2CCF-4F9C-A658-A5BD0D6393BC}" type="pres">
      <dgm:prSet presAssocID="{734D328A-6259-4966-8E42-EA64DF5BD796}" presName="childText" presStyleLbl="conFgAcc1" presStyleIdx="0" presStyleCnt="5">
        <dgm:presLayoutVars>
          <dgm:bulletEnabled val="1"/>
        </dgm:presLayoutVars>
      </dgm:prSet>
      <dgm:spPr/>
    </dgm:pt>
    <dgm:pt modelId="{F1CE2E20-CE96-4DF4-9E3E-884FA478170E}" type="pres">
      <dgm:prSet presAssocID="{0D823A45-8819-448E-855E-8F73FA12FB48}" presName="spaceBetweenRectangles" presStyleCnt="0"/>
      <dgm:spPr/>
    </dgm:pt>
    <dgm:pt modelId="{4AE8F973-F9BA-4872-83EB-9D32F9C7FB66}" type="pres">
      <dgm:prSet presAssocID="{7270CEB8-B3EE-4886-89B7-329C86282214}" presName="parentLin" presStyleCnt="0"/>
      <dgm:spPr/>
    </dgm:pt>
    <dgm:pt modelId="{7C437AD7-BA4C-463D-8101-F2C6AC06B018}" type="pres">
      <dgm:prSet presAssocID="{7270CEB8-B3EE-4886-89B7-329C86282214}" presName="parentLeftMargin" presStyleLbl="node1" presStyleIdx="0" presStyleCnt="5"/>
      <dgm:spPr/>
    </dgm:pt>
    <dgm:pt modelId="{AF2750A0-33B8-4040-B7AA-ECFC59EB79E1}" type="pres">
      <dgm:prSet presAssocID="{7270CEB8-B3EE-4886-89B7-329C8628221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D29EA57-DBB0-400D-9CF7-65A239EF475D}" type="pres">
      <dgm:prSet presAssocID="{7270CEB8-B3EE-4886-89B7-329C86282214}" presName="negativeSpace" presStyleCnt="0"/>
      <dgm:spPr/>
    </dgm:pt>
    <dgm:pt modelId="{FFDC0AA2-793B-4D54-9E3F-F1D7BD076024}" type="pres">
      <dgm:prSet presAssocID="{7270CEB8-B3EE-4886-89B7-329C86282214}" presName="childText" presStyleLbl="conFgAcc1" presStyleIdx="1" presStyleCnt="5">
        <dgm:presLayoutVars>
          <dgm:bulletEnabled val="1"/>
        </dgm:presLayoutVars>
      </dgm:prSet>
      <dgm:spPr/>
    </dgm:pt>
    <dgm:pt modelId="{C307D927-DC94-4563-B1CE-6470F3DA6068}" type="pres">
      <dgm:prSet presAssocID="{029C9690-B698-4B1D-A0FE-C77F12D839D0}" presName="spaceBetweenRectangles" presStyleCnt="0"/>
      <dgm:spPr/>
    </dgm:pt>
    <dgm:pt modelId="{88FC07D3-619F-4EE1-AD84-4ACD35261BEB}" type="pres">
      <dgm:prSet presAssocID="{BC8F1B30-80A0-483F-8277-06E0A7DC40F4}" presName="parentLin" presStyleCnt="0"/>
      <dgm:spPr/>
    </dgm:pt>
    <dgm:pt modelId="{D9851365-A439-4017-981E-54A1D3A25E38}" type="pres">
      <dgm:prSet presAssocID="{BC8F1B30-80A0-483F-8277-06E0A7DC40F4}" presName="parentLeftMargin" presStyleLbl="node1" presStyleIdx="1" presStyleCnt="5"/>
      <dgm:spPr/>
    </dgm:pt>
    <dgm:pt modelId="{BE98150F-5738-43ED-AA7D-780FDC792B40}" type="pres">
      <dgm:prSet presAssocID="{BC8F1B30-80A0-483F-8277-06E0A7DC40F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7129687-2B27-45E5-BC8A-A1BE04038376}" type="pres">
      <dgm:prSet presAssocID="{BC8F1B30-80A0-483F-8277-06E0A7DC40F4}" presName="negativeSpace" presStyleCnt="0"/>
      <dgm:spPr/>
    </dgm:pt>
    <dgm:pt modelId="{C79E5476-8B32-4A07-961B-6B7495EC62EC}" type="pres">
      <dgm:prSet presAssocID="{BC8F1B30-80A0-483F-8277-06E0A7DC40F4}" presName="childText" presStyleLbl="conFgAcc1" presStyleIdx="2" presStyleCnt="5">
        <dgm:presLayoutVars>
          <dgm:bulletEnabled val="1"/>
        </dgm:presLayoutVars>
      </dgm:prSet>
      <dgm:spPr/>
    </dgm:pt>
    <dgm:pt modelId="{F2AE718F-E838-46ED-99DD-1AA2B477F4EE}" type="pres">
      <dgm:prSet presAssocID="{AA5A3228-A391-44DE-AC0C-BF34D7C3E617}" presName="spaceBetweenRectangles" presStyleCnt="0"/>
      <dgm:spPr/>
    </dgm:pt>
    <dgm:pt modelId="{1B7D04BD-8B87-4831-B851-97501BFC9618}" type="pres">
      <dgm:prSet presAssocID="{0DF62B34-B4AA-49C5-B181-929C1B397654}" presName="parentLin" presStyleCnt="0"/>
      <dgm:spPr/>
    </dgm:pt>
    <dgm:pt modelId="{8556040D-2CD8-4A26-8608-22A4DE4CDE29}" type="pres">
      <dgm:prSet presAssocID="{0DF62B34-B4AA-49C5-B181-929C1B397654}" presName="parentLeftMargin" presStyleLbl="node1" presStyleIdx="2" presStyleCnt="5"/>
      <dgm:spPr/>
    </dgm:pt>
    <dgm:pt modelId="{A095FC4F-CBA2-44C9-A675-9D5CA5F849D5}" type="pres">
      <dgm:prSet presAssocID="{0DF62B34-B4AA-49C5-B181-929C1B3976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2162D5-06C1-46D0-A80E-FCE8D01DE2DC}" type="pres">
      <dgm:prSet presAssocID="{0DF62B34-B4AA-49C5-B181-929C1B397654}" presName="negativeSpace" presStyleCnt="0"/>
      <dgm:spPr/>
    </dgm:pt>
    <dgm:pt modelId="{134A38BB-BCFE-4F03-B133-5A0980860C73}" type="pres">
      <dgm:prSet presAssocID="{0DF62B34-B4AA-49C5-B181-929C1B397654}" presName="childText" presStyleLbl="conFgAcc1" presStyleIdx="3" presStyleCnt="5">
        <dgm:presLayoutVars>
          <dgm:bulletEnabled val="1"/>
        </dgm:presLayoutVars>
      </dgm:prSet>
      <dgm:spPr/>
    </dgm:pt>
    <dgm:pt modelId="{CEB59194-5334-4D61-ADA9-431A12E57E99}" type="pres">
      <dgm:prSet presAssocID="{AC0B98BA-2805-41D3-B5F5-673B0E79B91C}" presName="spaceBetweenRectangles" presStyleCnt="0"/>
      <dgm:spPr/>
    </dgm:pt>
    <dgm:pt modelId="{1D63017A-330C-48D8-B190-F2BF5F2A604F}" type="pres">
      <dgm:prSet presAssocID="{7BD021AE-9011-423B-9E12-435B4A9FB2F4}" presName="parentLin" presStyleCnt="0"/>
      <dgm:spPr/>
    </dgm:pt>
    <dgm:pt modelId="{9EC28376-E86C-4AD0-A7B3-C7C6C112FCE9}" type="pres">
      <dgm:prSet presAssocID="{7BD021AE-9011-423B-9E12-435B4A9FB2F4}" presName="parentLeftMargin" presStyleLbl="node1" presStyleIdx="3" presStyleCnt="5"/>
      <dgm:spPr/>
    </dgm:pt>
    <dgm:pt modelId="{D2846B5C-76BB-4513-B66C-8D77C75AD13F}" type="pres">
      <dgm:prSet presAssocID="{7BD021AE-9011-423B-9E12-435B4A9FB2F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3682CF6-5D5C-4B26-B8E4-B346F66845C1}" type="pres">
      <dgm:prSet presAssocID="{7BD021AE-9011-423B-9E12-435B4A9FB2F4}" presName="negativeSpace" presStyleCnt="0"/>
      <dgm:spPr/>
    </dgm:pt>
    <dgm:pt modelId="{339601EF-C4D1-4ECD-AFD0-2A4A67CCBCF6}" type="pres">
      <dgm:prSet presAssocID="{7BD021AE-9011-423B-9E12-435B4A9FB2F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3AEA553-94E5-4066-AC80-622127322A1E}" type="presOf" srcId="{0DF62B34-B4AA-49C5-B181-929C1B397654}" destId="{A095FC4F-CBA2-44C9-A675-9D5CA5F849D5}" srcOrd="1" destOrd="0" presId="urn:microsoft.com/office/officeart/2005/8/layout/list1"/>
    <dgm:cxn modelId="{B61D87F2-9C1E-4E5D-AE3C-0F7010F44D6E}" type="presOf" srcId="{8D3565F4-34E7-4AB4-8F6A-872E22AEDBCA}" destId="{82452C42-8C24-463C-869B-D019F1DD06D6}" srcOrd="0" destOrd="0" presId="urn:microsoft.com/office/officeart/2005/8/layout/list1"/>
    <dgm:cxn modelId="{B8A476AE-9156-46B9-BE8E-49748368D53E}" type="presOf" srcId="{734D328A-6259-4966-8E42-EA64DF5BD796}" destId="{33C30F25-847D-4C12-8B2D-462B4DEF1BD0}" srcOrd="0" destOrd="0" presId="urn:microsoft.com/office/officeart/2005/8/layout/list1"/>
    <dgm:cxn modelId="{83A7ADB1-ED3F-48A3-8FA6-E97B0ADA9FE2}" type="presOf" srcId="{7BD021AE-9011-423B-9E12-435B4A9FB2F4}" destId="{D2846B5C-76BB-4513-B66C-8D77C75AD13F}" srcOrd="1" destOrd="0" presId="urn:microsoft.com/office/officeart/2005/8/layout/list1"/>
    <dgm:cxn modelId="{A86C1421-27A8-4F1D-8864-82624007AE69}" type="presOf" srcId="{7270CEB8-B3EE-4886-89B7-329C86282214}" destId="{AF2750A0-33B8-4040-B7AA-ECFC59EB79E1}" srcOrd="1" destOrd="0" presId="urn:microsoft.com/office/officeart/2005/8/layout/list1"/>
    <dgm:cxn modelId="{88259B84-BA7F-4FD7-BCBE-FF262241D581}" srcId="{8D3565F4-34E7-4AB4-8F6A-872E22AEDBCA}" destId="{734D328A-6259-4966-8E42-EA64DF5BD796}" srcOrd="0" destOrd="0" parTransId="{99FBA969-B755-470C-94D4-47E7AD2FD96A}" sibTransId="{0D823A45-8819-448E-855E-8F73FA12FB48}"/>
    <dgm:cxn modelId="{A4A2F326-F01C-4843-B7F3-5B74966CF9A8}" type="presOf" srcId="{BC8F1B30-80A0-483F-8277-06E0A7DC40F4}" destId="{BE98150F-5738-43ED-AA7D-780FDC792B40}" srcOrd="1" destOrd="0" presId="urn:microsoft.com/office/officeart/2005/8/layout/list1"/>
    <dgm:cxn modelId="{E49874B9-E122-4020-8B5F-48A5F03123D0}" type="presOf" srcId="{7BD021AE-9011-423B-9E12-435B4A9FB2F4}" destId="{9EC28376-E86C-4AD0-A7B3-C7C6C112FCE9}" srcOrd="0" destOrd="0" presId="urn:microsoft.com/office/officeart/2005/8/layout/list1"/>
    <dgm:cxn modelId="{98A8A989-A8E3-4367-8FC1-3206325E3725}" type="presOf" srcId="{734D328A-6259-4966-8E42-EA64DF5BD796}" destId="{2FA2F228-26C9-4513-83A4-C0D4E2AF1811}" srcOrd="1" destOrd="0" presId="urn:microsoft.com/office/officeart/2005/8/layout/list1"/>
    <dgm:cxn modelId="{72B45C15-29FD-4272-AA3F-C1DAC35981FA}" srcId="{8D3565F4-34E7-4AB4-8F6A-872E22AEDBCA}" destId="{7270CEB8-B3EE-4886-89B7-329C86282214}" srcOrd="1" destOrd="0" parTransId="{AB660D35-4E40-43A7-A2EB-B6F1E497587E}" sibTransId="{029C9690-B698-4B1D-A0FE-C77F12D839D0}"/>
    <dgm:cxn modelId="{E4072581-E395-492D-B05E-9228BBDF4A24}" type="presOf" srcId="{7270CEB8-B3EE-4886-89B7-329C86282214}" destId="{7C437AD7-BA4C-463D-8101-F2C6AC06B018}" srcOrd="0" destOrd="0" presId="urn:microsoft.com/office/officeart/2005/8/layout/list1"/>
    <dgm:cxn modelId="{195DBE62-9EB3-400B-8CBC-13E0A22F4C6B}" type="presOf" srcId="{0DF62B34-B4AA-49C5-B181-929C1B397654}" destId="{8556040D-2CD8-4A26-8608-22A4DE4CDE29}" srcOrd="0" destOrd="0" presId="urn:microsoft.com/office/officeart/2005/8/layout/list1"/>
    <dgm:cxn modelId="{72E68F1B-F239-4577-AA9D-0D466D43845C}" srcId="{8D3565F4-34E7-4AB4-8F6A-872E22AEDBCA}" destId="{0DF62B34-B4AA-49C5-B181-929C1B397654}" srcOrd="3" destOrd="0" parTransId="{EDAF0B7B-1430-4DA4-8C74-4B6466948F99}" sibTransId="{AC0B98BA-2805-41D3-B5F5-673B0E79B91C}"/>
    <dgm:cxn modelId="{C194AF42-9552-489E-9958-31604640E554}" srcId="{8D3565F4-34E7-4AB4-8F6A-872E22AEDBCA}" destId="{7BD021AE-9011-423B-9E12-435B4A9FB2F4}" srcOrd="4" destOrd="0" parTransId="{A41A7512-986C-4347-BA23-857C325B26E3}" sibTransId="{45C53043-957A-4761-8F8F-67EF00CA6C74}"/>
    <dgm:cxn modelId="{CE1B0C0D-0782-46AC-82B9-4E68D169B1F5}" type="presOf" srcId="{BC8F1B30-80A0-483F-8277-06E0A7DC40F4}" destId="{D9851365-A439-4017-981E-54A1D3A25E38}" srcOrd="0" destOrd="0" presId="urn:microsoft.com/office/officeart/2005/8/layout/list1"/>
    <dgm:cxn modelId="{C23C1A09-F38B-42CF-80B5-C8AF838B8BC2}" srcId="{8D3565F4-34E7-4AB4-8F6A-872E22AEDBCA}" destId="{BC8F1B30-80A0-483F-8277-06E0A7DC40F4}" srcOrd="2" destOrd="0" parTransId="{B7FCCD7F-3C73-4FA3-86C1-295A7C963941}" sibTransId="{AA5A3228-A391-44DE-AC0C-BF34D7C3E617}"/>
    <dgm:cxn modelId="{35528191-AB26-4FCA-BAF5-E2EA3C125902}" type="presParOf" srcId="{82452C42-8C24-463C-869B-D019F1DD06D6}" destId="{33097E2E-5F96-402A-A747-1F83B4A6050F}" srcOrd="0" destOrd="0" presId="urn:microsoft.com/office/officeart/2005/8/layout/list1"/>
    <dgm:cxn modelId="{0F113ED4-972D-4C3F-BC7D-9D124145E1E6}" type="presParOf" srcId="{33097E2E-5F96-402A-A747-1F83B4A6050F}" destId="{33C30F25-847D-4C12-8B2D-462B4DEF1BD0}" srcOrd="0" destOrd="0" presId="urn:microsoft.com/office/officeart/2005/8/layout/list1"/>
    <dgm:cxn modelId="{EB82A0FE-C8B4-439A-B044-AF17E54C16E8}" type="presParOf" srcId="{33097E2E-5F96-402A-A747-1F83B4A6050F}" destId="{2FA2F228-26C9-4513-83A4-C0D4E2AF1811}" srcOrd="1" destOrd="0" presId="urn:microsoft.com/office/officeart/2005/8/layout/list1"/>
    <dgm:cxn modelId="{073608E6-FB9F-440D-A047-88199C21D938}" type="presParOf" srcId="{82452C42-8C24-463C-869B-D019F1DD06D6}" destId="{AC27CCCA-3614-4C5F-9258-416ACF3DE54B}" srcOrd="1" destOrd="0" presId="urn:microsoft.com/office/officeart/2005/8/layout/list1"/>
    <dgm:cxn modelId="{77E0CB82-42D6-4EFE-98AF-BE58F2407760}" type="presParOf" srcId="{82452C42-8C24-463C-869B-D019F1DD06D6}" destId="{8E98B044-2CCF-4F9C-A658-A5BD0D6393BC}" srcOrd="2" destOrd="0" presId="urn:microsoft.com/office/officeart/2005/8/layout/list1"/>
    <dgm:cxn modelId="{63EBF0AE-96D2-4EB4-84BB-1A91EA442147}" type="presParOf" srcId="{82452C42-8C24-463C-869B-D019F1DD06D6}" destId="{F1CE2E20-CE96-4DF4-9E3E-884FA478170E}" srcOrd="3" destOrd="0" presId="urn:microsoft.com/office/officeart/2005/8/layout/list1"/>
    <dgm:cxn modelId="{D173843D-C681-4617-9F70-B0F535F7C679}" type="presParOf" srcId="{82452C42-8C24-463C-869B-D019F1DD06D6}" destId="{4AE8F973-F9BA-4872-83EB-9D32F9C7FB66}" srcOrd="4" destOrd="0" presId="urn:microsoft.com/office/officeart/2005/8/layout/list1"/>
    <dgm:cxn modelId="{91878C6E-079C-4C81-88FA-CFF7ECD5707E}" type="presParOf" srcId="{4AE8F973-F9BA-4872-83EB-9D32F9C7FB66}" destId="{7C437AD7-BA4C-463D-8101-F2C6AC06B018}" srcOrd="0" destOrd="0" presId="urn:microsoft.com/office/officeart/2005/8/layout/list1"/>
    <dgm:cxn modelId="{12A492B3-150E-4B80-BE09-BA303ABFA234}" type="presParOf" srcId="{4AE8F973-F9BA-4872-83EB-9D32F9C7FB66}" destId="{AF2750A0-33B8-4040-B7AA-ECFC59EB79E1}" srcOrd="1" destOrd="0" presId="urn:microsoft.com/office/officeart/2005/8/layout/list1"/>
    <dgm:cxn modelId="{A5F020B4-7E80-4F2C-8386-8BA9DA4B8C32}" type="presParOf" srcId="{82452C42-8C24-463C-869B-D019F1DD06D6}" destId="{AD29EA57-DBB0-400D-9CF7-65A239EF475D}" srcOrd="5" destOrd="0" presId="urn:microsoft.com/office/officeart/2005/8/layout/list1"/>
    <dgm:cxn modelId="{A361F818-D2E4-4C3D-9774-384B8235EEFC}" type="presParOf" srcId="{82452C42-8C24-463C-869B-D019F1DD06D6}" destId="{FFDC0AA2-793B-4D54-9E3F-F1D7BD076024}" srcOrd="6" destOrd="0" presId="urn:microsoft.com/office/officeart/2005/8/layout/list1"/>
    <dgm:cxn modelId="{5AC79ABB-0560-42A2-BFA1-E3518AA1E516}" type="presParOf" srcId="{82452C42-8C24-463C-869B-D019F1DD06D6}" destId="{C307D927-DC94-4563-B1CE-6470F3DA6068}" srcOrd="7" destOrd="0" presId="urn:microsoft.com/office/officeart/2005/8/layout/list1"/>
    <dgm:cxn modelId="{789E589B-C0A2-462C-B869-BE945ECB6761}" type="presParOf" srcId="{82452C42-8C24-463C-869B-D019F1DD06D6}" destId="{88FC07D3-619F-4EE1-AD84-4ACD35261BEB}" srcOrd="8" destOrd="0" presId="urn:microsoft.com/office/officeart/2005/8/layout/list1"/>
    <dgm:cxn modelId="{BA0E4371-519D-4C71-B0ED-9252A86FAD35}" type="presParOf" srcId="{88FC07D3-619F-4EE1-AD84-4ACD35261BEB}" destId="{D9851365-A439-4017-981E-54A1D3A25E38}" srcOrd="0" destOrd="0" presId="urn:microsoft.com/office/officeart/2005/8/layout/list1"/>
    <dgm:cxn modelId="{80D6CE16-4343-49AF-AC94-39F1313D2263}" type="presParOf" srcId="{88FC07D3-619F-4EE1-AD84-4ACD35261BEB}" destId="{BE98150F-5738-43ED-AA7D-780FDC792B40}" srcOrd="1" destOrd="0" presId="urn:microsoft.com/office/officeart/2005/8/layout/list1"/>
    <dgm:cxn modelId="{E3132706-9FA9-40B1-AE18-2C7CF90DE946}" type="presParOf" srcId="{82452C42-8C24-463C-869B-D019F1DD06D6}" destId="{77129687-2B27-45E5-BC8A-A1BE04038376}" srcOrd="9" destOrd="0" presId="urn:microsoft.com/office/officeart/2005/8/layout/list1"/>
    <dgm:cxn modelId="{B7F458C2-8C9C-453D-9605-0E48EA235164}" type="presParOf" srcId="{82452C42-8C24-463C-869B-D019F1DD06D6}" destId="{C79E5476-8B32-4A07-961B-6B7495EC62EC}" srcOrd="10" destOrd="0" presId="urn:microsoft.com/office/officeart/2005/8/layout/list1"/>
    <dgm:cxn modelId="{FC268181-0DF9-4B0B-9FAA-0FABEE06BE6A}" type="presParOf" srcId="{82452C42-8C24-463C-869B-D019F1DD06D6}" destId="{F2AE718F-E838-46ED-99DD-1AA2B477F4EE}" srcOrd="11" destOrd="0" presId="urn:microsoft.com/office/officeart/2005/8/layout/list1"/>
    <dgm:cxn modelId="{FCA92E3F-7AA5-415D-B907-A21AB2E63DD7}" type="presParOf" srcId="{82452C42-8C24-463C-869B-D019F1DD06D6}" destId="{1B7D04BD-8B87-4831-B851-97501BFC9618}" srcOrd="12" destOrd="0" presId="urn:microsoft.com/office/officeart/2005/8/layout/list1"/>
    <dgm:cxn modelId="{2D990614-968D-4756-BDA1-80C69849AADE}" type="presParOf" srcId="{1B7D04BD-8B87-4831-B851-97501BFC9618}" destId="{8556040D-2CD8-4A26-8608-22A4DE4CDE29}" srcOrd="0" destOrd="0" presId="urn:microsoft.com/office/officeart/2005/8/layout/list1"/>
    <dgm:cxn modelId="{3EB6269D-289F-4957-BC70-B0BC0CAB9F68}" type="presParOf" srcId="{1B7D04BD-8B87-4831-B851-97501BFC9618}" destId="{A095FC4F-CBA2-44C9-A675-9D5CA5F849D5}" srcOrd="1" destOrd="0" presId="urn:microsoft.com/office/officeart/2005/8/layout/list1"/>
    <dgm:cxn modelId="{F5A6ABE0-4C8C-44F1-AB24-A93A11BD0B62}" type="presParOf" srcId="{82452C42-8C24-463C-869B-D019F1DD06D6}" destId="{CC2162D5-06C1-46D0-A80E-FCE8D01DE2DC}" srcOrd="13" destOrd="0" presId="urn:microsoft.com/office/officeart/2005/8/layout/list1"/>
    <dgm:cxn modelId="{21782CAE-8F41-4467-B0C9-AA08C3DA80F7}" type="presParOf" srcId="{82452C42-8C24-463C-869B-D019F1DD06D6}" destId="{134A38BB-BCFE-4F03-B133-5A0980860C73}" srcOrd="14" destOrd="0" presId="urn:microsoft.com/office/officeart/2005/8/layout/list1"/>
    <dgm:cxn modelId="{92B7D463-93D0-4743-9925-5D24B7762C79}" type="presParOf" srcId="{82452C42-8C24-463C-869B-D019F1DD06D6}" destId="{CEB59194-5334-4D61-ADA9-431A12E57E99}" srcOrd="15" destOrd="0" presId="urn:microsoft.com/office/officeart/2005/8/layout/list1"/>
    <dgm:cxn modelId="{8B56429A-85E7-4882-B0EF-2FBDF0CEDB6F}" type="presParOf" srcId="{82452C42-8C24-463C-869B-D019F1DD06D6}" destId="{1D63017A-330C-48D8-B190-F2BF5F2A604F}" srcOrd="16" destOrd="0" presId="urn:microsoft.com/office/officeart/2005/8/layout/list1"/>
    <dgm:cxn modelId="{32308CB5-BA55-47F3-97B7-4DF674CECBA5}" type="presParOf" srcId="{1D63017A-330C-48D8-B190-F2BF5F2A604F}" destId="{9EC28376-E86C-4AD0-A7B3-C7C6C112FCE9}" srcOrd="0" destOrd="0" presId="urn:microsoft.com/office/officeart/2005/8/layout/list1"/>
    <dgm:cxn modelId="{4F367EFF-3F4B-46AA-80F8-54891637277E}" type="presParOf" srcId="{1D63017A-330C-48D8-B190-F2BF5F2A604F}" destId="{D2846B5C-76BB-4513-B66C-8D77C75AD13F}" srcOrd="1" destOrd="0" presId="urn:microsoft.com/office/officeart/2005/8/layout/list1"/>
    <dgm:cxn modelId="{A0A68348-F895-42C4-9F9B-C196935AE707}" type="presParOf" srcId="{82452C42-8C24-463C-869B-D019F1DD06D6}" destId="{23682CF6-5D5C-4B26-B8E4-B346F66845C1}" srcOrd="17" destOrd="0" presId="urn:microsoft.com/office/officeart/2005/8/layout/list1"/>
    <dgm:cxn modelId="{4ACC8385-C01F-4164-9B20-8F564F090830}" type="presParOf" srcId="{82452C42-8C24-463C-869B-D019F1DD06D6}" destId="{339601EF-C4D1-4ECD-AFD0-2A4A67CCBCF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D1544-313C-4B85-96E4-F98694E51952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3114286"/>
            <a:gd name="adj2" fmla="val 16200000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87B64-6ECE-4862-83FC-999710B65D9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0028571"/>
            <a:gd name="adj2" fmla="val 13114286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25212-3288-4862-A14D-4E6BB5BCB641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6942857"/>
            <a:gd name="adj2" fmla="val 10028571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25836-BB1E-40C6-9055-79DFE51E84A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3857143"/>
            <a:gd name="adj2" fmla="val 6942857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11B85-49CD-4C45-834D-28EF8F01FAF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771429"/>
            <a:gd name="adj2" fmla="val 3857143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E89E-646F-4749-98B8-1636056908AA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9285714"/>
            <a:gd name="adj2" fmla="val 771429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0CE5D-6568-4C58-8044-A6118E4DFAF6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6200000"/>
            <a:gd name="adj2" fmla="val 19285714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6D806-D633-4925-88FF-13EA3736C642}">
      <dsp:nvSpPr>
        <dsp:cNvPr id="0" name=""/>
        <dsp:cNvSpPr/>
      </dsp:nvSpPr>
      <dsp:spPr>
        <a:xfrm>
          <a:off x="2816366" y="1748944"/>
          <a:ext cx="1563672" cy="1563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development model</a:t>
          </a:r>
        </a:p>
      </dsp:txBody>
      <dsp:txXfrm>
        <a:off x="3045360" y="1977938"/>
        <a:ext cx="1105684" cy="1105684"/>
      </dsp:txXfrm>
    </dsp:sp>
    <dsp:sp modelId="{0B9D4084-EA21-4F7B-A20F-0E1723A71ADE}">
      <dsp:nvSpPr>
        <dsp:cNvPr id="0" name=""/>
        <dsp:cNvSpPr/>
      </dsp:nvSpPr>
      <dsp:spPr>
        <a:xfrm>
          <a:off x="3050917" y="749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Waterfall model</a:t>
          </a:r>
        </a:p>
      </dsp:txBody>
      <dsp:txXfrm>
        <a:off x="3211213" y="161045"/>
        <a:ext cx="773978" cy="773978"/>
      </dsp:txXfrm>
    </dsp:sp>
    <dsp:sp modelId="{024B37C8-2E78-4627-9714-90BFEACD2D8D}">
      <dsp:nvSpPr>
        <dsp:cNvPr id="0" name=""/>
        <dsp:cNvSpPr/>
      </dsp:nvSpPr>
      <dsp:spPr>
        <a:xfrm>
          <a:off x="4601090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Iterative model</a:t>
          </a:r>
        </a:p>
      </dsp:txBody>
      <dsp:txXfrm>
        <a:off x="4761386" y="907569"/>
        <a:ext cx="773978" cy="773978"/>
      </dsp:txXfrm>
    </dsp:sp>
    <dsp:sp modelId="{D02A1073-280A-4030-B61B-6AB009F7EB42}">
      <dsp:nvSpPr>
        <dsp:cNvPr id="0" name=""/>
        <dsp:cNvSpPr/>
      </dsp:nvSpPr>
      <dsp:spPr>
        <a:xfrm>
          <a:off x="4983951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Agile model</a:t>
          </a:r>
        </a:p>
      </dsp:txBody>
      <dsp:txXfrm>
        <a:off x="5144247" y="2584993"/>
        <a:ext cx="773978" cy="773978"/>
      </dsp:txXfrm>
    </dsp:sp>
    <dsp:sp modelId="{B0856285-8B4C-4921-A3FF-D6436B7247C2}">
      <dsp:nvSpPr>
        <dsp:cNvPr id="0" name=""/>
        <dsp:cNvSpPr/>
      </dsp:nvSpPr>
      <dsp:spPr>
        <a:xfrm>
          <a:off x="3911198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RAD model</a:t>
          </a:r>
        </a:p>
      </dsp:txBody>
      <dsp:txXfrm>
        <a:off x="4071494" y="3930183"/>
        <a:ext cx="773978" cy="773978"/>
      </dsp:txXfrm>
    </dsp:sp>
    <dsp:sp modelId="{120EC894-2FDD-4E69-8DA1-1E4987D6750C}">
      <dsp:nvSpPr>
        <dsp:cNvPr id="0" name=""/>
        <dsp:cNvSpPr/>
      </dsp:nvSpPr>
      <dsp:spPr>
        <a:xfrm>
          <a:off x="2190636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Incremental model</a:t>
          </a:r>
        </a:p>
      </dsp:txBody>
      <dsp:txXfrm>
        <a:off x="2350932" y="3930183"/>
        <a:ext cx="773978" cy="773978"/>
      </dsp:txXfrm>
    </dsp:sp>
    <dsp:sp modelId="{5EBC7458-FEF4-4BAA-BB89-62B9D0604C8A}">
      <dsp:nvSpPr>
        <dsp:cNvPr id="0" name=""/>
        <dsp:cNvSpPr/>
      </dsp:nvSpPr>
      <dsp:spPr>
        <a:xfrm>
          <a:off x="1117883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 model</a:t>
          </a:r>
        </a:p>
      </dsp:txBody>
      <dsp:txXfrm>
        <a:off x="1278179" y="2584993"/>
        <a:ext cx="773978" cy="773978"/>
      </dsp:txXfrm>
    </dsp:sp>
    <dsp:sp modelId="{C0E538A1-8247-4D29-A464-326B7E9E49F2}">
      <dsp:nvSpPr>
        <dsp:cNvPr id="0" name=""/>
        <dsp:cNvSpPr/>
      </dsp:nvSpPr>
      <dsp:spPr>
        <a:xfrm>
          <a:off x="1500744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Spiral model</a:t>
          </a:r>
        </a:p>
      </dsp:txBody>
      <dsp:txXfrm>
        <a:off x="1661040" y="907569"/>
        <a:ext cx="773978" cy="773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13147-EB6F-40D0-B1DB-2D1AF1860883}">
      <dsp:nvSpPr>
        <dsp:cNvPr id="0" name=""/>
        <dsp:cNvSpPr/>
      </dsp:nvSpPr>
      <dsp:spPr>
        <a:xfrm>
          <a:off x="3569723" y="1533609"/>
          <a:ext cx="3716309" cy="371694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noFill/>
          </a:endParaRPr>
        </a:p>
      </dsp:txBody>
      <dsp:txXfrm>
        <a:off x="4113964" y="2077943"/>
        <a:ext cx="2627827" cy="2628280"/>
      </dsp:txXfrm>
    </dsp:sp>
    <dsp:sp modelId="{F6543234-C2E1-41C7-99F9-88BE8FB26255}">
      <dsp:nvSpPr>
        <dsp:cNvPr id="0" name=""/>
        <dsp:cNvSpPr/>
      </dsp:nvSpPr>
      <dsp:spPr>
        <a:xfrm>
          <a:off x="4314907" y="4707293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B9E3E7-62E8-4E95-9D88-B6D6B31CF872}">
      <dsp:nvSpPr>
        <dsp:cNvPr id="0" name=""/>
        <dsp:cNvSpPr/>
      </dsp:nvSpPr>
      <dsp:spPr>
        <a:xfrm>
          <a:off x="7127867" y="2775091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A9C01E-DA1F-435F-9AE7-2B36A328953F}">
      <dsp:nvSpPr>
        <dsp:cNvPr id="0" name=""/>
        <dsp:cNvSpPr/>
      </dsp:nvSpPr>
      <dsp:spPr>
        <a:xfrm>
          <a:off x="5696231" y="5026117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CE2F7-E782-467B-BD1B-C9E2C4AD8657}">
      <dsp:nvSpPr>
        <dsp:cNvPr id="0" name=""/>
        <dsp:cNvSpPr/>
      </dsp:nvSpPr>
      <dsp:spPr>
        <a:xfrm>
          <a:off x="4398762" y="1684450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781533-8C58-4993-AB85-680F99F8AA7B}">
      <dsp:nvSpPr>
        <dsp:cNvPr id="0" name=""/>
        <dsp:cNvSpPr/>
      </dsp:nvSpPr>
      <dsp:spPr>
        <a:xfrm>
          <a:off x="3455773" y="3398789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EE17E7-4F7D-46C0-AB51-D1C262BFA0CC}">
      <dsp:nvSpPr>
        <dsp:cNvPr id="0" name=""/>
        <dsp:cNvSpPr/>
      </dsp:nvSpPr>
      <dsp:spPr>
        <a:xfrm>
          <a:off x="2010414" y="1937516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Managing</a:t>
          </a:r>
          <a:endParaRPr lang="en-US" sz="1400" kern="1200" dirty="0"/>
        </a:p>
      </dsp:txBody>
      <dsp:txXfrm>
        <a:off x="2231683" y="2158810"/>
        <a:ext cx="1068380" cy="1068501"/>
      </dsp:txXfrm>
    </dsp:sp>
    <dsp:sp modelId="{494C122B-8060-4A5F-9075-C06B1634C0CA}">
      <dsp:nvSpPr>
        <dsp:cNvPr id="0" name=""/>
        <dsp:cNvSpPr/>
      </dsp:nvSpPr>
      <dsp:spPr>
        <a:xfrm>
          <a:off x="4875212" y="1697734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0BB88D-E4E4-4358-B5C6-0F1225CA0D6C}">
      <dsp:nvSpPr>
        <dsp:cNvPr id="0" name=""/>
        <dsp:cNvSpPr/>
      </dsp:nvSpPr>
      <dsp:spPr>
        <a:xfrm>
          <a:off x="2152968" y="3890973"/>
          <a:ext cx="747073" cy="74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DCF7E0-0477-4981-963D-85C26B99D351}">
      <dsp:nvSpPr>
        <dsp:cNvPr id="0" name=""/>
        <dsp:cNvSpPr/>
      </dsp:nvSpPr>
      <dsp:spPr>
        <a:xfrm>
          <a:off x="7270421" y="1226805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Planning</a:t>
          </a:r>
          <a:endParaRPr lang="en-US" sz="1400" kern="1200" dirty="0"/>
        </a:p>
      </dsp:txBody>
      <dsp:txXfrm>
        <a:off x="7491690" y="1448099"/>
        <a:ext cx="1068380" cy="1068501"/>
      </dsp:txXfrm>
    </dsp:sp>
    <dsp:sp modelId="{D6C2749F-6792-4DAD-A672-3B7455296993}">
      <dsp:nvSpPr>
        <dsp:cNvPr id="0" name=""/>
        <dsp:cNvSpPr/>
      </dsp:nvSpPr>
      <dsp:spPr>
        <a:xfrm>
          <a:off x="6595768" y="2269623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93B264-2616-4250-BDAE-FDC637AA62CC}">
      <dsp:nvSpPr>
        <dsp:cNvPr id="0" name=""/>
        <dsp:cNvSpPr/>
      </dsp:nvSpPr>
      <dsp:spPr>
        <a:xfrm>
          <a:off x="1868623" y="4780357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3CB81A-3C42-4189-9391-2194FEFA17DE}">
      <dsp:nvSpPr>
        <dsp:cNvPr id="0" name=""/>
        <dsp:cNvSpPr/>
      </dsp:nvSpPr>
      <dsp:spPr>
        <a:xfrm>
          <a:off x="4853867" y="4353931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9DA70-D16D-492E-B9B5-ABD736C02ACD}">
      <dsp:nvSpPr>
        <dsp:cNvPr id="0" name=""/>
        <dsp:cNvSpPr/>
      </dsp:nvSpPr>
      <dsp:spPr>
        <a:xfrm>
          <a:off x="7980903" y="3837836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Designing</a:t>
          </a:r>
          <a:endParaRPr lang="en-US" sz="1400" kern="1200" dirty="0"/>
        </a:p>
      </dsp:txBody>
      <dsp:txXfrm>
        <a:off x="8202172" y="4059130"/>
        <a:ext cx="1068380" cy="1068501"/>
      </dsp:txXfrm>
    </dsp:sp>
    <dsp:sp modelId="{419C8089-16E7-447A-A062-1C8C068ABF29}">
      <dsp:nvSpPr>
        <dsp:cNvPr id="0" name=""/>
        <dsp:cNvSpPr/>
      </dsp:nvSpPr>
      <dsp:spPr>
        <a:xfrm>
          <a:off x="7554767" y="3785362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8130D6-ECB9-457F-BC2B-3C700476458C}">
      <dsp:nvSpPr>
        <dsp:cNvPr id="0" name=""/>
        <dsp:cNvSpPr/>
      </dsp:nvSpPr>
      <dsp:spPr>
        <a:xfrm>
          <a:off x="3644066" y="5131063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Coding</a:t>
          </a:r>
          <a:endParaRPr lang="en-US" sz="1400" kern="1200" dirty="0"/>
        </a:p>
      </dsp:txBody>
      <dsp:txXfrm>
        <a:off x="3865335" y="5352357"/>
        <a:ext cx="1068380" cy="1068501"/>
      </dsp:txXfrm>
    </dsp:sp>
    <dsp:sp modelId="{71811584-9045-40EE-B96E-7F2B447470EB}">
      <dsp:nvSpPr>
        <dsp:cNvPr id="0" name=""/>
        <dsp:cNvSpPr/>
      </dsp:nvSpPr>
      <dsp:spPr>
        <a:xfrm>
          <a:off x="4993372" y="5079918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EA6318-668B-4B48-B04D-CEA34F423F2C}">
      <dsp:nvSpPr>
        <dsp:cNvPr id="0" name=""/>
        <dsp:cNvSpPr/>
      </dsp:nvSpPr>
      <dsp:spPr>
        <a:xfrm>
          <a:off x="5084850" y="0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</a:t>
          </a:r>
          <a:endParaRPr lang="en-US" sz="1400" kern="1200" dirty="0"/>
        </a:p>
      </dsp:txBody>
      <dsp:txXfrm>
        <a:off x="5306119" y="221294"/>
        <a:ext cx="1068380" cy="1068501"/>
      </dsp:txXfrm>
    </dsp:sp>
    <dsp:sp modelId="{EB927026-FE37-40DE-A03F-854E9D441154}">
      <dsp:nvSpPr>
        <dsp:cNvPr id="0" name=""/>
        <dsp:cNvSpPr/>
      </dsp:nvSpPr>
      <dsp:spPr>
        <a:xfrm>
          <a:off x="3221740" y="1637954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DA9C77-B4A2-402C-84C2-23D0F01C8914}">
      <dsp:nvSpPr>
        <dsp:cNvPr id="0" name=""/>
        <dsp:cNvSpPr/>
      </dsp:nvSpPr>
      <dsp:spPr>
        <a:xfrm>
          <a:off x="6710116" y="371960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F3C90-5AFE-47A2-913C-0D42C000C14C}">
      <dsp:nvSpPr>
        <dsp:cNvPr id="0" name=""/>
        <dsp:cNvSpPr/>
      </dsp:nvSpPr>
      <dsp:spPr>
        <a:xfrm rot="5400000">
          <a:off x="2575649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code2</a:t>
          </a:r>
          <a:endParaRPr lang="en-US" sz="1900" kern="1200" dirty="0"/>
        </a:p>
      </dsp:txBody>
      <dsp:txXfrm rot="-5400000">
        <a:off x="2882569" y="238456"/>
        <a:ext cx="916361" cy="1053289"/>
      </dsp:txXfrm>
    </dsp:sp>
    <dsp:sp modelId="{EF8FA3B5-F5CF-4A95-9D97-D77A25F8D216}">
      <dsp:nvSpPr>
        <dsp:cNvPr id="0" name=""/>
        <dsp:cNvSpPr/>
      </dsp:nvSpPr>
      <dsp:spPr>
        <a:xfrm>
          <a:off x="5731820" y="306177"/>
          <a:ext cx="1707705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621C-EEBA-4032-A1C4-95D93E13E7B4}">
      <dsp:nvSpPr>
        <dsp:cNvPr id="0" name=""/>
        <dsp:cNvSpPr/>
      </dsp:nvSpPr>
      <dsp:spPr>
        <a:xfrm rot="5400000">
          <a:off x="-99463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code1</a:t>
          </a:r>
          <a:endParaRPr lang="en-US" sz="2200" kern="1200" dirty="0"/>
        </a:p>
      </dsp:txBody>
      <dsp:txXfrm rot="-5400000">
        <a:off x="207457" y="238456"/>
        <a:ext cx="916361" cy="1053289"/>
      </dsp:txXfrm>
    </dsp:sp>
    <dsp:sp modelId="{BADB0BD2-CE74-4F03-B6B4-AEA52D935E43}">
      <dsp:nvSpPr>
        <dsp:cNvPr id="0" name=""/>
        <dsp:cNvSpPr/>
      </dsp:nvSpPr>
      <dsp:spPr>
        <a:xfrm rot="5400000">
          <a:off x="5693923" y="161405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Code 3</a:t>
          </a:r>
          <a:endParaRPr lang="en-US" sz="1900" kern="1200" dirty="0"/>
        </a:p>
      </dsp:txBody>
      <dsp:txXfrm rot="-5400000">
        <a:off x="6000843" y="300398"/>
        <a:ext cx="916361" cy="1053289"/>
      </dsp:txXfrm>
    </dsp:sp>
    <dsp:sp modelId="{16B7D3A3-56DC-416A-9D44-98A1CDBB4E4D}">
      <dsp:nvSpPr>
        <dsp:cNvPr id="0" name=""/>
        <dsp:cNvSpPr/>
      </dsp:nvSpPr>
      <dsp:spPr>
        <a:xfrm>
          <a:off x="1930799" y="1605013"/>
          <a:ext cx="1652617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1930799" y="1605013"/>
        <a:ext cx="1652617" cy="918121"/>
      </dsp:txXfrm>
    </dsp:sp>
    <dsp:sp modelId="{B54F54A5-26B8-4787-8570-EDBF36A08DD1}">
      <dsp:nvSpPr>
        <dsp:cNvPr id="0" name=""/>
        <dsp:cNvSpPr/>
      </dsp:nvSpPr>
      <dsp:spPr>
        <a:xfrm rot="5400000">
          <a:off x="7939586" y="127266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code4</a:t>
          </a:r>
          <a:endParaRPr lang="en-US" sz="2200" kern="1200" dirty="0"/>
        </a:p>
      </dsp:txBody>
      <dsp:txXfrm rot="-5400000">
        <a:off x="8246506" y="266259"/>
        <a:ext cx="916361" cy="1053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F3C90-5AFE-47A2-913C-0D42C000C14C}">
      <dsp:nvSpPr>
        <dsp:cNvPr id="0" name=""/>
        <dsp:cNvSpPr/>
      </dsp:nvSpPr>
      <dsp:spPr>
        <a:xfrm rot="5400000">
          <a:off x="2575649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testedcode2</a:t>
          </a:r>
          <a:endParaRPr lang="en-US" sz="1000" kern="1200" dirty="0"/>
        </a:p>
      </dsp:txBody>
      <dsp:txXfrm rot="-5400000">
        <a:off x="2882569" y="238456"/>
        <a:ext cx="916361" cy="1053289"/>
      </dsp:txXfrm>
    </dsp:sp>
    <dsp:sp modelId="{EF8FA3B5-F5CF-4A95-9D97-D77A25F8D216}">
      <dsp:nvSpPr>
        <dsp:cNvPr id="0" name=""/>
        <dsp:cNvSpPr/>
      </dsp:nvSpPr>
      <dsp:spPr>
        <a:xfrm>
          <a:off x="5731820" y="306177"/>
          <a:ext cx="1707705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621C-EEBA-4032-A1C4-95D93E13E7B4}">
      <dsp:nvSpPr>
        <dsp:cNvPr id="0" name=""/>
        <dsp:cNvSpPr/>
      </dsp:nvSpPr>
      <dsp:spPr>
        <a:xfrm rot="5400000">
          <a:off x="-99463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testedcode1</a:t>
          </a:r>
          <a:endParaRPr lang="en-US" sz="1100" kern="1200" dirty="0"/>
        </a:p>
      </dsp:txBody>
      <dsp:txXfrm rot="-5400000">
        <a:off x="207457" y="238456"/>
        <a:ext cx="916361" cy="1053289"/>
      </dsp:txXfrm>
    </dsp:sp>
    <dsp:sp modelId="{BADB0BD2-CE74-4F03-B6B4-AEA52D935E43}">
      <dsp:nvSpPr>
        <dsp:cNvPr id="0" name=""/>
        <dsp:cNvSpPr/>
      </dsp:nvSpPr>
      <dsp:spPr>
        <a:xfrm rot="5400000">
          <a:off x="5693923" y="161405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testedcode3</a:t>
          </a:r>
          <a:endParaRPr lang="en-US" sz="1000" kern="1200" dirty="0"/>
        </a:p>
      </dsp:txBody>
      <dsp:txXfrm rot="-5400000">
        <a:off x="6000843" y="300398"/>
        <a:ext cx="916361" cy="1053289"/>
      </dsp:txXfrm>
    </dsp:sp>
    <dsp:sp modelId="{16B7D3A3-56DC-416A-9D44-98A1CDBB4E4D}">
      <dsp:nvSpPr>
        <dsp:cNvPr id="0" name=""/>
        <dsp:cNvSpPr/>
      </dsp:nvSpPr>
      <dsp:spPr>
        <a:xfrm>
          <a:off x="1930799" y="1605013"/>
          <a:ext cx="1652617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930799" y="1605013"/>
        <a:ext cx="1652617" cy="918121"/>
      </dsp:txXfrm>
    </dsp:sp>
    <dsp:sp modelId="{B54F54A5-26B8-4787-8570-EDBF36A08DD1}">
      <dsp:nvSpPr>
        <dsp:cNvPr id="0" name=""/>
        <dsp:cNvSpPr/>
      </dsp:nvSpPr>
      <dsp:spPr>
        <a:xfrm rot="5400000">
          <a:off x="7939586" y="127266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testedcode4</a:t>
          </a:r>
          <a:endParaRPr lang="en-US" sz="1100" kern="1200" dirty="0"/>
        </a:p>
      </dsp:txBody>
      <dsp:txXfrm rot="-5400000">
        <a:off x="8246506" y="266259"/>
        <a:ext cx="916361" cy="10532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8731E-B89C-4F2E-86F2-3DD458E53F29}">
      <dsp:nvSpPr>
        <dsp:cNvPr id="0" name=""/>
        <dsp:cNvSpPr/>
      </dsp:nvSpPr>
      <dsp:spPr>
        <a:xfrm>
          <a:off x="3779311" y="2315702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ADVANTAGES</a:t>
          </a:r>
          <a:endParaRPr lang="en-IN" sz="1400" kern="1200" dirty="0"/>
        </a:p>
      </dsp:txBody>
      <dsp:txXfrm>
        <a:off x="4039688" y="2576079"/>
        <a:ext cx="1257208" cy="1257208"/>
      </dsp:txXfrm>
    </dsp:sp>
    <dsp:sp modelId="{EBA34540-0A86-4554-A2B1-8F434CB9F934}">
      <dsp:nvSpPr>
        <dsp:cNvPr id="0" name=""/>
        <dsp:cNvSpPr/>
      </dsp:nvSpPr>
      <dsp:spPr>
        <a:xfrm rot="16200000">
          <a:off x="4401069" y="2031341"/>
          <a:ext cx="534445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534445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654931" y="2035118"/>
        <a:ext cx="26722" cy="26722"/>
      </dsp:txXfrm>
    </dsp:sp>
    <dsp:sp modelId="{D3ABC979-A187-493D-AD82-9C3961828BC0}">
      <dsp:nvSpPr>
        <dsp:cNvPr id="0" name=""/>
        <dsp:cNvSpPr/>
      </dsp:nvSpPr>
      <dsp:spPr>
        <a:xfrm>
          <a:off x="3779311" y="3294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Fewer documentation required </a:t>
          </a:r>
          <a:endParaRPr lang="en-IN" sz="1200" kern="1200" dirty="0"/>
        </a:p>
      </dsp:txBody>
      <dsp:txXfrm>
        <a:off x="4039688" y="263671"/>
        <a:ext cx="1257208" cy="1257208"/>
      </dsp:txXfrm>
    </dsp:sp>
    <dsp:sp modelId="{C0C516CD-91B4-4ED5-9418-78AF4EE14940}">
      <dsp:nvSpPr>
        <dsp:cNvPr id="0" name=""/>
        <dsp:cNvSpPr/>
      </dsp:nvSpPr>
      <dsp:spPr>
        <a:xfrm rot="20674418">
          <a:off x="5501845" y="2778297"/>
          <a:ext cx="1299089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1299089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118913" y="2762959"/>
        <a:ext cx="64954" cy="64954"/>
      </dsp:txXfrm>
    </dsp:sp>
    <dsp:sp modelId="{4D7594C6-3EA5-4BEE-B14E-A61C91AB5A56}">
      <dsp:nvSpPr>
        <dsp:cNvPr id="0" name=""/>
        <dsp:cNvSpPr/>
      </dsp:nvSpPr>
      <dsp:spPr>
        <a:xfrm>
          <a:off x="6745506" y="1497207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Fast delivery</a:t>
          </a:r>
          <a:endParaRPr lang="en-IN" sz="1200" kern="1200" dirty="0"/>
        </a:p>
      </dsp:txBody>
      <dsp:txXfrm>
        <a:off x="7005883" y="1757584"/>
        <a:ext cx="1257208" cy="1257208"/>
      </dsp:txXfrm>
    </dsp:sp>
    <dsp:sp modelId="{32A6C963-02E6-4E04-AD11-13C61D252FE5}">
      <dsp:nvSpPr>
        <dsp:cNvPr id="0" name=""/>
        <dsp:cNvSpPr/>
      </dsp:nvSpPr>
      <dsp:spPr>
        <a:xfrm rot="3240000">
          <a:off x="5080669" y="4122933"/>
          <a:ext cx="534445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534445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334531" y="4126711"/>
        <a:ext cx="26722" cy="26722"/>
      </dsp:txXfrm>
    </dsp:sp>
    <dsp:sp modelId="{13480AE2-D0CC-43D9-95CF-5CEF4899DAC4}">
      <dsp:nvSpPr>
        <dsp:cNvPr id="0" name=""/>
        <dsp:cNvSpPr/>
      </dsp:nvSpPr>
      <dsp:spPr>
        <a:xfrm>
          <a:off x="5138510" y="4186479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Higher-quality code</a:t>
          </a:r>
          <a:endParaRPr lang="en-IN" sz="1200" kern="1200" dirty="0"/>
        </a:p>
      </dsp:txBody>
      <dsp:txXfrm>
        <a:off x="5398887" y="4446856"/>
        <a:ext cx="1257208" cy="1257208"/>
      </dsp:txXfrm>
    </dsp:sp>
    <dsp:sp modelId="{AC7D0357-7189-4320-BF33-DE16EF0D7FC6}">
      <dsp:nvSpPr>
        <dsp:cNvPr id="0" name=""/>
        <dsp:cNvSpPr/>
      </dsp:nvSpPr>
      <dsp:spPr>
        <a:xfrm rot="8203941">
          <a:off x="3194667" y="4124581"/>
          <a:ext cx="956282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956282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648901" y="4117812"/>
        <a:ext cx="47814" cy="47814"/>
      </dsp:txXfrm>
    </dsp:sp>
    <dsp:sp modelId="{B91882FC-8DB4-4777-82C8-E0126D59D040}">
      <dsp:nvSpPr>
        <dsp:cNvPr id="0" name=""/>
        <dsp:cNvSpPr/>
      </dsp:nvSpPr>
      <dsp:spPr>
        <a:xfrm>
          <a:off x="1788343" y="4189774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Easy to manage</a:t>
          </a:r>
          <a:endParaRPr lang="en-IN" sz="1200" kern="1200" dirty="0"/>
        </a:p>
      </dsp:txBody>
      <dsp:txXfrm>
        <a:off x="2048720" y="4450151"/>
        <a:ext cx="1257208" cy="1257208"/>
      </dsp:txXfrm>
    </dsp:sp>
    <dsp:sp modelId="{2DB5939B-B49D-4DE8-A2A0-5856286845E5}">
      <dsp:nvSpPr>
        <dsp:cNvPr id="0" name=""/>
        <dsp:cNvSpPr/>
      </dsp:nvSpPr>
      <dsp:spPr>
        <a:xfrm rot="11880000">
          <a:off x="3301454" y="2830258"/>
          <a:ext cx="534445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534445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555315" y="2834035"/>
        <a:ext cx="26722" cy="26722"/>
      </dsp:txXfrm>
    </dsp:sp>
    <dsp:sp modelId="{B45025AF-8C8A-4EFD-9E78-0A9E4C884438}">
      <dsp:nvSpPr>
        <dsp:cNvPr id="0" name=""/>
        <dsp:cNvSpPr/>
      </dsp:nvSpPr>
      <dsp:spPr>
        <a:xfrm>
          <a:off x="1580080" y="1601128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Collaboration with customer</a:t>
          </a:r>
          <a:endParaRPr lang="en-IN" sz="1200" kern="1200" dirty="0"/>
        </a:p>
      </dsp:txBody>
      <dsp:txXfrm>
        <a:off x="1840457" y="1861505"/>
        <a:ext cx="1257208" cy="12572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0F95-C1AA-4263-9902-20FB07087AFE}">
      <dsp:nvSpPr>
        <dsp:cNvPr id="0" name=""/>
        <dsp:cNvSpPr/>
      </dsp:nvSpPr>
      <dsp:spPr>
        <a:xfrm>
          <a:off x="2713873" y="2442334"/>
          <a:ext cx="2037805" cy="203780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DISADVANTAGES</a:t>
          </a:r>
          <a:endParaRPr lang="en-IN" sz="1300" kern="1200" dirty="0"/>
        </a:p>
      </dsp:txBody>
      <dsp:txXfrm>
        <a:off x="3012303" y="2740764"/>
        <a:ext cx="1440945" cy="1440945"/>
      </dsp:txXfrm>
    </dsp:sp>
    <dsp:sp modelId="{9D93F777-CF80-4789-A7D8-A2D2E164F77F}">
      <dsp:nvSpPr>
        <dsp:cNvPr id="0" name=""/>
        <dsp:cNvSpPr/>
      </dsp:nvSpPr>
      <dsp:spPr>
        <a:xfrm rot="11568926">
          <a:off x="947859" y="2732452"/>
          <a:ext cx="1715408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C685F-C42D-4BEE-BD44-CAA1A95196DD}">
      <dsp:nvSpPr>
        <dsp:cNvPr id="0" name=""/>
        <dsp:cNvSpPr/>
      </dsp:nvSpPr>
      <dsp:spPr>
        <a:xfrm>
          <a:off x="1267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Focused only on code</a:t>
          </a:r>
          <a:endParaRPr lang="en-IN" sz="2400" kern="1200" dirty="0"/>
        </a:p>
      </dsp:txBody>
      <dsp:txXfrm>
        <a:off x="46628" y="2103586"/>
        <a:ext cx="1845193" cy="1458010"/>
      </dsp:txXfrm>
    </dsp:sp>
    <dsp:sp modelId="{2474F4BD-7704-4CED-9202-628A0642F8DD}">
      <dsp:nvSpPr>
        <dsp:cNvPr id="0" name=""/>
        <dsp:cNvSpPr/>
      </dsp:nvSpPr>
      <dsp:spPr>
        <a:xfrm rot="14681663">
          <a:off x="2071636" y="1412341"/>
          <a:ext cx="1659370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78FFA-47C8-4439-B9BB-24C7FB713AF4}">
      <dsp:nvSpPr>
        <dsp:cNvPr id="0" name=""/>
        <dsp:cNvSpPr/>
      </dsp:nvSpPr>
      <dsp:spPr>
        <a:xfrm>
          <a:off x="1578718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Requires much user input</a:t>
          </a:r>
          <a:endParaRPr lang="en-IN" sz="2400" kern="1200" dirty="0"/>
        </a:p>
      </dsp:txBody>
      <dsp:txXfrm>
        <a:off x="1624079" y="223654"/>
        <a:ext cx="1845193" cy="1458010"/>
      </dsp:txXfrm>
    </dsp:sp>
    <dsp:sp modelId="{EAE5356A-A62D-4269-A806-BBD7EF53EC84}">
      <dsp:nvSpPr>
        <dsp:cNvPr id="0" name=""/>
        <dsp:cNvSpPr/>
      </dsp:nvSpPr>
      <dsp:spPr>
        <a:xfrm rot="17808876">
          <a:off x="3772127" y="1417911"/>
          <a:ext cx="1693365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C9909-2BEE-4462-9F24-8D399F079A9E}">
      <dsp:nvSpPr>
        <dsp:cNvPr id="0" name=""/>
        <dsp:cNvSpPr/>
      </dsp:nvSpPr>
      <dsp:spPr>
        <a:xfrm>
          <a:off x="4032795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Depends on customer interaction</a:t>
          </a:r>
          <a:endParaRPr lang="en-IN" sz="2400" kern="1200" dirty="0"/>
        </a:p>
      </dsp:txBody>
      <dsp:txXfrm>
        <a:off x="4078156" y="223654"/>
        <a:ext cx="1845193" cy="1458010"/>
      </dsp:txXfrm>
    </dsp:sp>
    <dsp:sp modelId="{9C267DA5-5434-45A3-8FA9-BE4720976465}">
      <dsp:nvSpPr>
        <dsp:cNvPr id="0" name=""/>
        <dsp:cNvSpPr/>
      </dsp:nvSpPr>
      <dsp:spPr>
        <a:xfrm rot="20852499">
          <a:off x="4808380" y="2735380"/>
          <a:ext cx="1790908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85BA2-D2EF-4197-B6D1-5F2928F8ABAD}">
      <dsp:nvSpPr>
        <dsp:cNvPr id="0" name=""/>
        <dsp:cNvSpPr/>
      </dsp:nvSpPr>
      <dsp:spPr>
        <a:xfrm>
          <a:off x="5610245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Works only in smaller project</a:t>
          </a:r>
          <a:endParaRPr lang="en-IN" sz="2400" kern="1200" dirty="0"/>
        </a:p>
      </dsp:txBody>
      <dsp:txXfrm>
        <a:off x="5655606" y="2103586"/>
        <a:ext cx="1845193" cy="14580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7F5B-9773-4ADA-AD63-E31815063815}">
      <dsp:nvSpPr>
        <dsp:cNvPr id="0" name=""/>
        <dsp:cNvSpPr/>
      </dsp:nvSpPr>
      <dsp:spPr>
        <a:xfrm>
          <a:off x="255262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3316465"/>
        <a:ext cx="72669" cy="72669"/>
      </dsp:txXfrm>
    </dsp:sp>
    <dsp:sp modelId="{3E3A3D94-077E-4E9C-A496-300259394F9E}">
      <dsp:nvSpPr>
        <dsp:cNvPr id="0" name=""/>
        <dsp:cNvSpPr/>
      </dsp:nvSpPr>
      <dsp:spPr>
        <a:xfrm>
          <a:off x="255262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3432" y="2692448"/>
        <a:ext cx="33769" cy="33769"/>
      </dsp:txXfrm>
    </dsp:sp>
    <dsp:sp modelId="{63CBAC53-C0C5-439F-AAC0-2627C0CE7ADE}">
      <dsp:nvSpPr>
        <dsp:cNvPr id="0" name=""/>
        <dsp:cNvSpPr/>
      </dsp:nvSpPr>
      <dsp:spPr>
        <a:xfrm>
          <a:off x="255262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2029532"/>
        <a:ext cx="72669" cy="72669"/>
      </dsp:txXfrm>
    </dsp:sp>
    <dsp:sp modelId="{5CBFE96B-5747-438E-A410-CEE1027187FF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err="1" smtClean="0"/>
            <a:t>cirticisms</a:t>
          </a:r>
          <a:endParaRPr lang="en-IN" sz="6500" kern="1200" dirty="0"/>
        </a:p>
      </dsp:txBody>
      <dsp:txXfrm>
        <a:off x="-671481" y="2194560"/>
        <a:ext cx="5418667" cy="1029546"/>
      </dsp:txXfrm>
    </dsp:sp>
    <dsp:sp modelId="{9ECC6E07-57FC-4935-8AE9-D0CAA69516BB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Lack of structure and </a:t>
          </a:r>
          <a:r>
            <a:rPr lang="en-IN" sz="2300" kern="1200" smtClean="0"/>
            <a:t>necessary documentation</a:t>
          </a:r>
          <a:endParaRPr lang="en-IN" sz="2300" kern="1200" dirty="0"/>
        </a:p>
      </dsp:txBody>
      <dsp:txXfrm>
        <a:off x="3228008" y="907626"/>
        <a:ext cx="3376913" cy="1029546"/>
      </dsp:txXfrm>
    </dsp:sp>
    <dsp:sp modelId="{B58460D7-F2A5-4498-8357-C69E62DACEB3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Requires too much cultural changes to adopt</a:t>
          </a:r>
          <a:endParaRPr lang="en-IN" sz="2300" kern="1200" dirty="0"/>
        </a:p>
      </dsp:txBody>
      <dsp:txXfrm>
        <a:off x="3228008" y="2194560"/>
        <a:ext cx="3376913" cy="1029546"/>
      </dsp:txXfrm>
    </dsp:sp>
    <dsp:sp modelId="{149461F4-D8ED-4D3D-93C2-1DF1FA987DA4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Works with senior-level developers</a:t>
          </a:r>
          <a:endParaRPr lang="en-IN" sz="2300" kern="1200" dirty="0"/>
        </a:p>
      </dsp:txBody>
      <dsp:txXfrm>
        <a:off x="3228008" y="3481493"/>
        <a:ext cx="3376913" cy="10295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8B044-2CCF-4F9C-A658-A5BD0D6393BC}">
      <dsp:nvSpPr>
        <dsp:cNvPr id="0" name=""/>
        <dsp:cNvSpPr/>
      </dsp:nvSpPr>
      <dsp:spPr>
        <a:xfrm>
          <a:off x="0" y="38316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2F228-26C9-4513-83A4-C0D4E2AF1811}">
      <dsp:nvSpPr>
        <dsp:cNvPr id="0" name=""/>
        <dsp:cNvSpPr/>
      </dsp:nvSpPr>
      <dsp:spPr>
        <a:xfrm>
          <a:off x="295417" y="102722"/>
          <a:ext cx="413584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Source of problems</a:t>
          </a:r>
          <a:endParaRPr lang="en-US" sz="1800" kern="1200" baseline="0"/>
        </a:p>
      </dsp:txBody>
      <dsp:txXfrm>
        <a:off x="322797" y="130102"/>
        <a:ext cx="4081080" cy="506120"/>
      </dsp:txXfrm>
    </dsp:sp>
    <dsp:sp modelId="{FFDC0AA2-793B-4D54-9E3F-F1D7BD076024}">
      <dsp:nvSpPr>
        <dsp:cNvPr id="0" name=""/>
        <dsp:cNvSpPr/>
      </dsp:nvSpPr>
      <dsp:spPr>
        <a:xfrm>
          <a:off x="0" y="124500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266801"/>
              <a:satOff val="1309"/>
              <a:lumOff val="-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750A0-33B8-4040-B7AA-ECFC59EB79E1}">
      <dsp:nvSpPr>
        <dsp:cNvPr id="0" name=""/>
        <dsp:cNvSpPr/>
      </dsp:nvSpPr>
      <dsp:spPr>
        <a:xfrm>
          <a:off x="295417" y="964562"/>
          <a:ext cx="4135840" cy="560880"/>
        </a:xfrm>
        <a:prstGeom prst="roundRect">
          <a:avLst/>
        </a:prstGeom>
        <a:solidFill>
          <a:schemeClr val="accent2">
            <a:hueOff val="-2266801"/>
            <a:satOff val="1309"/>
            <a:lumOff val="-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What to program </a:t>
          </a:r>
          <a:endParaRPr lang="en-US" sz="1800" kern="1200" baseline="0" dirty="0" smtClean="0"/>
        </a:p>
      </dsp:txBody>
      <dsp:txXfrm>
        <a:off x="322797" y="991942"/>
        <a:ext cx="4081080" cy="506120"/>
      </dsp:txXfrm>
    </dsp:sp>
    <dsp:sp modelId="{C79E5476-8B32-4A07-961B-6B7495EC62EC}">
      <dsp:nvSpPr>
        <dsp:cNvPr id="0" name=""/>
        <dsp:cNvSpPr/>
      </dsp:nvSpPr>
      <dsp:spPr>
        <a:xfrm>
          <a:off x="0" y="210684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8150F-5738-43ED-AA7D-780FDC792B40}">
      <dsp:nvSpPr>
        <dsp:cNvPr id="0" name=""/>
        <dsp:cNvSpPr/>
      </dsp:nvSpPr>
      <dsp:spPr>
        <a:xfrm>
          <a:off x="295417" y="1826402"/>
          <a:ext cx="4135840" cy="560880"/>
        </a:xfrm>
        <a:prstGeom prst="roundRect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Give every bit of your idea to your developer</a:t>
          </a:r>
          <a:endParaRPr lang="en-US" sz="1800" kern="1200" baseline="0" dirty="0" smtClean="0"/>
        </a:p>
      </dsp:txBody>
      <dsp:txXfrm>
        <a:off x="322797" y="1853782"/>
        <a:ext cx="4081080" cy="506120"/>
      </dsp:txXfrm>
    </dsp:sp>
    <dsp:sp modelId="{134A38BB-BCFE-4F03-B133-5A0980860C73}">
      <dsp:nvSpPr>
        <dsp:cNvPr id="0" name=""/>
        <dsp:cNvSpPr/>
      </dsp:nvSpPr>
      <dsp:spPr>
        <a:xfrm>
          <a:off x="0" y="296868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800403"/>
              <a:satOff val="3927"/>
              <a:lumOff val="-72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5FC4F-CBA2-44C9-A675-9D5CA5F849D5}">
      <dsp:nvSpPr>
        <dsp:cNvPr id="0" name=""/>
        <dsp:cNvSpPr/>
      </dsp:nvSpPr>
      <dsp:spPr>
        <a:xfrm>
          <a:off x="295417" y="2688242"/>
          <a:ext cx="4135840" cy="560880"/>
        </a:xfrm>
        <a:prstGeom prst="roundRect">
          <a:avLst/>
        </a:prstGeom>
        <a:solidFill>
          <a:schemeClr val="accent2">
            <a:hueOff val="-6800403"/>
            <a:satOff val="3927"/>
            <a:lumOff val="-72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Develop positive attitude</a:t>
          </a:r>
          <a:endParaRPr lang="en-US" sz="1800" kern="1200" baseline="0" dirty="0" smtClean="0"/>
        </a:p>
      </dsp:txBody>
      <dsp:txXfrm>
        <a:off x="322797" y="2715622"/>
        <a:ext cx="4081080" cy="506120"/>
      </dsp:txXfrm>
    </dsp:sp>
    <dsp:sp modelId="{339601EF-C4D1-4ECD-AFD0-2A4A67CCBCF6}">
      <dsp:nvSpPr>
        <dsp:cNvPr id="0" name=""/>
        <dsp:cNvSpPr/>
      </dsp:nvSpPr>
      <dsp:spPr>
        <a:xfrm>
          <a:off x="0" y="383052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46B5C-76BB-4513-B66C-8D77C75AD13F}">
      <dsp:nvSpPr>
        <dsp:cNvPr id="0" name=""/>
        <dsp:cNvSpPr/>
      </dsp:nvSpPr>
      <dsp:spPr>
        <a:xfrm>
          <a:off x="295417" y="3550082"/>
          <a:ext cx="4135840" cy="560880"/>
        </a:xfrm>
        <a:prstGeom prst="round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Functional testing</a:t>
          </a:r>
          <a:endParaRPr lang="en-US" sz="1800" kern="1200" baseline="0" dirty="0" smtClean="0"/>
        </a:p>
      </dsp:txBody>
      <dsp:txXfrm>
        <a:off x="322797" y="3577462"/>
        <a:ext cx="408108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1676-1DE2-458B-90FC-D5D4D01EA265}" type="datetimeFigureOut">
              <a:rPr lang="en-US" smtClean="0"/>
              <a:t>19|12|9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9186-0F7F-4415-A6CE-613EF702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OF AASHISH! (RISE OF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3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</a:t>
            </a:r>
            <a:r>
              <a:rPr lang="en-US" dirty="0" smtClean="0"/>
              <a:t>OF AASHISH! </a:t>
            </a:r>
            <a:r>
              <a:rPr lang="en-US" smtClean="0"/>
              <a:t>(Why XP?)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5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8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6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6633" y="222031"/>
            <a:ext cx="9818258" cy="1663040"/>
          </a:xfrm>
        </p:spPr>
        <p:txBody>
          <a:bodyPr/>
          <a:lstStyle/>
          <a:p>
            <a:r>
              <a:rPr lang="en-US" dirty="0"/>
              <a:t>	Extreme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0787" y="3925594"/>
            <a:ext cx="3610708" cy="278588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Aryal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Niroj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Bajracharya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Sudip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Gyawali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0"/>
            <a:ext cx="10515600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3" y="1325563"/>
            <a:ext cx="11679535" cy="48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</a:t>
            </a:r>
            <a:r>
              <a:rPr lang="en-US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Name </a:t>
            </a:r>
            <a:r>
              <a:rPr lang="en-US" dirty="0" smtClean="0"/>
              <a:t>“Extreme Programming”?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14" y="1918008"/>
            <a:ext cx="7297572" cy="39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3" y="245661"/>
            <a:ext cx="1971291" cy="16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15937" cy="1325563"/>
          </a:xfrm>
        </p:spPr>
        <p:txBody>
          <a:bodyPr/>
          <a:lstStyle/>
          <a:p>
            <a:r>
              <a:rPr lang="en-US" dirty="0" smtClean="0"/>
              <a:t>Features of 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56630" cy="4351338"/>
          </a:xfrm>
        </p:spPr>
        <p:txBody>
          <a:bodyPr/>
          <a:lstStyle/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Code review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Quick Releases</a:t>
            </a:r>
          </a:p>
          <a:p>
            <a:r>
              <a:rPr lang="en-US" dirty="0" smtClean="0"/>
              <a:t>Refactoring</a:t>
            </a:r>
          </a:p>
          <a:p>
            <a:r>
              <a:rPr lang="en-US" dirty="0" smtClean="0"/>
              <a:t>Metaphor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26" y="0"/>
            <a:ext cx="7467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4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Two people working in the same computer.</a:t>
            </a:r>
          </a:p>
          <a:p>
            <a:r>
              <a:rPr lang="en-US" dirty="0"/>
              <a:t>Less time , less error (efficient)</a:t>
            </a:r>
          </a:p>
          <a:p>
            <a:r>
              <a:rPr lang="en-US" dirty="0"/>
              <a:t>Navigator directs overall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objective </a:t>
            </a:r>
            <a:r>
              <a:rPr lang="en-US" dirty="0"/>
              <a:t>of the program.</a:t>
            </a:r>
          </a:p>
          <a:p>
            <a:r>
              <a:rPr lang="en-US" dirty="0"/>
              <a:t>Knowledge is shared.</a:t>
            </a:r>
          </a:p>
          <a:p>
            <a:r>
              <a:rPr lang="en-US" dirty="0"/>
              <a:t>Expert and novice pairing.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24" y="2324443"/>
            <a:ext cx="5022376" cy="40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improve the code or find error.</a:t>
            </a:r>
          </a:p>
          <a:p>
            <a:r>
              <a:rPr lang="en-US" dirty="0" smtClean="0"/>
              <a:t>Continuous process of improvement.</a:t>
            </a:r>
          </a:p>
          <a:p>
            <a:r>
              <a:rPr lang="en-US" dirty="0" smtClean="0"/>
              <a:t>Clean and Efficient code.</a:t>
            </a:r>
          </a:p>
          <a:p>
            <a:r>
              <a:rPr lang="en-US" dirty="0" smtClean="0"/>
              <a:t>Helps in quality control.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914" y="3102959"/>
            <a:ext cx="5377218" cy="32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9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773"/>
            <a:ext cx="2409967" cy="1325563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64809" y="1573877"/>
          <a:ext cx="9370325" cy="282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964808" y="3414400"/>
          <a:ext cx="9370325" cy="282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631852" y="3062707"/>
            <a:ext cx="1614269" cy="369332"/>
            <a:chOff x="1631852" y="3062707"/>
            <a:chExt cx="1614269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676229" y="3130701"/>
            <a:ext cx="1614269" cy="369332"/>
            <a:chOff x="1631852" y="3062707"/>
            <a:chExt cx="1614269" cy="36933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06708" y="3144156"/>
            <a:ext cx="1614269" cy="369332"/>
            <a:chOff x="1631852" y="3062707"/>
            <a:chExt cx="1614269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93024" y="3124121"/>
            <a:ext cx="1614269" cy="319721"/>
            <a:chOff x="1631852" y="3062707"/>
            <a:chExt cx="1614269" cy="351693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flipH="1">
              <a:off x="1631852" y="3121244"/>
              <a:ext cx="1614269" cy="25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610818" y="5354011"/>
            <a:ext cx="8065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31852" y="4937760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07091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06708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676229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4533313" y="5010121"/>
            <a:ext cx="24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Acceptance Testing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23349" y="5354011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718536" y="5761974"/>
            <a:ext cx="2609625" cy="793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Unified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Courage </a:t>
            </a:r>
          </a:p>
          <a:p>
            <a:r>
              <a:rPr lang="en-US" dirty="0" smtClean="0"/>
              <a:t>Respect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7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smtClean="0"/>
              <a:t>ystem </a:t>
            </a:r>
            <a:r>
              <a:rPr lang="en-US" dirty="0" smtClean="0"/>
              <a:t>requiring constant system changes.</a:t>
            </a:r>
          </a:p>
          <a:p>
            <a:r>
              <a:rPr lang="en-US" dirty="0" smtClean="0"/>
              <a:t>No risk </a:t>
            </a:r>
            <a:r>
              <a:rPr lang="en-US" dirty="0"/>
              <a:t>of low acceptance of the final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Projects in rush</a:t>
            </a:r>
          </a:p>
          <a:p>
            <a:r>
              <a:rPr lang="en-US" dirty="0" smtClean="0"/>
              <a:t>Risky projects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2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87910250"/>
              </p:ext>
            </p:extLst>
          </p:nvPr>
        </p:nvGraphicFramePr>
        <p:xfrm>
          <a:off x="1076656" y="146460"/>
          <a:ext cx="9336585" cy="596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 1990s, Object Oriented Programming replaced procedural programming.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7" y="3207225"/>
            <a:ext cx="6298966" cy="2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38229881"/>
              </p:ext>
            </p:extLst>
          </p:nvPr>
        </p:nvGraphicFramePr>
        <p:xfrm>
          <a:off x="2032000" y="719667"/>
          <a:ext cx="7547429" cy="478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3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32" y="592429"/>
            <a:ext cx="2721735" cy="8569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03952" y="1951466"/>
            <a:ext cx="10376096" cy="3049342"/>
            <a:chOff x="717349" y="2033353"/>
            <a:chExt cx="10376096" cy="3049342"/>
          </a:xfrm>
        </p:grpSpPr>
        <p:grpSp>
          <p:nvGrpSpPr>
            <p:cNvPr id="10" name="Group 9"/>
            <p:cNvGrpSpPr/>
            <p:nvPr/>
          </p:nvGrpSpPr>
          <p:grpSpPr>
            <a:xfrm>
              <a:off x="2961925" y="2033353"/>
              <a:ext cx="3049342" cy="3049342"/>
              <a:chOff x="3679005" y="1449343"/>
              <a:chExt cx="3049342" cy="304934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9005" y="1449343"/>
                <a:ext cx="3049342" cy="3049342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467737" y="3712190"/>
                <a:ext cx="1471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laqua" pitchFamily="50" charset="0"/>
                  </a:rPr>
                  <a:t>DEVELOPER</a:t>
                </a:r>
                <a:endParaRPr lang="en-US" dirty="0">
                  <a:latin typeface="Alaqua" pitchFamily="50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42543" y="2533630"/>
              <a:ext cx="1875742" cy="2245074"/>
              <a:chOff x="1857854" y="1599059"/>
              <a:chExt cx="1875742" cy="224507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7854" y="1599059"/>
                <a:ext cx="1875742" cy="18757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157538" y="3474801"/>
                <a:ext cx="1313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laqua" pitchFamily="50" charset="0"/>
                  </a:rPr>
                  <a:t>MANAGER</a:t>
                </a:r>
                <a:endParaRPr lang="en-US" dirty="0">
                  <a:latin typeface="Alaqua" pitchFamily="50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149561" y="2591892"/>
              <a:ext cx="1943884" cy="2128550"/>
              <a:chOff x="805774" y="2703599"/>
              <a:chExt cx="1943884" cy="21285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774" y="2703599"/>
                <a:ext cx="1943884" cy="1943884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340737" y="4462817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laqua" pitchFamily="50" charset="0"/>
                  </a:rPr>
                  <a:t>COACH</a:t>
                </a:r>
                <a:endParaRPr lang="en-US" dirty="0">
                  <a:latin typeface="Alaqua" pitchFamily="50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17349" y="2849517"/>
              <a:ext cx="1613300" cy="1982632"/>
              <a:chOff x="3626874" y="2849517"/>
              <a:chExt cx="1613300" cy="1982632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874" y="2849517"/>
                <a:ext cx="1613300" cy="1613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3796564" y="4462817"/>
                <a:ext cx="1443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laqua" pitchFamily="50" charset="0"/>
                  </a:rPr>
                  <a:t>CUSTOMER</a:t>
                </a:r>
                <a:endParaRPr lang="en-US" dirty="0">
                  <a:latin typeface="Alaqua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71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09182"/>
            <a:ext cx="6283656" cy="7267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07" y="4559169"/>
            <a:ext cx="288763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Customer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771554"/>
              </p:ext>
            </p:extLst>
          </p:nvPr>
        </p:nvGraphicFramePr>
        <p:xfrm>
          <a:off x="6283653" y="1186085"/>
          <a:ext cx="5908344" cy="441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23" y="1362005"/>
            <a:ext cx="3249209" cy="32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2"/>
          <a:stretch/>
        </p:blipFill>
        <p:spPr>
          <a:xfrm>
            <a:off x="7037651" y="3654243"/>
            <a:ext cx="4955940" cy="303172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3468905"/>
            <a:ext cx="4161183" cy="3402403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5950040" y="1508039"/>
            <a:ext cx="3220278" cy="17435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will have the test ride.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0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25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-0.99232 0.01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22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Developer’s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4351338"/>
          </a:xfrm>
        </p:spPr>
        <p:txBody>
          <a:bodyPr/>
          <a:lstStyle/>
          <a:p>
            <a:r>
              <a:rPr lang="en-US" dirty="0"/>
              <a:t>Pair Programming</a:t>
            </a:r>
          </a:p>
          <a:p>
            <a:r>
              <a:rPr lang="en-US" dirty="0" smtClean="0"/>
              <a:t>Communication</a:t>
            </a:r>
            <a:endParaRPr lang="en-US" dirty="0"/>
          </a:p>
          <a:p>
            <a:r>
              <a:rPr lang="en-US" dirty="0"/>
              <a:t>Code only what is required.</a:t>
            </a:r>
          </a:p>
          <a:p>
            <a:r>
              <a:rPr lang="en-US" dirty="0"/>
              <a:t>Maintain </a:t>
            </a:r>
            <a:r>
              <a:rPr lang="en-US" dirty="0" smtClean="0"/>
              <a:t>simplicity</a:t>
            </a:r>
          </a:p>
          <a:p>
            <a:r>
              <a:rPr lang="en-US" dirty="0" smtClean="0"/>
              <a:t>Collective Ownership</a:t>
            </a:r>
          </a:p>
          <a:p>
            <a:r>
              <a:rPr lang="en-US" dirty="0" smtClean="0"/>
              <a:t>Perform unit testing</a:t>
            </a:r>
          </a:p>
          <a:p>
            <a:r>
              <a:rPr lang="en-US" dirty="0" smtClean="0"/>
              <a:t>Refactor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understanding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8" y="2150773"/>
            <a:ext cx="9530366" cy="4288664"/>
          </a:xfrm>
        </p:spPr>
      </p:pic>
    </p:spTree>
    <p:extLst>
      <p:ext uri="{BB962C8B-B14F-4D97-AF65-F5344CB8AC3E}">
        <p14:creationId xmlns:p14="http://schemas.microsoft.com/office/powerpoint/2010/main" val="29282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Manager’s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after developer team</a:t>
            </a:r>
          </a:p>
          <a:p>
            <a:r>
              <a:rPr lang="en-US" dirty="0" smtClean="0"/>
              <a:t>Tracking the time spent</a:t>
            </a:r>
          </a:p>
          <a:p>
            <a:r>
              <a:rPr lang="en-US" dirty="0"/>
              <a:t>Monitor the </a:t>
            </a:r>
            <a:r>
              <a:rPr lang="en-US" dirty="0" smtClean="0"/>
              <a:t>project, </a:t>
            </a:r>
            <a:r>
              <a:rPr lang="en-US" dirty="0"/>
              <a:t>fix any deviations, modify the rules if and when required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03" y="2694577"/>
            <a:ext cx="2877312" cy="38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7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teams need coach.</a:t>
            </a:r>
            <a:endParaRPr lang="en-US" dirty="0"/>
          </a:p>
          <a:p>
            <a:r>
              <a:rPr lang="en-US" dirty="0" smtClean="0"/>
              <a:t>Understanding whole idea of project.</a:t>
            </a:r>
            <a:endParaRPr lang="en-US" dirty="0"/>
          </a:p>
          <a:p>
            <a:r>
              <a:rPr lang="en-US" dirty="0"/>
              <a:t>Remain calm even when everyone else is </a:t>
            </a:r>
            <a:r>
              <a:rPr lang="en-US" dirty="0" smtClean="0"/>
              <a:t>panicking.</a:t>
            </a:r>
            <a:endParaRPr lang="en-US" dirty="0"/>
          </a:p>
          <a:p>
            <a:r>
              <a:rPr lang="en-US" dirty="0"/>
              <a:t>Be ready to help.</a:t>
            </a:r>
          </a:p>
          <a:p>
            <a:r>
              <a:rPr lang="en-US" dirty="0" smtClean="0"/>
              <a:t>Be the shadow for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6830" y="1259175"/>
            <a:ext cx="8898340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en-US" sz="13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59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Internet changed the business requirement to rapidly changing.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36730" y="2879678"/>
            <a:ext cx="10887070" cy="2975212"/>
            <a:chOff x="436730" y="2879678"/>
            <a:chExt cx="10887070" cy="2975212"/>
          </a:xfrm>
        </p:grpSpPr>
        <p:sp>
          <p:nvSpPr>
            <p:cNvPr id="5" name="Explosion 1 4"/>
            <p:cNvSpPr/>
            <p:nvPr/>
          </p:nvSpPr>
          <p:spPr>
            <a:xfrm>
              <a:off x="436730" y="2879678"/>
              <a:ext cx="2879678" cy="297521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Dot Com Bubble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58739" y="4341766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2544" y="4088662"/>
              <a:ext cx="2619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↑ Internet rose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3240" y="4352050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97045" y="4080156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Development</a:t>
              </a:r>
            </a:p>
            <a:p>
              <a:pPr algn="ctr"/>
              <a:r>
                <a:rPr lang="en-US" dirty="0"/>
                <a:t>Time ↓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38460" y="2610292"/>
            <a:ext cx="611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KENT BECK</a:t>
            </a:r>
          </a:p>
        </p:txBody>
      </p:sp>
    </p:spTree>
    <p:extLst>
      <p:ext uri="{BB962C8B-B14F-4D97-AF65-F5344CB8AC3E}">
        <p14:creationId xmlns:p14="http://schemas.microsoft.com/office/powerpoint/2010/main" val="1667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365125"/>
            <a:ext cx="11466220" cy="1325563"/>
          </a:xfrm>
        </p:spPr>
        <p:txBody>
          <a:bodyPr/>
          <a:lstStyle/>
          <a:p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treme</a:t>
            </a:r>
            <a:r>
              <a:rPr lang="en-US" dirty="0" smtClean="0"/>
              <a:t> </a:t>
            </a:r>
            <a:r>
              <a:rPr lang="en-US" b="1" dirty="0"/>
              <a:t>P</a:t>
            </a:r>
            <a:r>
              <a:rPr lang="en-US" dirty="0"/>
              <a:t>rogramming (XP) - </a:t>
            </a:r>
            <a:r>
              <a:rPr lang="en-US" b="1" dirty="0"/>
              <a:t>Introduction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17360484"/>
              </p:ext>
            </p:extLst>
          </p:nvPr>
        </p:nvGraphicFramePr>
        <p:xfrm>
          <a:off x="-232899" y="1577796"/>
          <a:ext cx="7196406" cy="486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0"/>
          <p:cNvSpPr/>
          <p:nvPr/>
        </p:nvSpPr>
        <p:spPr>
          <a:xfrm rot="14400000">
            <a:off x="6021257" y="3587655"/>
            <a:ext cx="736625" cy="959929"/>
          </a:xfrm>
          <a:prstGeom prst="downArrow">
            <a:avLst>
              <a:gd name="adj1" fmla="val 50000"/>
              <a:gd name="adj2" fmla="val 52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26625" y="1437119"/>
            <a:ext cx="5397242" cy="3796063"/>
            <a:chOff x="5704595" y="1437119"/>
            <a:chExt cx="5397242" cy="3796063"/>
          </a:xfrm>
        </p:grpSpPr>
        <p:sp>
          <p:nvSpPr>
            <p:cNvPr id="14" name="Freeform 13"/>
            <p:cNvSpPr/>
            <p:nvPr/>
          </p:nvSpPr>
          <p:spPr>
            <a:xfrm>
              <a:off x="6636159" y="2441557"/>
              <a:ext cx="1806457" cy="1806546"/>
            </a:xfrm>
            <a:custGeom>
              <a:avLst/>
              <a:gdLst>
                <a:gd name="connsiteX0" fmla="*/ 0 w 1806457"/>
                <a:gd name="connsiteY0" fmla="*/ 903273 h 1806546"/>
                <a:gd name="connsiteX1" fmla="*/ 903229 w 1806457"/>
                <a:gd name="connsiteY1" fmla="*/ 0 h 1806546"/>
                <a:gd name="connsiteX2" fmla="*/ 1806458 w 1806457"/>
                <a:gd name="connsiteY2" fmla="*/ 903273 h 1806546"/>
                <a:gd name="connsiteX3" fmla="*/ 903229 w 1806457"/>
                <a:gd name="connsiteY3" fmla="*/ 1806546 h 1806546"/>
                <a:gd name="connsiteX4" fmla="*/ 0 w 1806457"/>
                <a:gd name="connsiteY4" fmla="*/ 903273 h 18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806546">
                  <a:moveTo>
                    <a:pt x="0" y="903273"/>
                  </a:moveTo>
                  <a:cubicBezTo>
                    <a:pt x="0" y="404409"/>
                    <a:pt x="404389" y="0"/>
                    <a:pt x="903229" y="0"/>
                  </a:cubicBezTo>
                  <a:cubicBezTo>
                    <a:pt x="1402069" y="0"/>
                    <a:pt x="1806458" y="404409"/>
                    <a:pt x="1806458" y="903273"/>
                  </a:cubicBezTo>
                  <a:cubicBezTo>
                    <a:pt x="1806458" y="1402137"/>
                    <a:pt x="1402069" y="1806546"/>
                    <a:pt x="903229" y="1806546"/>
                  </a:cubicBezTo>
                  <a:cubicBezTo>
                    <a:pt x="404389" y="1806546"/>
                    <a:pt x="0" y="1402137"/>
                    <a:pt x="0" y="9032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650" tIns="302663" rIns="302650" bIns="30266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/>
                <a:t>Agile model</a:t>
              </a:r>
            </a:p>
          </p:txBody>
        </p:sp>
        <p:sp>
          <p:nvSpPr>
            <p:cNvPr id="15" name="Block Arc 14"/>
            <p:cNvSpPr/>
            <p:nvPr/>
          </p:nvSpPr>
          <p:spPr>
            <a:xfrm>
              <a:off x="5704595" y="1437119"/>
              <a:ext cx="3641519" cy="3796063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385945" y="1757127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XP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427073" y="177269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b="1" kern="1200" dirty="0"/>
                <a:t>Extreme Programming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759974" y="2858364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FDD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806499" y="287203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Feature Driven Development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385945" y="3975166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ASD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427073" y="3994906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Adaptive Software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2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46D806-D633-4925-88FF-13EA3736C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9D4084-EA21-4F7B-A20F-0E1723A71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C0CE5D-6568-4C58-8044-A6118E4DF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24B37C8-2E78-4627-9714-90BFEACD2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403E89E-646F-4749-98B8-163605690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2A1073-280A-4030-B61B-6AB009F7E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F11B85-49CD-4C45-834D-28EF8F01F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856285-8B4C-4921-A3FF-D6436B724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4C25836-BB1E-40C6-9055-79DFE51E8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0EC894-2FDD-4E69-8DA1-1E4987D6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725212-3288-4862-A14D-4E6BB5BC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BC7458-FEF4-4BAA-BB89-62B9D060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3787B64-6ECE-4862-83FC-999710B65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E538A1-8247-4D29-A464-326B7E9E4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74D1544-313C-4B85-96E4-F98694E5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- </a:t>
            </a:r>
            <a:r>
              <a:rPr lang="en-US" b="1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71" y="2132177"/>
            <a:ext cx="6608657" cy="29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1240086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 rot="10800000" flipV="1">
            <a:off x="1533004" y="3293655"/>
            <a:ext cx="10764771" cy="52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5BC587-C97E-5C40-ADA8-4F2558DF8CD7}"/>
              </a:ext>
            </a:extLst>
          </p:cNvPr>
          <p:cNvSpPr txBox="1"/>
          <p:nvPr/>
        </p:nvSpPr>
        <p:spPr>
          <a:xfrm>
            <a:off x="352418" y="1541349"/>
            <a:ext cx="121509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Extreme Programming can be defined as: software development model intended to improve software quality &amp; responsiveness to changing software requirements.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 XP, there are </a:t>
            </a:r>
            <a:r>
              <a:rPr lang="en-US" sz="2800" b="1"/>
              <a:t>shorter software development cycles</a:t>
            </a:r>
            <a:r>
              <a:rPr lang="en-US" sz="2800"/>
              <a:t> where checkpoints can be incorporating new software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9360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3B6084-F736-A941-B57C-DA4A0F99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0" y="-235379"/>
            <a:ext cx="11224048" cy="1460500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292BAC-9FB4-7241-A8BB-F0A7AC4E93FD}"/>
              </a:ext>
            </a:extLst>
          </p:cNvPr>
          <p:cNvSpPr txBox="1"/>
          <p:nvPr/>
        </p:nvSpPr>
        <p:spPr>
          <a:xfrm>
            <a:off x="5124980" y="25122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xmlns="" id="{0A58F57A-67FF-4788-93F3-B1BC75A93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83" y="1225121"/>
            <a:ext cx="9273994" cy="5216622"/>
          </a:xfrm>
        </p:spPr>
      </p:pic>
    </p:spTree>
    <p:extLst>
      <p:ext uri="{BB962C8B-B14F-4D97-AF65-F5344CB8AC3E}">
        <p14:creationId xmlns:p14="http://schemas.microsoft.com/office/powerpoint/2010/main" val="12861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137" y="2"/>
            <a:ext cx="12192000" cy="106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Individually, it doesn’t make sense</a:t>
            </a:r>
            <a:endParaRPr lang="en-US" sz="40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58137713"/>
              </p:ext>
            </p:extLst>
          </p:nvPr>
        </p:nvGraphicFramePr>
        <p:xfrm>
          <a:off x="831555" y="2"/>
          <a:ext cx="11360445" cy="664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7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137" y="2"/>
            <a:ext cx="12192000" cy="106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Combined, it makes XP</a:t>
            </a:r>
            <a:endParaRPr lang="en-US" sz="4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718617" y="501820"/>
            <a:ext cx="7315200" cy="6447919"/>
            <a:chOff x="2437263" y="544023"/>
            <a:chExt cx="7315200" cy="644791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58623" y="214288"/>
              <a:ext cx="5272480" cy="73152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439145" y="544023"/>
              <a:ext cx="3311434" cy="644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1300" dirty="0" smtClean="0"/>
                <a:t>X</a:t>
              </a: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82154" y="3271723"/>
              <a:ext cx="2839239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err="1" smtClean="0"/>
                <a:t>treme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76461" y="3156058"/>
              <a:ext cx="784189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3655" y="5192133"/>
              <a:ext cx="6242415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Programming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8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491</Words>
  <Application>Microsoft Office PowerPoint</Application>
  <PresentationFormat>Widescreen</PresentationFormat>
  <Paragraphs>154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Alaqua</vt:lpstr>
      <vt:lpstr>Arial</vt:lpstr>
      <vt:lpstr>Calibri</vt:lpstr>
      <vt:lpstr>Century Gothic</vt:lpstr>
      <vt:lpstr>Office Theme</vt:lpstr>
      <vt:lpstr> Extreme Programming</vt:lpstr>
      <vt:lpstr>Rise of Extreme Programming</vt:lpstr>
      <vt:lpstr>Rise of Extreme Programming</vt:lpstr>
      <vt:lpstr>eXtreme Programming (XP) - Introduction</vt:lpstr>
      <vt:lpstr>Extreme Programming - Introduction</vt:lpstr>
      <vt:lpstr>Extreme Programming (XP) - Introduction</vt:lpstr>
      <vt:lpstr>Extreme Programming (XP) - Diagram</vt:lpstr>
      <vt:lpstr>PowerPoint Presentation</vt:lpstr>
      <vt:lpstr>PowerPoint Presentation</vt:lpstr>
      <vt:lpstr>Extreme Programming (XP) - Diagram</vt:lpstr>
      <vt:lpstr>Why Name “Extreme Programming”?</vt:lpstr>
      <vt:lpstr>PowerPoint Presentation</vt:lpstr>
      <vt:lpstr>Features of XP</vt:lpstr>
      <vt:lpstr>Pair Programming</vt:lpstr>
      <vt:lpstr>Code Review</vt:lpstr>
      <vt:lpstr>Testing</vt:lpstr>
      <vt:lpstr>Values</vt:lpstr>
      <vt:lpstr>Uses </vt:lpstr>
      <vt:lpstr>PowerPoint Presentation</vt:lpstr>
      <vt:lpstr>PowerPoint Presentation</vt:lpstr>
      <vt:lpstr>PowerPoint Presentation</vt:lpstr>
      <vt:lpstr>Roles</vt:lpstr>
      <vt:lpstr>Customer</vt:lpstr>
      <vt:lpstr>Functional Testing</vt:lpstr>
      <vt:lpstr>Developer’s Skills</vt:lpstr>
      <vt:lpstr>Need of understanding</vt:lpstr>
      <vt:lpstr>Manager’s Task</vt:lpstr>
      <vt:lpstr>Coach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Aashish Tamrakar</cp:lastModifiedBy>
  <cp:revision>51</cp:revision>
  <dcterms:created xsi:type="dcterms:W3CDTF">2019-12-05T11:22:12Z</dcterms:created>
  <dcterms:modified xsi:type="dcterms:W3CDTF">2019-12-09T06:28:20Z</dcterms:modified>
</cp:coreProperties>
</file>