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71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DF3B-C4C7-4E56-A077-0375F54B859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7A2EA-8D8B-429C-A89A-63B141C812E0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9611AE2C-AD9D-4E43-980F-3980C0592600}" type="parTrans" cxnId="{67BA436E-2BC9-4356-B3A7-90DECC45F6FF}">
      <dgm:prSet/>
      <dgm:spPr/>
      <dgm:t>
        <a:bodyPr/>
        <a:lstStyle/>
        <a:p>
          <a:endParaRPr lang="en-US"/>
        </a:p>
      </dgm:t>
    </dgm:pt>
    <dgm:pt modelId="{2DA0FD22-22A5-4DB2-A7CE-511F2E68A384}" type="sibTrans" cxnId="{67BA436E-2BC9-4356-B3A7-90DECC45F6FF}">
      <dgm:prSet/>
      <dgm:spPr/>
      <dgm:t>
        <a:bodyPr/>
        <a:lstStyle/>
        <a:p>
          <a:endParaRPr lang="en-US"/>
        </a:p>
      </dgm:t>
    </dgm:pt>
    <dgm:pt modelId="{E1E53C73-CD12-43D9-8D13-BFB606CD3812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6B89DCF-7A99-4E5E-8F2D-90B858504CB5}" type="parTrans" cxnId="{9F14DF10-EAA4-4266-A87E-34217EA6309E}">
      <dgm:prSet/>
      <dgm:spPr/>
      <dgm:t>
        <a:bodyPr/>
        <a:lstStyle/>
        <a:p>
          <a:endParaRPr lang="en-US"/>
        </a:p>
      </dgm:t>
    </dgm:pt>
    <dgm:pt modelId="{E5627B72-8677-4082-840E-409C1E54A07E}" type="sibTrans" cxnId="{9F14DF10-EAA4-4266-A87E-34217EA6309E}">
      <dgm:prSet/>
      <dgm:spPr/>
      <dgm:t>
        <a:bodyPr/>
        <a:lstStyle/>
        <a:p>
          <a:endParaRPr lang="en-US"/>
        </a:p>
      </dgm:t>
    </dgm:pt>
    <dgm:pt modelId="{ABB256E9-4D25-4C5E-A03F-3AE622D5BAF4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7F39A6E-457D-41F4-9A2A-7D210F6FD865}" type="parTrans" cxnId="{A06E99AB-5F07-437B-BF71-2E74E740A784}">
      <dgm:prSet/>
      <dgm:spPr/>
      <dgm:t>
        <a:bodyPr/>
        <a:lstStyle/>
        <a:p>
          <a:endParaRPr lang="en-US"/>
        </a:p>
      </dgm:t>
    </dgm:pt>
    <dgm:pt modelId="{018F2759-71F3-419D-933D-A5E76ED122FC}" type="sibTrans" cxnId="{A06E99AB-5F07-437B-BF71-2E74E740A784}">
      <dgm:prSet/>
      <dgm:spPr/>
      <dgm:t>
        <a:bodyPr/>
        <a:lstStyle/>
        <a:p>
          <a:endParaRPr lang="en-US"/>
        </a:p>
      </dgm:t>
    </dgm:pt>
    <dgm:pt modelId="{339D2472-28BD-48D8-B6DB-6AEAB47DED90}">
      <dgm:prSet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7BD4463-0162-4B9F-A2D3-AEF265577F97}" type="parTrans" cxnId="{B9997388-0932-4EFE-A1B7-658B3CCA5442}">
      <dgm:prSet/>
      <dgm:spPr/>
      <dgm:t>
        <a:bodyPr/>
        <a:lstStyle/>
        <a:p>
          <a:endParaRPr lang="en-US"/>
        </a:p>
      </dgm:t>
    </dgm:pt>
    <dgm:pt modelId="{3967070B-D125-4D00-ADDA-8B02EB840877}" type="sibTrans" cxnId="{B9997388-0932-4EFE-A1B7-658B3CCA5442}">
      <dgm:prSet/>
      <dgm:spPr/>
      <dgm:t>
        <a:bodyPr/>
        <a:lstStyle/>
        <a:p>
          <a:endParaRPr lang="en-US"/>
        </a:p>
      </dgm:t>
    </dgm:pt>
    <dgm:pt modelId="{5D72B1BA-B6D5-4017-A97B-3F57F708DB8B}" type="pres">
      <dgm:prSet presAssocID="{1C97DF3B-C4C7-4E56-A077-0375F54B85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D4AEB93-7F11-4ED2-8815-198AD5E564C3}" type="pres">
      <dgm:prSet presAssocID="{63E7A2EA-8D8B-429C-A89A-63B141C812E0}" presName="Accent1" presStyleCnt="0"/>
      <dgm:spPr/>
    </dgm:pt>
    <dgm:pt modelId="{E803077D-DF24-4E8A-A67D-8B0A3C3095E3}" type="pres">
      <dgm:prSet presAssocID="{63E7A2EA-8D8B-429C-A89A-63B141C812E0}" presName="Accent" presStyleLbl="node1" presStyleIdx="0" presStyleCnt="4" custScaleX="82645" custScaleY="82645"/>
      <dgm:spPr/>
    </dgm:pt>
    <dgm:pt modelId="{5D8640B1-FE58-4174-9B62-EC2A70768EF9}" type="pres">
      <dgm:prSet presAssocID="{63E7A2EA-8D8B-429C-A89A-63B141C812E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FB5D4-219E-4649-9B02-24B45D4E06CA}" type="pres">
      <dgm:prSet presAssocID="{E1E53C73-CD12-43D9-8D13-BFB606CD3812}" presName="Accent2" presStyleCnt="0"/>
      <dgm:spPr/>
    </dgm:pt>
    <dgm:pt modelId="{6B01D528-4FA2-4C64-B3B5-C70B7699133D}" type="pres">
      <dgm:prSet presAssocID="{E1E53C73-CD12-43D9-8D13-BFB606CD3812}" presName="Accent" presStyleLbl="node1" presStyleIdx="1" presStyleCnt="4" custScaleX="75132" custScaleY="75132"/>
      <dgm:spPr/>
    </dgm:pt>
    <dgm:pt modelId="{DE729958-D000-4185-9D74-F7811337D0A7}" type="pres">
      <dgm:prSet presAssocID="{E1E53C73-CD12-43D9-8D13-BFB606CD381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84A36-F644-4710-8B63-78556536C9B2}" type="pres">
      <dgm:prSet presAssocID="{ABB256E9-4D25-4C5E-A03F-3AE622D5BAF4}" presName="Accent3" presStyleCnt="0"/>
      <dgm:spPr/>
    </dgm:pt>
    <dgm:pt modelId="{8C4885DB-8DCA-4377-A131-5FC1C7F81BD4}" type="pres">
      <dgm:prSet presAssocID="{ABB256E9-4D25-4C5E-A03F-3AE622D5BAF4}" presName="Accent" presStyleLbl="node1" presStyleIdx="2" presStyleCnt="4" custScaleX="75132" custScaleY="75132"/>
      <dgm:spPr/>
    </dgm:pt>
    <dgm:pt modelId="{A80AA2DB-D230-4E72-ABB6-3E89B7A0E030}" type="pres">
      <dgm:prSet presAssocID="{ABB256E9-4D25-4C5E-A03F-3AE622D5BAF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ACAF-C292-46A9-9ABC-11D300CABFE3}" type="pres">
      <dgm:prSet presAssocID="{339D2472-28BD-48D8-B6DB-6AEAB47DED90}" presName="Accent4" presStyleCnt="0"/>
      <dgm:spPr/>
    </dgm:pt>
    <dgm:pt modelId="{94F1B919-DAB2-4B55-B975-D8E102722502}" type="pres">
      <dgm:prSet presAssocID="{339D2472-28BD-48D8-B6DB-6AEAB47DED90}" presName="Accent" presStyleLbl="node1" presStyleIdx="3" presStyleCnt="4" custScaleX="75132" custScaleY="75132"/>
      <dgm:spPr/>
    </dgm:pt>
    <dgm:pt modelId="{FFD68375-FF29-453A-A877-4648AFA7512E}" type="pres">
      <dgm:prSet presAssocID="{339D2472-28BD-48D8-B6DB-6AEAB47DED9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6D2E78-3DFF-4C24-B309-48272CF81576}" type="presOf" srcId="{ABB256E9-4D25-4C5E-A03F-3AE622D5BAF4}" destId="{A80AA2DB-D230-4E72-ABB6-3E89B7A0E030}" srcOrd="0" destOrd="0" presId="urn:microsoft.com/office/officeart/2009/layout/CircleArrowProcess"/>
    <dgm:cxn modelId="{BAF05469-36CA-4A1D-9CF7-B68F96208689}" type="presOf" srcId="{1C97DF3B-C4C7-4E56-A077-0375F54B8596}" destId="{5D72B1BA-B6D5-4017-A97B-3F57F708DB8B}" srcOrd="0" destOrd="0" presId="urn:microsoft.com/office/officeart/2009/layout/CircleArrowProcess"/>
    <dgm:cxn modelId="{9F14DF10-EAA4-4266-A87E-34217EA6309E}" srcId="{1C97DF3B-C4C7-4E56-A077-0375F54B8596}" destId="{E1E53C73-CD12-43D9-8D13-BFB606CD3812}" srcOrd="1" destOrd="0" parTransId="{66B89DCF-7A99-4E5E-8F2D-90B858504CB5}" sibTransId="{E5627B72-8677-4082-840E-409C1E54A07E}"/>
    <dgm:cxn modelId="{A06E99AB-5F07-437B-BF71-2E74E740A784}" srcId="{1C97DF3B-C4C7-4E56-A077-0375F54B8596}" destId="{ABB256E9-4D25-4C5E-A03F-3AE622D5BAF4}" srcOrd="2" destOrd="0" parTransId="{37F39A6E-457D-41F4-9A2A-7D210F6FD865}" sibTransId="{018F2759-71F3-419D-933D-A5E76ED122FC}"/>
    <dgm:cxn modelId="{8FD50FD0-5DDB-4864-9635-2AF36DAC952C}" type="presOf" srcId="{339D2472-28BD-48D8-B6DB-6AEAB47DED90}" destId="{FFD68375-FF29-453A-A877-4648AFA7512E}" srcOrd="0" destOrd="0" presId="urn:microsoft.com/office/officeart/2009/layout/CircleArrowProcess"/>
    <dgm:cxn modelId="{67BA436E-2BC9-4356-B3A7-90DECC45F6FF}" srcId="{1C97DF3B-C4C7-4E56-A077-0375F54B8596}" destId="{63E7A2EA-8D8B-429C-A89A-63B141C812E0}" srcOrd="0" destOrd="0" parTransId="{9611AE2C-AD9D-4E43-980F-3980C0592600}" sibTransId="{2DA0FD22-22A5-4DB2-A7CE-511F2E68A384}"/>
    <dgm:cxn modelId="{B9997388-0932-4EFE-A1B7-658B3CCA5442}" srcId="{1C97DF3B-C4C7-4E56-A077-0375F54B8596}" destId="{339D2472-28BD-48D8-B6DB-6AEAB47DED90}" srcOrd="3" destOrd="0" parTransId="{27BD4463-0162-4B9F-A2D3-AEF265577F97}" sibTransId="{3967070B-D125-4D00-ADDA-8B02EB840877}"/>
    <dgm:cxn modelId="{ADC83116-ACFB-4E43-9C02-B0E63136AEEA}" type="presOf" srcId="{E1E53C73-CD12-43D9-8D13-BFB606CD3812}" destId="{DE729958-D000-4185-9D74-F7811337D0A7}" srcOrd="0" destOrd="0" presId="urn:microsoft.com/office/officeart/2009/layout/CircleArrowProcess"/>
    <dgm:cxn modelId="{3112A7FF-0C3A-415E-822C-C73545026EB9}" type="presOf" srcId="{63E7A2EA-8D8B-429C-A89A-63B141C812E0}" destId="{5D8640B1-FE58-4174-9B62-EC2A70768EF9}" srcOrd="0" destOrd="0" presId="urn:microsoft.com/office/officeart/2009/layout/CircleArrowProcess"/>
    <dgm:cxn modelId="{2094766E-FD17-4A27-B6DC-2A48109E476B}" type="presParOf" srcId="{5D72B1BA-B6D5-4017-A97B-3F57F708DB8B}" destId="{2D4AEB93-7F11-4ED2-8815-198AD5E564C3}" srcOrd="0" destOrd="0" presId="urn:microsoft.com/office/officeart/2009/layout/CircleArrowProcess"/>
    <dgm:cxn modelId="{F227DAEF-44DE-4EA1-A49C-66796B824679}" type="presParOf" srcId="{2D4AEB93-7F11-4ED2-8815-198AD5E564C3}" destId="{E803077D-DF24-4E8A-A67D-8B0A3C3095E3}" srcOrd="0" destOrd="0" presId="urn:microsoft.com/office/officeart/2009/layout/CircleArrowProcess"/>
    <dgm:cxn modelId="{31B3AAF6-E442-4C7E-B641-1F4E9D805719}" type="presParOf" srcId="{5D72B1BA-B6D5-4017-A97B-3F57F708DB8B}" destId="{5D8640B1-FE58-4174-9B62-EC2A70768EF9}" srcOrd="1" destOrd="0" presId="urn:microsoft.com/office/officeart/2009/layout/CircleArrowProcess"/>
    <dgm:cxn modelId="{5AB549B7-7BB2-4D4C-B4EB-2613CE951B83}" type="presParOf" srcId="{5D72B1BA-B6D5-4017-A97B-3F57F708DB8B}" destId="{C40FB5D4-219E-4649-9B02-24B45D4E06CA}" srcOrd="2" destOrd="0" presId="urn:microsoft.com/office/officeart/2009/layout/CircleArrowProcess"/>
    <dgm:cxn modelId="{49622331-3283-4127-A706-3F9899F986D9}" type="presParOf" srcId="{C40FB5D4-219E-4649-9B02-24B45D4E06CA}" destId="{6B01D528-4FA2-4C64-B3B5-C70B7699133D}" srcOrd="0" destOrd="0" presId="urn:microsoft.com/office/officeart/2009/layout/CircleArrowProcess"/>
    <dgm:cxn modelId="{C41A1EEF-54B0-4108-A799-791DE6800C82}" type="presParOf" srcId="{5D72B1BA-B6D5-4017-A97B-3F57F708DB8B}" destId="{DE729958-D000-4185-9D74-F7811337D0A7}" srcOrd="3" destOrd="0" presId="urn:microsoft.com/office/officeart/2009/layout/CircleArrowProcess"/>
    <dgm:cxn modelId="{AC5D5B36-70DB-4308-B0B0-33A8D74164CF}" type="presParOf" srcId="{5D72B1BA-B6D5-4017-A97B-3F57F708DB8B}" destId="{1AE84A36-F644-4710-8B63-78556536C9B2}" srcOrd="4" destOrd="0" presId="urn:microsoft.com/office/officeart/2009/layout/CircleArrowProcess"/>
    <dgm:cxn modelId="{77BE15C5-7B29-4DA5-AFA4-6F757055D5BE}" type="presParOf" srcId="{1AE84A36-F644-4710-8B63-78556536C9B2}" destId="{8C4885DB-8DCA-4377-A131-5FC1C7F81BD4}" srcOrd="0" destOrd="0" presId="urn:microsoft.com/office/officeart/2009/layout/CircleArrowProcess"/>
    <dgm:cxn modelId="{01D00B7B-4A1E-4DB9-AC84-ED63098693CE}" type="presParOf" srcId="{5D72B1BA-B6D5-4017-A97B-3F57F708DB8B}" destId="{A80AA2DB-D230-4E72-ABB6-3E89B7A0E030}" srcOrd="5" destOrd="0" presId="urn:microsoft.com/office/officeart/2009/layout/CircleArrowProcess"/>
    <dgm:cxn modelId="{FDFDFA10-32C0-4902-94CC-939D052C0661}" type="presParOf" srcId="{5D72B1BA-B6D5-4017-A97B-3F57F708DB8B}" destId="{D68EACAF-C292-46A9-9ABC-11D300CABFE3}" srcOrd="6" destOrd="0" presId="urn:microsoft.com/office/officeart/2009/layout/CircleArrowProcess"/>
    <dgm:cxn modelId="{55A2321F-8B1D-4CD5-9142-EEB9F8AE955F}" type="presParOf" srcId="{D68EACAF-C292-46A9-9ABC-11D300CABFE3}" destId="{94F1B919-DAB2-4B55-B975-D8E102722502}" srcOrd="0" destOrd="0" presId="urn:microsoft.com/office/officeart/2009/layout/CircleArrowProcess"/>
    <dgm:cxn modelId="{18400E54-8205-4B44-B919-B0D9C74E72B4}" type="presParOf" srcId="{5D72B1BA-B6D5-4017-A97B-3F57F708DB8B}" destId="{FFD68375-FF29-453A-A877-4648AFA7512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r>
            <a:rPr lang="en-US" dirty="0" smtClean="0"/>
            <a:t>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r>
            <a:rPr lang="en-US" dirty="0" smtClean="0"/>
            <a:t>Code 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r>
            <a:rPr lang="en-US" dirty="0" smtClean="0"/>
            <a:t>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</dgm:pt>
  </dgm:ptLst>
  <dgm:cxnLst>
    <dgm:cxn modelId="{EA2FFEC8-B5B6-4BA8-B6E7-45DA64592B77}" type="presOf" srcId="{7E05D667-AF25-40F8-A435-2D17D074E566}" destId="{BADB0BD2-CE74-4F03-B6B4-AEA52D935E43}" srcOrd="0" destOrd="0" presId="urn:microsoft.com/office/officeart/2008/layout/AlternatingHexagons"/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14AC3F79-D1B7-4516-BEA8-0A3A609B5061}" type="presOf" srcId="{01AA8283-1DBB-4CDA-BBF9-95436A57932F}" destId="{B54F54A5-26B8-4787-8570-EDBF36A08DD1}" srcOrd="0" destOrd="0" presId="urn:microsoft.com/office/officeart/2008/layout/AlternatingHexagons"/>
    <dgm:cxn modelId="{FEE453CF-602B-4506-AF2B-1F9A26DC9E7A}" type="presOf" srcId="{60B1FFD0-0763-4574-B410-A6988B4EED25}" destId="{16B7D3A3-56DC-416A-9D44-98A1CDBB4E4D}" srcOrd="0" destOrd="0" presId="urn:microsoft.com/office/officeart/2008/layout/AlternatingHexagons"/>
    <dgm:cxn modelId="{C0531991-F539-49CE-BF6C-28777E8F317A}" type="presOf" srcId="{D4A37EBF-84D2-4B44-B1E8-85FE4AF363EE}" destId="{36CC621C-EEBA-4032-A1C4-95D93E13E7B4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D1BD9F95-802C-435B-9699-55D247ABD7B2}" type="presOf" srcId="{EBA956B9-8AA8-4C09-A042-F12559543711}" destId="{C8819DA0-0A0D-4809-A697-8EE17C27F8FD}" srcOrd="0" destOrd="0" presId="urn:microsoft.com/office/officeart/2008/layout/AlternatingHexagons"/>
    <dgm:cxn modelId="{A4283E76-7005-43EC-8D61-DB22CBAE86A3}" type="presOf" srcId="{DFA9EDA4-D9DD-44C8-9AC2-E14B5628EAEA}" destId="{1CEF3C90-5AFE-47A2-913C-0D42C000C14C}" srcOrd="0" destOrd="0" presId="urn:microsoft.com/office/officeart/2008/layout/AlternatingHexagons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35737700-124D-4D3D-9368-B0C796D753C3}" type="presParOf" srcId="{C8819DA0-0A0D-4809-A697-8EE17C27F8FD}" destId="{85E02B51-8424-4698-A1D8-7387BFC7AE79}" srcOrd="0" destOrd="0" presId="urn:microsoft.com/office/officeart/2008/layout/AlternatingHexagons"/>
    <dgm:cxn modelId="{8F62244E-B7FC-43EE-8AF2-BFCFC859E9FB}" type="presParOf" srcId="{85E02B51-8424-4698-A1D8-7387BFC7AE79}" destId="{1CEF3C90-5AFE-47A2-913C-0D42C000C14C}" srcOrd="0" destOrd="0" presId="urn:microsoft.com/office/officeart/2008/layout/AlternatingHexagons"/>
    <dgm:cxn modelId="{B90D5C15-C29C-494C-950E-089276DD0F6A}" type="presParOf" srcId="{85E02B51-8424-4698-A1D8-7387BFC7AE79}" destId="{EF8FA3B5-F5CF-4A95-9D97-D77A25F8D216}" srcOrd="1" destOrd="0" presId="urn:microsoft.com/office/officeart/2008/layout/AlternatingHexagons"/>
    <dgm:cxn modelId="{E41DEB32-8B82-48CC-B57B-DCF0B7DC9B5F}" type="presParOf" srcId="{85E02B51-8424-4698-A1D8-7387BFC7AE79}" destId="{298D7740-3D1F-4D3E-BEBA-3F4A4183C2F1}" srcOrd="2" destOrd="0" presId="urn:microsoft.com/office/officeart/2008/layout/AlternatingHexagons"/>
    <dgm:cxn modelId="{319B03FA-589A-4725-AFE9-AE27BDC10DA2}" type="presParOf" srcId="{85E02B51-8424-4698-A1D8-7387BFC7AE79}" destId="{A605766A-D973-401B-9488-D0E2540CCDEA}" srcOrd="3" destOrd="0" presId="urn:microsoft.com/office/officeart/2008/layout/AlternatingHexagons"/>
    <dgm:cxn modelId="{DE302FAF-704A-4D1F-98E2-EF46E0C999D3}" type="presParOf" srcId="{85E02B51-8424-4698-A1D8-7387BFC7AE79}" destId="{36CC621C-EEBA-4032-A1C4-95D93E13E7B4}" srcOrd="4" destOrd="0" presId="urn:microsoft.com/office/officeart/2008/layout/AlternatingHexagons"/>
    <dgm:cxn modelId="{BE19AE58-F307-47D0-B3BD-ADC10E7B4CBC}" type="presParOf" srcId="{C8819DA0-0A0D-4809-A697-8EE17C27F8FD}" destId="{9C0F2BCD-F43D-4A3C-BA7A-519BADA96AD6}" srcOrd="1" destOrd="0" presId="urn:microsoft.com/office/officeart/2008/layout/AlternatingHexagons"/>
    <dgm:cxn modelId="{B0612B10-3942-412F-AA57-C069DFADC111}" type="presParOf" srcId="{C8819DA0-0A0D-4809-A697-8EE17C27F8FD}" destId="{067A95DD-E9E6-4A81-934E-E32D66C89010}" srcOrd="2" destOrd="0" presId="urn:microsoft.com/office/officeart/2008/layout/AlternatingHexagons"/>
    <dgm:cxn modelId="{0F76F2E3-1C40-405A-BCAE-F0743B9BCDF7}" type="presParOf" srcId="{067A95DD-E9E6-4A81-934E-E32D66C89010}" destId="{BADB0BD2-CE74-4F03-B6B4-AEA52D935E43}" srcOrd="0" destOrd="0" presId="urn:microsoft.com/office/officeart/2008/layout/AlternatingHexagons"/>
    <dgm:cxn modelId="{01DA61B6-1DEA-4E07-A172-0462098FB03E}" type="presParOf" srcId="{067A95DD-E9E6-4A81-934E-E32D66C89010}" destId="{16B7D3A3-56DC-416A-9D44-98A1CDBB4E4D}" srcOrd="1" destOrd="0" presId="urn:microsoft.com/office/officeart/2008/layout/AlternatingHexagons"/>
    <dgm:cxn modelId="{9CC5B19D-C961-4B66-BA80-B384B16876B6}" type="presParOf" srcId="{067A95DD-E9E6-4A81-934E-E32D66C89010}" destId="{D7867577-8C2C-4494-A717-E7742E7BF66A}" srcOrd="2" destOrd="0" presId="urn:microsoft.com/office/officeart/2008/layout/AlternatingHexagons"/>
    <dgm:cxn modelId="{C0A4097E-3708-4974-BEC6-A76E1CFD07ED}" type="presParOf" srcId="{067A95DD-E9E6-4A81-934E-E32D66C89010}" destId="{1C8EE4AF-587F-4D3D-B304-8F1C0A7C24BA}" srcOrd="3" destOrd="0" presId="urn:microsoft.com/office/officeart/2008/layout/AlternatingHexagons"/>
    <dgm:cxn modelId="{EBEFC7B2-C6F2-459C-BB5C-08ACA67EF24D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</a:t>
          </a:r>
          <a:r>
            <a:rPr lang="en-US" dirty="0" smtClean="0"/>
            <a:t>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testedcode1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</a:t>
          </a:r>
          <a:r>
            <a:rPr lang="en-US" dirty="0" smtClean="0"/>
            <a:t>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</a:t>
          </a:r>
          <a:r>
            <a:rPr lang="en-US" dirty="0" smtClean="0"/>
            <a:t>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2F640A55-6B95-4E59-AA94-6925D2449440}" type="presOf" srcId="{7E05D667-AF25-40F8-A435-2D17D074E566}" destId="{BADB0BD2-CE74-4F03-B6B4-AEA52D935E43}" srcOrd="0" destOrd="0" presId="urn:microsoft.com/office/officeart/2008/layout/AlternatingHexagons"/>
    <dgm:cxn modelId="{E55E13CF-5F32-4763-8F6A-E4FB61103760}" type="presOf" srcId="{DFA9EDA4-D9DD-44C8-9AC2-E14B5628EAEA}" destId="{1CEF3C90-5AFE-47A2-913C-0D42C000C14C}" srcOrd="0" destOrd="0" presId="urn:microsoft.com/office/officeart/2008/layout/AlternatingHexagons"/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E4BD89BC-21B8-4AFE-A82F-F9F01CBFE013}" type="presOf" srcId="{D4A37EBF-84D2-4B44-B1E8-85FE4AF363EE}" destId="{36CC621C-EEBA-4032-A1C4-95D93E13E7B4}" srcOrd="0" destOrd="0" presId="urn:microsoft.com/office/officeart/2008/layout/AlternatingHexagons"/>
    <dgm:cxn modelId="{94316E0C-D369-40B0-8695-83FBB7861739}" type="presOf" srcId="{60B1FFD0-0763-4574-B410-A6988B4EED25}" destId="{16B7D3A3-56DC-416A-9D44-98A1CDBB4E4D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D19C4556-628D-49AF-B3FA-2B4AF4A11DDA}" type="presOf" srcId="{EBA956B9-8AA8-4C09-A042-F12559543711}" destId="{C8819DA0-0A0D-4809-A697-8EE17C27F8FD}" srcOrd="0" destOrd="0" presId="urn:microsoft.com/office/officeart/2008/layout/AlternatingHexagons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A0BBDC87-8266-4E28-9786-8BE4D7AA3744}" type="presOf" srcId="{01AA8283-1DBB-4CDA-BBF9-95436A57932F}" destId="{B54F54A5-26B8-4787-8570-EDBF36A08DD1}" srcOrd="0" destOrd="0" presId="urn:microsoft.com/office/officeart/2008/layout/AlternatingHexagons"/>
    <dgm:cxn modelId="{501DB2AA-3284-4AE2-9DFD-A486D4629156}" type="presParOf" srcId="{C8819DA0-0A0D-4809-A697-8EE17C27F8FD}" destId="{85E02B51-8424-4698-A1D8-7387BFC7AE79}" srcOrd="0" destOrd="0" presId="urn:microsoft.com/office/officeart/2008/layout/AlternatingHexagons"/>
    <dgm:cxn modelId="{FEF286F8-BD9F-4B32-A63F-45CE00B3709A}" type="presParOf" srcId="{85E02B51-8424-4698-A1D8-7387BFC7AE79}" destId="{1CEF3C90-5AFE-47A2-913C-0D42C000C14C}" srcOrd="0" destOrd="0" presId="urn:microsoft.com/office/officeart/2008/layout/AlternatingHexagons"/>
    <dgm:cxn modelId="{08A0F013-817E-44B1-8B4E-6BE74A8F1B3D}" type="presParOf" srcId="{85E02B51-8424-4698-A1D8-7387BFC7AE79}" destId="{EF8FA3B5-F5CF-4A95-9D97-D77A25F8D216}" srcOrd="1" destOrd="0" presId="urn:microsoft.com/office/officeart/2008/layout/AlternatingHexagons"/>
    <dgm:cxn modelId="{5F3735DF-C471-4F01-A14E-999B2558650C}" type="presParOf" srcId="{85E02B51-8424-4698-A1D8-7387BFC7AE79}" destId="{298D7740-3D1F-4D3E-BEBA-3F4A4183C2F1}" srcOrd="2" destOrd="0" presId="urn:microsoft.com/office/officeart/2008/layout/AlternatingHexagons"/>
    <dgm:cxn modelId="{102114BD-BA0D-40A7-8D85-B3751226F7DD}" type="presParOf" srcId="{85E02B51-8424-4698-A1D8-7387BFC7AE79}" destId="{A605766A-D973-401B-9488-D0E2540CCDEA}" srcOrd="3" destOrd="0" presId="urn:microsoft.com/office/officeart/2008/layout/AlternatingHexagons"/>
    <dgm:cxn modelId="{5F42978F-695E-4614-A45A-CCD078B54218}" type="presParOf" srcId="{85E02B51-8424-4698-A1D8-7387BFC7AE79}" destId="{36CC621C-EEBA-4032-A1C4-95D93E13E7B4}" srcOrd="4" destOrd="0" presId="urn:microsoft.com/office/officeart/2008/layout/AlternatingHexagons"/>
    <dgm:cxn modelId="{EEBB2BE4-CA43-423E-91FB-B3316A4E5108}" type="presParOf" srcId="{C8819DA0-0A0D-4809-A697-8EE17C27F8FD}" destId="{9C0F2BCD-F43D-4A3C-BA7A-519BADA96AD6}" srcOrd="1" destOrd="0" presId="urn:microsoft.com/office/officeart/2008/layout/AlternatingHexagons"/>
    <dgm:cxn modelId="{CEEF0363-605B-4E5A-8D52-52ABE839A3E5}" type="presParOf" srcId="{C8819DA0-0A0D-4809-A697-8EE17C27F8FD}" destId="{067A95DD-E9E6-4A81-934E-E32D66C89010}" srcOrd="2" destOrd="0" presId="urn:microsoft.com/office/officeart/2008/layout/AlternatingHexagons"/>
    <dgm:cxn modelId="{3AE99198-5BD5-4B5B-9214-A4EA11F1ACB1}" type="presParOf" srcId="{067A95DD-E9E6-4A81-934E-E32D66C89010}" destId="{BADB0BD2-CE74-4F03-B6B4-AEA52D935E43}" srcOrd="0" destOrd="0" presId="urn:microsoft.com/office/officeart/2008/layout/AlternatingHexagons"/>
    <dgm:cxn modelId="{696CBDD1-3FA7-4BEA-B1A1-C2E245A47B9D}" type="presParOf" srcId="{067A95DD-E9E6-4A81-934E-E32D66C89010}" destId="{16B7D3A3-56DC-416A-9D44-98A1CDBB4E4D}" srcOrd="1" destOrd="0" presId="urn:microsoft.com/office/officeart/2008/layout/AlternatingHexagons"/>
    <dgm:cxn modelId="{81BDADA1-F305-4AA9-8175-F21E26D434B4}" type="presParOf" srcId="{067A95DD-E9E6-4A81-934E-E32D66C89010}" destId="{D7867577-8C2C-4494-A717-E7742E7BF66A}" srcOrd="2" destOrd="0" presId="urn:microsoft.com/office/officeart/2008/layout/AlternatingHexagons"/>
    <dgm:cxn modelId="{455B59CB-05FC-4E43-8C79-937A2A6F6DB2}" type="presParOf" srcId="{067A95DD-E9E6-4A81-934E-E32D66C89010}" destId="{1C8EE4AF-587F-4D3D-B304-8F1C0A7C24BA}" srcOrd="3" destOrd="0" presId="urn:microsoft.com/office/officeart/2008/layout/AlternatingHexagons"/>
    <dgm:cxn modelId="{3308244D-242F-4818-8745-A168C12B012C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077D-DF24-4E8A-A67D-8B0A3C3095E3}">
      <dsp:nvSpPr>
        <dsp:cNvPr id="0" name=""/>
        <dsp:cNvSpPr/>
      </dsp:nvSpPr>
      <dsp:spPr>
        <a:xfrm>
          <a:off x="3518721" y="203934"/>
          <a:ext cx="1740599" cy="17407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40B1-FE58-4174-9B62-EC2A70768EF9}">
      <dsp:nvSpPr>
        <dsp:cNvPr id="0" name=""/>
        <dsp:cNvSpPr/>
      </dsp:nvSpPr>
      <dsp:spPr>
        <a:xfrm>
          <a:off x="3800960" y="783591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Planning</a:t>
          </a:r>
          <a:endParaRPr lang="en-US" sz="1100" kern="1200" dirty="0"/>
        </a:p>
      </dsp:txBody>
      <dsp:txXfrm>
        <a:off x="3800960" y="783591"/>
        <a:ext cx="1175331" cy="587605"/>
      </dsp:txXfrm>
    </dsp:sp>
    <dsp:sp modelId="{6B01D528-4FA2-4C64-B3B5-C70B7699133D}">
      <dsp:nvSpPr>
        <dsp:cNvPr id="0" name=""/>
        <dsp:cNvSpPr/>
      </dsp:nvSpPr>
      <dsp:spPr>
        <a:xfrm>
          <a:off x="3012740" y="1493458"/>
          <a:ext cx="1582366" cy="158252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9958-D000-4185-9D74-F7811337D0A7}">
      <dsp:nvSpPr>
        <dsp:cNvPr id="0" name=""/>
        <dsp:cNvSpPr/>
      </dsp:nvSpPr>
      <dsp:spPr>
        <a:xfrm>
          <a:off x="3213492" y="1996225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Analysis</a:t>
          </a:r>
          <a:endParaRPr lang="en-US" sz="1100" kern="1200" dirty="0"/>
        </a:p>
      </dsp:txBody>
      <dsp:txXfrm>
        <a:off x="3213492" y="1996225"/>
        <a:ext cx="1175331" cy="587605"/>
      </dsp:txXfrm>
    </dsp:sp>
    <dsp:sp modelId="{8C4885DB-8DCA-4377-A131-5FC1C7F81BD4}">
      <dsp:nvSpPr>
        <dsp:cNvPr id="0" name=""/>
        <dsp:cNvSpPr/>
      </dsp:nvSpPr>
      <dsp:spPr>
        <a:xfrm>
          <a:off x="3597838" y="2708326"/>
          <a:ext cx="1582366" cy="158252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A2DB-D230-4E72-ABB6-3E89B7A0E030}">
      <dsp:nvSpPr>
        <dsp:cNvPr id="0" name=""/>
        <dsp:cNvSpPr/>
      </dsp:nvSpPr>
      <dsp:spPr>
        <a:xfrm>
          <a:off x="3800960" y="3208859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</a:t>
          </a:r>
          <a:endParaRPr lang="en-US" sz="1100" kern="1200" dirty="0"/>
        </a:p>
      </dsp:txBody>
      <dsp:txXfrm>
        <a:off x="3800960" y="3208859"/>
        <a:ext cx="1175331" cy="587605"/>
      </dsp:txXfrm>
    </dsp:sp>
    <dsp:sp modelId="{94F1B919-DAB2-4B55-B975-D8E102722502}">
      <dsp:nvSpPr>
        <dsp:cNvPr id="0" name=""/>
        <dsp:cNvSpPr/>
      </dsp:nvSpPr>
      <dsp:spPr>
        <a:xfrm>
          <a:off x="3125975" y="4021556"/>
          <a:ext cx="1359452" cy="136010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68375-FF29-453A-A877-4648AFA7512E}">
      <dsp:nvSpPr>
        <dsp:cNvPr id="0" name=""/>
        <dsp:cNvSpPr/>
      </dsp:nvSpPr>
      <dsp:spPr>
        <a:xfrm>
          <a:off x="3213492" y="4421493"/>
          <a:ext cx="1175331" cy="5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</a:t>
          </a:r>
          <a:endParaRPr lang="en-US" sz="1100" kern="1200" dirty="0"/>
        </a:p>
      </dsp:txBody>
      <dsp:txXfrm>
        <a:off x="3213492" y="4421493"/>
        <a:ext cx="1175331" cy="587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code2</a:t>
          </a:r>
          <a:endParaRPr lang="en-US" sz="19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code1</a:t>
          </a:r>
          <a:endParaRPr lang="en-US" sz="22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3</a:t>
          </a:r>
          <a:endParaRPr lang="en-US" sz="19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code4</a:t>
          </a:r>
          <a:endParaRPr lang="en-US" sz="22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</a:t>
          </a:r>
          <a:r>
            <a:rPr lang="en-US" sz="1000" kern="1200" dirty="0" smtClean="0"/>
            <a:t>2</a:t>
          </a:r>
          <a:endParaRPr lang="en-US" sz="10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testedcode1</a:t>
          </a:r>
          <a:endParaRPr lang="en-US" sz="11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</a:t>
          </a:r>
          <a:r>
            <a:rPr lang="en-US" sz="1000" kern="1200" dirty="0" smtClean="0"/>
            <a:t>3</a:t>
          </a:r>
          <a:endParaRPr lang="en-US" sz="10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</a:t>
          </a:r>
          <a:r>
            <a:rPr lang="en-US" sz="1100" kern="1200" dirty="0" smtClean="0"/>
            <a:t>4</a:t>
          </a:r>
          <a:endParaRPr lang="en-US" sz="1100" kern="1200" dirty="0"/>
        </a:p>
      </dsp:txBody>
      <dsp:txXfrm rot="-5400000">
        <a:off x="8246506" y="266259"/>
        <a:ext cx="916361" cy="105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15937" cy="1325563"/>
          </a:xfrm>
        </p:spPr>
        <p:txBody>
          <a:bodyPr/>
          <a:lstStyle/>
          <a:p>
            <a:r>
              <a:rPr lang="en-US" dirty="0" smtClean="0"/>
              <a:t>Features</a:t>
            </a:r>
            <a:r>
              <a:rPr lang="en-US" dirty="0" smtClean="0"/>
              <a:t>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630" cy="4351338"/>
          </a:xfrm>
        </p:spPr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r>
              <a:rPr lang="en-US" dirty="0" smtClean="0"/>
              <a:t>Quick Releases</a:t>
            </a:r>
            <a:endParaRPr lang="en-US" dirty="0" smtClean="0"/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2409967" cy="13255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700240"/>
              </p:ext>
            </p:extLst>
          </p:nvPr>
        </p:nvGraphicFramePr>
        <p:xfrm>
          <a:off x="964809" y="1573877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771003"/>
              </p:ext>
            </p:extLst>
          </p:nvPr>
        </p:nvGraphicFramePr>
        <p:xfrm>
          <a:off x="964808" y="3414400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1852" y="3062707"/>
            <a:ext cx="1614269" cy="369332"/>
            <a:chOff x="1631852" y="3062707"/>
            <a:chExt cx="161426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76229" y="3130701"/>
            <a:ext cx="1614269" cy="369332"/>
            <a:chOff x="1631852" y="3062707"/>
            <a:chExt cx="1614269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6708" y="3144156"/>
            <a:ext cx="1614269" cy="369332"/>
            <a:chOff x="1631852" y="3062707"/>
            <a:chExt cx="161426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93024" y="3124121"/>
            <a:ext cx="1614269" cy="319721"/>
            <a:chOff x="1631852" y="3062707"/>
            <a:chExt cx="1614269" cy="3516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1631852" y="3121244"/>
              <a:ext cx="1614269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610818" y="5354011"/>
            <a:ext cx="806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31852" y="4937760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07091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6708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76229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533313" y="5010121"/>
            <a:ext cx="2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Acceptance Testing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3349" y="5354011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718536" y="5761974"/>
            <a:ext cx="2609625" cy="79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4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09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2815937"/>
              </p:ext>
            </p:extLst>
          </p:nvPr>
        </p:nvGraphicFramePr>
        <p:xfrm>
          <a:off x="487912" y="926092"/>
          <a:ext cx="8272061" cy="55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475186" y="945091"/>
            <a:ext cx="4193929" cy="5396436"/>
            <a:chOff x="4529778" y="1081569"/>
            <a:chExt cx="4193929" cy="5396436"/>
          </a:xfrm>
        </p:grpSpPr>
        <p:grpSp>
          <p:nvGrpSpPr>
            <p:cNvPr id="24" name="Group 23"/>
            <p:cNvGrpSpPr/>
            <p:nvPr/>
          </p:nvGrpSpPr>
          <p:grpSpPr>
            <a:xfrm>
              <a:off x="4529778" y="1083213"/>
              <a:ext cx="4193929" cy="5394792"/>
              <a:chOff x="4543845" y="900333"/>
              <a:chExt cx="4193929" cy="539479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543845" y="1225121"/>
                <a:ext cx="4121853" cy="5039649"/>
                <a:chOff x="5718754" y="1196116"/>
                <a:chExt cx="4121853" cy="5039649"/>
              </a:xfrm>
            </p:grpSpPr>
            <p:sp>
              <p:nvSpPr>
                <p:cNvPr id="15" name="Circular Arrow 14"/>
                <p:cNvSpPr/>
                <p:nvPr/>
              </p:nvSpPr>
              <p:spPr>
                <a:xfrm rot="5100000" flipH="1">
                  <a:off x="5503679" y="1949380"/>
                  <a:ext cx="4501460" cy="4071309"/>
                </a:xfrm>
                <a:prstGeom prst="circularArrow">
                  <a:avLst>
                    <a:gd name="adj1" fmla="val 5755"/>
                    <a:gd name="adj2" fmla="val 1142318"/>
                    <a:gd name="adj3" fmla="val 20603927"/>
                    <a:gd name="adj4" fmla="val 9894544"/>
                    <a:gd name="adj5" fmla="val 82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754409" y="3661868"/>
                  <a:ext cx="14638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Repeating</a:t>
                  </a:r>
                </a:p>
                <a:p>
                  <a:pPr algn="ctr"/>
                  <a:r>
                    <a:rPr lang="en-US" dirty="0" smtClean="0"/>
                    <a:t>Many times</a:t>
                  </a:r>
                  <a:endParaRPr lang="en-US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7118253" y="1395286"/>
                  <a:ext cx="998805" cy="340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117058" y="1196116"/>
                  <a:ext cx="1723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New</a:t>
                  </a:r>
                  <a:r>
                    <a:rPr lang="en-US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 </a:t>
                  </a:r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Change</a:t>
                  </a:r>
                  <a:endPara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5755424" y="900333"/>
                <a:ext cx="2982350" cy="53947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061562" y="1081569"/>
              <a:ext cx="503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XP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312</Words>
  <Application>Microsoft Office PowerPoint</Application>
  <PresentationFormat>Widescreen</PresentationFormat>
  <Paragraphs>102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Extreme Programming (XP) - Diagram</vt:lpstr>
      <vt:lpstr>Why Name “Extreme Programming”?</vt:lpstr>
      <vt:lpstr>Features of XP</vt:lpstr>
      <vt:lpstr>Pair Programming</vt:lpstr>
      <vt:lpstr>Code Review</vt:lpstr>
      <vt:lpstr>Testing</vt:lpstr>
      <vt:lpstr>PowerPoint Presentation</vt:lpstr>
      <vt:lpstr>Values</vt:lpstr>
      <vt:lpstr>Uses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Asim Aryal</cp:lastModifiedBy>
  <cp:revision>34</cp:revision>
  <dcterms:created xsi:type="dcterms:W3CDTF">2019-12-05T11:22:12Z</dcterms:created>
  <dcterms:modified xsi:type="dcterms:W3CDTF">2019-12-08T03:41:42Z</dcterms:modified>
</cp:coreProperties>
</file>