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D3A20-F65F-4192-9123-EAC5330E5D1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1CBF3-ED67-4DE4-92E8-D28F4E02C66C}">
      <dgm:prSet phldrT="[Text]"/>
      <dgm:spPr/>
      <dgm:t>
        <a:bodyPr/>
        <a:lstStyle/>
        <a:p>
          <a:r>
            <a:rPr lang="en-US" dirty="0"/>
            <a:t>Software development model</a:t>
          </a:r>
        </a:p>
      </dgm:t>
    </dgm:pt>
    <dgm:pt modelId="{62D71432-5937-427D-9E65-CD7804702917}" type="parTrans" cxnId="{42468133-6626-413F-8036-DCB1ECD7F00D}">
      <dgm:prSet/>
      <dgm:spPr/>
      <dgm:t>
        <a:bodyPr/>
        <a:lstStyle/>
        <a:p>
          <a:endParaRPr lang="en-US"/>
        </a:p>
      </dgm:t>
    </dgm:pt>
    <dgm:pt modelId="{56D95F66-2F36-41C3-A4C8-AAA41A7C5935}" type="sibTrans" cxnId="{42468133-6626-413F-8036-DCB1ECD7F00D}">
      <dgm:prSet/>
      <dgm:spPr/>
      <dgm:t>
        <a:bodyPr/>
        <a:lstStyle/>
        <a:p>
          <a:endParaRPr lang="en-US"/>
        </a:p>
      </dgm:t>
    </dgm:pt>
    <dgm:pt modelId="{3A1CE0DB-424D-4E8C-9CC4-E9A7F0192187}">
      <dgm:prSet phldrT="[Text]"/>
      <dgm:spPr/>
      <dgm:t>
        <a:bodyPr/>
        <a:lstStyle/>
        <a:p>
          <a:r>
            <a:rPr lang="en-US" dirty="0"/>
            <a:t>Waterfall model</a:t>
          </a:r>
        </a:p>
      </dgm:t>
    </dgm:pt>
    <dgm:pt modelId="{584E096D-ECCA-45D3-8418-8AF5829CA25D}" type="parTrans" cxnId="{CB5E1146-E11D-4CD5-866D-1BEA23F58352}">
      <dgm:prSet/>
      <dgm:spPr/>
      <dgm:t>
        <a:bodyPr/>
        <a:lstStyle/>
        <a:p>
          <a:endParaRPr lang="en-US"/>
        </a:p>
      </dgm:t>
    </dgm:pt>
    <dgm:pt modelId="{52532CF6-0526-4785-A2A6-1AD1072ADB9D}" type="sibTrans" cxnId="{CB5E1146-E11D-4CD5-866D-1BEA23F58352}">
      <dgm:prSet/>
      <dgm:spPr/>
      <dgm:t>
        <a:bodyPr/>
        <a:lstStyle/>
        <a:p>
          <a:endParaRPr lang="en-US"/>
        </a:p>
      </dgm:t>
    </dgm:pt>
    <dgm:pt modelId="{446E3B0E-A84C-4C0D-90C5-2CDA8EE8A1E3}">
      <dgm:prSet phldrT="[Text]"/>
      <dgm:spPr/>
      <dgm:t>
        <a:bodyPr/>
        <a:lstStyle/>
        <a:p>
          <a:r>
            <a:rPr lang="en-US" dirty="0"/>
            <a:t>Iterative model</a:t>
          </a:r>
        </a:p>
      </dgm:t>
    </dgm:pt>
    <dgm:pt modelId="{86A5A7C0-6915-4FCE-82B7-85A9613781AF}" type="parTrans" cxnId="{F2CD6D79-35C3-46D2-8458-7C54E7AD556B}">
      <dgm:prSet/>
      <dgm:spPr/>
      <dgm:t>
        <a:bodyPr/>
        <a:lstStyle/>
        <a:p>
          <a:endParaRPr lang="en-US"/>
        </a:p>
      </dgm:t>
    </dgm:pt>
    <dgm:pt modelId="{1E6BF274-94E7-49EA-823A-D7901911558F}" type="sibTrans" cxnId="{F2CD6D79-35C3-46D2-8458-7C54E7AD556B}">
      <dgm:prSet/>
      <dgm:spPr/>
      <dgm:t>
        <a:bodyPr/>
        <a:lstStyle/>
        <a:p>
          <a:endParaRPr lang="en-US"/>
        </a:p>
      </dgm:t>
    </dgm:pt>
    <dgm:pt modelId="{BD0E6AD9-71FA-4C38-8A7F-3AE8864E181B}">
      <dgm:prSet phldrT="[Text]"/>
      <dgm:spPr/>
      <dgm:t>
        <a:bodyPr/>
        <a:lstStyle/>
        <a:p>
          <a:r>
            <a:rPr lang="en-US" dirty="0"/>
            <a:t>Agile model</a:t>
          </a:r>
        </a:p>
      </dgm:t>
    </dgm:pt>
    <dgm:pt modelId="{21A2A793-8C28-4FBF-B131-56655A905B20}" type="parTrans" cxnId="{553FE6F1-27F8-4BAB-A7E2-EC6F04AD7955}">
      <dgm:prSet/>
      <dgm:spPr/>
      <dgm:t>
        <a:bodyPr/>
        <a:lstStyle/>
        <a:p>
          <a:endParaRPr lang="en-US"/>
        </a:p>
      </dgm:t>
    </dgm:pt>
    <dgm:pt modelId="{E4A3282E-BB57-4C66-ACAD-724F46D03C99}" type="sibTrans" cxnId="{553FE6F1-27F8-4BAB-A7E2-EC6F04AD7955}">
      <dgm:prSet/>
      <dgm:spPr/>
      <dgm:t>
        <a:bodyPr/>
        <a:lstStyle/>
        <a:p>
          <a:endParaRPr lang="en-US"/>
        </a:p>
      </dgm:t>
    </dgm:pt>
    <dgm:pt modelId="{BF8C4942-3560-466A-B7F7-036045090DB4}">
      <dgm:prSet phldrT="[Text]"/>
      <dgm:spPr/>
      <dgm:t>
        <a:bodyPr/>
        <a:lstStyle/>
        <a:p>
          <a:pPr algn="ctr"/>
          <a:r>
            <a:rPr lang="en-US" dirty="0"/>
            <a:t>RAD model</a:t>
          </a:r>
        </a:p>
      </dgm:t>
    </dgm:pt>
    <dgm:pt modelId="{1BB7DC7D-6905-49E9-9FD0-654AD573C40E}" type="parTrans" cxnId="{8FCE9B16-5AA7-4F09-B332-9E3766D358F6}">
      <dgm:prSet/>
      <dgm:spPr/>
      <dgm:t>
        <a:bodyPr/>
        <a:lstStyle/>
        <a:p>
          <a:endParaRPr lang="en-US"/>
        </a:p>
      </dgm:t>
    </dgm:pt>
    <dgm:pt modelId="{2E8BD8F1-AC8D-430A-A16A-29538E9A8D89}" type="sibTrans" cxnId="{8FCE9B16-5AA7-4F09-B332-9E3766D358F6}">
      <dgm:prSet/>
      <dgm:spPr/>
      <dgm:t>
        <a:bodyPr/>
        <a:lstStyle/>
        <a:p>
          <a:endParaRPr lang="en-US"/>
        </a:p>
      </dgm:t>
    </dgm:pt>
    <dgm:pt modelId="{EAA2BEE3-0DBD-465D-BB64-31830BFC8ABC}">
      <dgm:prSet phldrT="[Text]"/>
      <dgm:spPr/>
      <dgm:t>
        <a:bodyPr/>
        <a:lstStyle/>
        <a:p>
          <a:pPr algn="ctr"/>
          <a:r>
            <a:rPr lang="en-US" dirty="0"/>
            <a:t>Incremental model</a:t>
          </a:r>
        </a:p>
      </dgm:t>
    </dgm:pt>
    <dgm:pt modelId="{4622D5E9-A79E-4AC5-AC80-5F230C759282}" type="parTrans" cxnId="{327FA47C-F072-4DC1-B582-E34C662F0AC8}">
      <dgm:prSet/>
      <dgm:spPr/>
      <dgm:t>
        <a:bodyPr/>
        <a:lstStyle/>
        <a:p>
          <a:endParaRPr lang="en-US"/>
        </a:p>
      </dgm:t>
    </dgm:pt>
    <dgm:pt modelId="{C8CE8BA7-678D-4C94-8F91-3A77355BB83A}" type="sibTrans" cxnId="{327FA47C-F072-4DC1-B582-E34C662F0AC8}">
      <dgm:prSet/>
      <dgm:spPr/>
      <dgm:t>
        <a:bodyPr/>
        <a:lstStyle/>
        <a:p>
          <a:endParaRPr lang="en-US"/>
        </a:p>
      </dgm:t>
    </dgm:pt>
    <dgm:pt modelId="{7C910102-AEE4-484B-ACEB-B163D80A8AC3}">
      <dgm:prSet phldrT="[Text]"/>
      <dgm:spPr/>
      <dgm:t>
        <a:bodyPr/>
        <a:lstStyle/>
        <a:p>
          <a:pPr algn="ctr"/>
          <a:r>
            <a:rPr lang="en-US" dirty="0"/>
            <a:t>V model</a:t>
          </a:r>
        </a:p>
      </dgm:t>
    </dgm:pt>
    <dgm:pt modelId="{2C662DC6-0642-4B64-BA19-E82C9A57D4C8}" type="parTrans" cxnId="{93AA4161-2792-4A73-924C-3A9358908DED}">
      <dgm:prSet/>
      <dgm:spPr/>
      <dgm:t>
        <a:bodyPr/>
        <a:lstStyle/>
        <a:p>
          <a:endParaRPr lang="en-US"/>
        </a:p>
      </dgm:t>
    </dgm:pt>
    <dgm:pt modelId="{821F0E55-CEF6-48A1-AC37-6D1FD50F8A7C}" type="sibTrans" cxnId="{93AA4161-2792-4A73-924C-3A9358908DED}">
      <dgm:prSet/>
      <dgm:spPr/>
      <dgm:t>
        <a:bodyPr/>
        <a:lstStyle/>
        <a:p>
          <a:endParaRPr lang="en-US"/>
        </a:p>
      </dgm:t>
    </dgm:pt>
    <dgm:pt modelId="{801A760C-B3A6-4942-B41F-1B74F7CFB869}">
      <dgm:prSet phldrT="[Text]"/>
      <dgm:spPr/>
      <dgm:t>
        <a:bodyPr/>
        <a:lstStyle/>
        <a:p>
          <a:pPr algn="ctr"/>
          <a:r>
            <a:rPr lang="en-US" dirty="0"/>
            <a:t>Spiral model</a:t>
          </a:r>
        </a:p>
      </dgm:t>
    </dgm:pt>
    <dgm:pt modelId="{FF8C1F41-9000-4666-8B3C-F006C6352F33}" type="parTrans" cxnId="{E5A2C89A-9107-4792-8CCC-4898D6EC5DBA}">
      <dgm:prSet/>
      <dgm:spPr/>
      <dgm:t>
        <a:bodyPr/>
        <a:lstStyle/>
        <a:p>
          <a:endParaRPr lang="en-US"/>
        </a:p>
      </dgm:t>
    </dgm:pt>
    <dgm:pt modelId="{088CB9C7-E6AD-4656-9612-A21801614288}" type="sibTrans" cxnId="{E5A2C89A-9107-4792-8CCC-4898D6EC5DBA}">
      <dgm:prSet/>
      <dgm:spPr/>
      <dgm:t>
        <a:bodyPr/>
        <a:lstStyle/>
        <a:p>
          <a:endParaRPr lang="en-US"/>
        </a:p>
      </dgm:t>
    </dgm:pt>
    <dgm:pt modelId="{AF29EEAD-64B5-4C37-8C6D-6E10B5F4AE2B}" type="pres">
      <dgm:prSet presAssocID="{8A4D3A20-F65F-4192-9123-EAC5330E5D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46D806-D633-4925-88FF-13EA3736C642}" type="pres">
      <dgm:prSet presAssocID="{3E21CBF3-ED67-4DE4-92E8-D28F4E02C66C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4084-EA21-4F7B-A20F-0E1723A71ADE}" type="pres">
      <dgm:prSet presAssocID="{3A1CE0DB-424D-4E8C-9CC4-E9A7F019218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6657-0C10-4626-945F-7A6C8CB3D378}" type="pres">
      <dgm:prSet presAssocID="{3A1CE0DB-424D-4E8C-9CC4-E9A7F0192187}" presName="dummy" presStyleCnt="0"/>
      <dgm:spPr/>
    </dgm:pt>
    <dgm:pt modelId="{98C0CE5D-6568-4C58-8044-A6118E4DFAF6}" type="pres">
      <dgm:prSet presAssocID="{52532CF6-0526-4785-A2A6-1AD1072ADB9D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24B37C8-2E78-4627-9714-90BFEACD2D8D}" type="pres">
      <dgm:prSet presAssocID="{446E3B0E-A84C-4C0D-90C5-2CDA8EE8A1E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F2A5-5C24-4585-9A86-9D9C4FF71750}" type="pres">
      <dgm:prSet presAssocID="{446E3B0E-A84C-4C0D-90C5-2CDA8EE8A1E3}" presName="dummy" presStyleCnt="0"/>
      <dgm:spPr/>
    </dgm:pt>
    <dgm:pt modelId="{3403E89E-646F-4749-98B8-1636056908AA}" type="pres">
      <dgm:prSet presAssocID="{1E6BF274-94E7-49EA-823A-D7901911558F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02A1073-280A-4030-B61B-6AB009F7EB42}" type="pres">
      <dgm:prSet presAssocID="{BD0E6AD9-71FA-4C38-8A7F-3AE8864E181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AE671-5521-4538-904C-D35BB1613898}" type="pres">
      <dgm:prSet presAssocID="{BD0E6AD9-71FA-4C38-8A7F-3AE8864E181B}" presName="dummy" presStyleCnt="0"/>
      <dgm:spPr/>
    </dgm:pt>
    <dgm:pt modelId="{ADF11B85-49CD-4C45-834D-28EF8F01FAF4}" type="pres">
      <dgm:prSet presAssocID="{E4A3282E-BB57-4C66-ACAD-724F46D03C99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0856285-8B4C-4921-A3FF-D6436B7247C2}" type="pres">
      <dgm:prSet presAssocID="{BF8C4942-3560-466A-B7F7-036045090DB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E81E-CC26-47A2-9338-31B34FE15AC9}" type="pres">
      <dgm:prSet presAssocID="{BF8C4942-3560-466A-B7F7-036045090DB4}" presName="dummy" presStyleCnt="0"/>
      <dgm:spPr/>
    </dgm:pt>
    <dgm:pt modelId="{D4C25836-BB1E-40C6-9055-79DFE51E84A4}" type="pres">
      <dgm:prSet presAssocID="{2E8BD8F1-AC8D-430A-A16A-29538E9A8D89}" presName="sibTrans" presStyleLbl="sibTrans2D1" presStyleIdx="3" presStyleCnt="7"/>
      <dgm:spPr/>
      <dgm:t>
        <a:bodyPr/>
        <a:lstStyle/>
        <a:p>
          <a:endParaRPr lang="en-US"/>
        </a:p>
      </dgm:t>
    </dgm:pt>
    <dgm:pt modelId="{120EC894-2FDD-4E69-8DA1-1E4987D6750C}" type="pres">
      <dgm:prSet presAssocID="{EAA2BEE3-0DBD-465D-BB64-31830BFC8AB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65755-7427-4647-92AB-FF700CB7E917}" type="pres">
      <dgm:prSet presAssocID="{EAA2BEE3-0DBD-465D-BB64-31830BFC8ABC}" presName="dummy" presStyleCnt="0"/>
      <dgm:spPr/>
    </dgm:pt>
    <dgm:pt modelId="{62725212-3288-4862-A14D-4E6BB5BCB641}" type="pres">
      <dgm:prSet presAssocID="{C8CE8BA7-678D-4C94-8F91-3A77355BB83A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EBC7458-FEF4-4BAA-BB89-62B9D0604C8A}" type="pres">
      <dgm:prSet presAssocID="{7C910102-AEE4-484B-ACEB-B163D80A8AC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A8803-C189-4C0B-A46B-F84FE7925713}" type="pres">
      <dgm:prSet presAssocID="{7C910102-AEE4-484B-ACEB-B163D80A8AC3}" presName="dummy" presStyleCnt="0"/>
      <dgm:spPr/>
    </dgm:pt>
    <dgm:pt modelId="{43787B64-6ECE-4862-83FC-999710B65D94}" type="pres">
      <dgm:prSet presAssocID="{821F0E55-CEF6-48A1-AC37-6D1FD50F8A7C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0E538A1-8247-4D29-A464-326B7E9E49F2}" type="pres">
      <dgm:prSet presAssocID="{801A760C-B3A6-4942-B41F-1B74F7CFB86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A1D7A-1F4E-4F24-8F55-DAB82E2F31D9}" type="pres">
      <dgm:prSet presAssocID="{801A760C-B3A6-4942-B41F-1B74F7CFB869}" presName="dummy" presStyleCnt="0"/>
      <dgm:spPr/>
    </dgm:pt>
    <dgm:pt modelId="{974D1544-313C-4B85-96E4-F98694E51952}" type="pres">
      <dgm:prSet presAssocID="{088CB9C7-E6AD-4656-9612-A21801614288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CC218D1B-DE1E-4C94-83BC-7E2AA8A513E5}" type="presOf" srcId="{821F0E55-CEF6-48A1-AC37-6D1FD50F8A7C}" destId="{43787B64-6ECE-4862-83FC-999710B65D94}" srcOrd="0" destOrd="0" presId="urn:microsoft.com/office/officeart/2005/8/layout/radial6"/>
    <dgm:cxn modelId="{81F40D88-E1FA-41F6-BC21-DA8471BBF5BC}" type="presOf" srcId="{3A1CE0DB-424D-4E8C-9CC4-E9A7F0192187}" destId="{0B9D4084-EA21-4F7B-A20F-0E1723A71ADE}" srcOrd="0" destOrd="0" presId="urn:microsoft.com/office/officeart/2005/8/layout/radial6"/>
    <dgm:cxn modelId="{FB39E0B0-FD2B-47CC-8CE3-29C073135CA4}" type="presOf" srcId="{446E3B0E-A84C-4C0D-90C5-2CDA8EE8A1E3}" destId="{024B37C8-2E78-4627-9714-90BFEACD2D8D}" srcOrd="0" destOrd="0" presId="urn:microsoft.com/office/officeart/2005/8/layout/radial6"/>
    <dgm:cxn modelId="{4F5D3727-F173-42E5-BE78-47119F4A09E9}" type="presOf" srcId="{E4A3282E-BB57-4C66-ACAD-724F46D03C99}" destId="{ADF11B85-49CD-4C45-834D-28EF8F01FAF4}" srcOrd="0" destOrd="0" presId="urn:microsoft.com/office/officeart/2005/8/layout/radial6"/>
    <dgm:cxn modelId="{EFFA6EF2-B05B-4E0A-B221-5F635EFD3D52}" type="presOf" srcId="{088CB9C7-E6AD-4656-9612-A21801614288}" destId="{974D1544-313C-4B85-96E4-F98694E51952}" srcOrd="0" destOrd="0" presId="urn:microsoft.com/office/officeart/2005/8/layout/radial6"/>
    <dgm:cxn modelId="{DAA053A5-BCE7-48B6-8287-21AE5DC5B4BA}" type="presOf" srcId="{7C910102-AEE4-484B-ACEB-B163D80A8AC3}" destId="{5EBC7458-FEF4-4BAA-BB89-62B9D0604C8A}" srcOrd="0" destOrd="0" presId="urn:microsoft.com/office/officeart/2005/8/layout/radial6"/>
    <dgm:cxn modelId="{E9743714-F755-4952-B8AE-87189FB9134E}" type="presOf" srcId="{EAA2BEE3-0DBD-465D-BB64-31830BFC8ABC}" destId="{120EC894-2FDD-4E69-8DA1-1E4987D6750C}" srcOrd="0" destOrd="0" presId="urn:microsoft.com/office/officeart/2005/8/layout/radial6"/>
    <dgm:cxn modelId="{4DD5694D-2AF2-4CFA-9337-E79D88305FFC}" type="presOf" srcId="{3E21CBF3-ED67-4DE4-92E8-D28F4E02C66C}" destId="{8046D806-D633-4925-88FF-13EA3736C642}" srcOrd="0" destOrd="0" presId="urn:microsoft.com/office/officeart/2005/8/layout/radial6"/>
    <dgm:cxn modelId="{42468133-6626-413F-8036-DCB1ECD7F00D}" srcId="{8A4D3A20-F65F-4192-9123-EAC5330E5D1D}" destId="{3E21CBF3-ED67-4DE4-92E8-D28F4E02C66C}" srcOrd="0" destOrd="0" parTransId="{62D71432-5937-427D-9E65-CD7804702917}" sibTransId="{56D95F66-2F36-41C3-A4C8-AAA41A7C5935}"/>
    <dgm:cxn modelId="{CE250DD7-ACD0-419C-BC0A-C35258FD7568}" type="presOf" srcId="{C8CE8BA7-678D-4C94-8F91-3A77355BB83A}" destId="{62725212-3288-4862-A14D-4E6BB5BCB641}" srcOrd="0" destOrd="0" presId="urn:microsoft.com/office/officeart/2005/8/layout/radial6"/>
    <dgm:cxn modelId="{50BB35C0-5301-4620-96E0-8F8C590935C8}" type="presOf" srcId="{1E6BF274-94E7-49EA-823A-D7901911558F}" destId="{3403E89E-646F-4749-98B8-1636056908AA}" srcOrd="0" destOrd="0" presId="urn:microsoft.com/office/officeart/2005/8/layout/radial6"/>
    <dgm:cxn modelId="{92566467-7247-47BB-92DD-F94AED937561}" type="presOf" srcId="{BF8C4942-3560-466A-B7F7-036045090DB4}" destId="{B0856285-8B4C-4921-A3FF-D6436B7247C2}" srcOrd="0" destOrd="0" presId="urn:microsoft.com/office/officeart/2005/8/layout/radial6"/>
    <dgm:cxn modelId="{66EDC8FB-B067-479B-8726-281A44F690D2}" type="presOf" srcId="{52532CF6-0526-4785-A2A6-1AD1072ADB9D}" destId="{98C0CE5D-6568-4C58-8044-A6118E4DFAF6}" srcOrd="0" destOrd="0" presId="urn:microsoft.com/office/officeart/2005/8/layout/radial6"/>
    <dgm:cxn modelId="{D76F3C5A-023F-4A45-ACBC-D57F39A6B014}" type="presOf" srcId="{2E8BD8F1-AC8D-430A-A16A-29538E9A8D89}" destId="{D4C25836-BB1E-40C6-9055-79DFE51E84A4}" srcOrd="0" destOrd="0" presId="urn:microsoft.com/office/officeart/2005/8/layout/radial6"/>
    <dgm:cxn modelId="{93AA4161-2792-4A73-924C-3A9358908DED}" srcId="{3E21CBF3-ED67-4DE4-92E8-D28F4E02C66C}" destId="{7C910102-AEE4-484B-ACEB-B163D80A8AC3}" srcOrd="5" destOrd="0" parTransId="{2C662DC6-0642-4B64-BA19-E82C9A57D4C8}" sibTransId="{821F0E55-CEF6-48A1-AC37-6D1FD50F8A7C}"/>
    <dgm:cxn modelId="{9567DEDF-D775-4550-8F1F-6817B3956601}" type="presOf" srcId="{8A4D3A20-F65F-4192-9123-EAC5330E5D1D}" destId="{AF29EEAD-64B5-4C37-8C6D-6E10B5F4AE2B}" srcOrd="0" destOrd="0" presId="urn:microsoft.com/office/officeart/2005/8/layout/radial6"/>
    <dgm:cxn modelId="{FFE282E0-13BB-4F72-8399-760865E79B14}" type="presOf" srcId="{BD0E6AD9-71FA-4C38-8A7F-3AE8864E181B}" destId="{D02A1073-280A-4030-B61B-6AB009F7EB42}" srcOrd="0" destOrd="0" presId="urn:microsoft.com/office/officeart/2005/8/layout/radial6"/>
    <dgm:cxn modelId="{E5A2C89A-9107-4792-8CCC-4898D6EC5DBA}" srcId="{3E21CBF3-ED67-4DE4-92E8-D28F4E02C66C}" destId="{801A760C-B3A6-4942-B41F-1B74F7CFB869}" srcOrd="6" destOrd="0" parTransId="{FF8C1F41-9000-4666-8B3C-F006C6352F33}" sibTransId="{088CB9C7-E6AD-4656-9612-A21801614288}"/>
    <dgm:cxn modelId="{327FA47C-F072-4DC1-B582-E34C662F0AC8}" srcId="{3E21CBF3-ED67-4DE4-92E8-D28F4E02C66C}" destId="{EAA2BEE3-0DBD-465D-BB64-31830BFC8ABC}" srcOrd="4" destOrd="0" parTransId="{4622D5E9-A79E-4AC5-AC80-5F230C759282}" sibTransId="{C8CE8BA7-678D-4C94-8F91-3A77355BB83A}"/>
    <dgm:cxn modelId="{F2CD6D79-35C3-46D2-8458-7C54E7AD556B}" srcId="{3E21CBF3-ED67-4DE4-92E8-D28F4E02C66C}" destId="{446E3B0E-A84C-4C0D-90C5-2CDA8EE8A1E3}" srcOrd="1" destOrd="0" parTransId="{86A5A7C0-6915-4FCE-82B7-85A9613781AF}" sibTransId="{1E6BF274-94E7-49EA-823A-D7901911558F}"/>
    <dgm:cxn modelId="{CB5E1146-E11D-4CD5-866D-1BEA23F58352}" srcId="{3E21CBF3-ED67-4DE4-92E8-D28F4E02C66C}" destId="{3A1CE0DB-424D-4E8C-9CC4-E9A7F0192187}" srcOrd="0" destOrd="0" parTransId="{584E096D-ECCA-45D3-8418-8AF5829CA25D}" sibTransId="{52532CF6-0526-4785-A2A6-1AD1072ADB9D}"/>
    <dgm:cxn modelId="{8FCE9B16-5AA7-4F09-B332-9E3766D358F6}" srcId="{3E21CBF3-ED67-4DE4-92E8-D28F4E02C66C}" destId="{BF8C4942-3560-466A-B7F7-036045090DB4}" srcOrd="3" destOrd="0" parTransId="{1BB7DC7D-6905-49E9-9FD0-654AD573C40E}" sibTransId="{2E8BD8F1-AC8D-430A-A16A-29538E9A8D89}"/>
    <dgm:cxn modelId="{018C504D-7874-4067-8879-D7782E9BE75B}" type="presOf" srcId="{801A760C-B3A6-4942-B41F-1B74F7CFB869}" destId="{C0E538A1-8247-4D29-A464-326B7E9E49F2}" srcOrd="0" destOrd="0" presId="urn:microsoft.com/office/officeart/2005/8/layout/radial6"/>
    <dgm:cxn modelId="{553FE6F1-27F8-4BAB-A7E2-EC6F04AD7955}" srcId="{3E21CBF3-ED67-4DE4-92E8-D28F4E02C66C}" destId="{BD0E6AD9-71FA-4C38-8A7F-3AE8864E181B}" srcOrd="2" destOrd="0" parTransId="{21A2A793-8C28-4FBF-B131-56655A905B20}" sibTransId="{E4A3282E-BB57-4C66-ACAD-724F46D03C99}"/>
    <dgm:cxn modelId="{A04761CE-40E8-4443-8732-F45F58B56D78}" type="presParOf" srcId="{AF29EEAD-64B5-4C37-8C6D-6E10B5F4AE2B}" destId="{8046D806-D633-4925-88FF-13EA3736C642}" srcOrd="0" destOrd="0" presId="urn:microsoft.com/office/officeart/2005/8/layout/radial6"/>
    <dgm:cxn modelId="{2BDE61AF-93C8-4714-955F-AC1CEEAD996A}" type="presParOf" srcId="{AF29EEAD-64B5-4C37-8C6D-6E10B5F4AE2B}" destId="{0B9D4084-EA21-4F7B-A20F-0E1723A71ADE}" srcOrd="1" destOrd="0" presId="urn:microsoft.com/office/officeart/2005/8/layout/radial6"/>
    <dgm:cxn modelId="{D3FBE3C8-C3B7-4527-A151-529E9FDD7DB8}" type="presParOf" srcId="{AF29EEAD-64B5-4C37-8C6D-6E10B5F4AE2B}" destId="{C3F76657-0C10-4626-945F-7A6C8CB3D378}" srcOrd="2" destOrd="0" presId="urn:microsoft.com/office/officeart/2005/8/layout/radial6"/>
    <dgm:cxn modelId="{18695BCA-EF97-47BC-90CA-6D31EAD3B109}" type="presParOf" srcId="{AF29EEAD-64B5-4C37-8C6D-6E10B5F4AE2B}" destId="{98C0CE5D-6568-4C58-8044-A6118E4DFAF6}" srcOrd="3" destOrd="0" presId="urn:microsoft.com/office/officeart/2005/8/layout/radial6"/>
    <dgm:cxn modelId="{9A0DC6E3-96D5-41B5-A4C1-C1862AEB68C0}" type="presParOf" srcId="{AF29EEAD-64B5-4C37-8C6D-6E10B5F4AE2B}" destId="{024B37C8-2E78-4627-9714-90BFEACD2D8D}" srcOrd="4" destOrd="0" presId="urn:microsoft.com/office/officeart/2005/8/layout/radial6"/>
    <dgm:cxn modelId="{9BA7FF4B-AE5A-46E6-9F88-5AC023522EFC}" type="presParOf" srcId="{AF29EEAD-64B5-4C37-8C6D-6E10B5F4AE2B}" destId="{1C97F2A5-5C24-4585-9A86-9D9C4FF71750}" srcOrd="5" destOrd="0" presId="urn:microsoft.com/office/officeart/2005/8/layout/radial6"/>
    <dgm:cxn modelId="{EC02D684-EB06-4228-8C76-8B6CF01FD24B}" type="presParOf" srcId="{AF29EEAD-64B5-4C37-8C6D-6E10B5F4AE2B}" destId="{3403E89E-646F-4749-98B8-1636056908AA}" srcOrd="6" destOrd="0" presId="urn:microsoft.com/office/officeart/2005/8/layout/radial6"/>
    <dgm:cxn modelId="{73223CEF-E95C-492D-9D3F-F72A41759F7E}" type="presParOf" srcId="{AF29EEAD-64B5-4C37-8C6D-6E10B5F4AE2B}" destId="{D02A1073-280A-4030-B61B-6AB009F7EB42}" srcOrd="7" destOrd="0" presId="urn:microsoft.com/office/officeart/2005/8/layout/radial6"/>
    <dgm:cxn modelId="{71CF2860-43E2-4330-B0E4-D09931B393A4}" type="presParOf" srcId="{AF29EEAD-64B5-4C37-8C6D-6E10B5F4AE2B}" destId="{F71AE671-5521-4538-904C-D35BB1613898}" srcOrd="8" destOrd="0" presId="urn:microsoft.com/office/officeart/2005/8/layout/radial6"/>
    <dgm:cxn modelId="{D29A35B0-8ADF-49ED-871D-B60F845316AE}" type="presParOf" srcId="{AF29EEAD-64B5-4C37-8C6D-6E10B5F4AE2B}" destId="{ADF11B85-49CD-4C45-834D-28EF8F01FAF4}" srcOrd="9" destOrd="0" presId="urn:microsoft.com/office/officeart/2005/8/layout/radial6"/>
    <dgm:cxn modelId="{6CA34BC4-818D-4361-9C5D-D5AF6B056736}" type="presParOf" srcId="{AF29EEAD-64B5-4C37-8C6D-6E10B5F4AE2B}" destId="{B0856285-8B4C-4921-A3FF-D6436B7247C2}" srcOrd="10" destOrd="0" presId="urn:microsoft.com/office/officeart/2005/8/layout/radial6"/>
    <dgm:cxn modelId="{AC8B3017-3CDA-4546-83BA-E319FA0AAE83}" type="presParOf" srcId="{AF29EEAD-64B5-4C37-8C6D-6E10B5F4AE2B}" destId="{DDABE81E-CC26-47A2-9338-31B34FE15AC9}" srcOrd="11" destOrd="0" presId="urn:microsoft.com/office/officeart/2005/8/layout/radial6"/>
    <dgm:cxn modelId="{2D6F50A9-6A12-480E-8451-1864D0050715}" type="presParOf" srcId="{AF29EEAD-64B5-4C37-8C6D-6E10B5F4AE2B}" destId="{D4C25836-BB1E-40C6-9055-79DFE51E84A4}" srcOrd="12" destOrd="0" presId="urn:microsoft.com/office/officeart/2005/8/layout/radial6"/>
    <dgm:cxn modelId="{E3648074-F09B-4FB0-9102-3E772C2778DD}" type="presParOf" srcId="{AF29EEAD-64B5-4C37-8C6D-6E10B5F4AE2B}" destId="{120EC894-2FDD-4E69-8DA1-1E4987D6750C}" srcOrd="13" destOrd="0" presId="urn:microsoft.com/office/officeart/2005/8/layout/radial6"/>
    <dgm:cxn modelId="{219E75F9-07C6-4F34-9ECE-8150F05FFD9F}" type="presParOf" srcId="{AF29EEAD-64B5-4C37-8C6D-6E10B5F4AE2B}" destId="{66F65755-7427-4647-92AB-FF700CB7E917}" srcOrd="14" destOrd="0" presId="urn:microsoft.com/office/officeart/2005/8/layout/radial6"/>
    <dgm:cxn modelId="{3F95E3AE-0038-4883-8768-4D153E60C8CE}" type="presParOf" srcId="{AF29EEAD-64B5-4C37-8C6D-6E10B5F4AE2B}" destId="{62725212-3288-4862-A14D-4E6BB5BCB641}" srcOrd="15" destOrd="0" presId="urn:microsoft.com/office/officeart/2005/8/layout/radial6"/>
    <dgm:cxn modelId="{A63A05CC-42A9-4E85-83AC-D3152BB4B9DC}" type="presParOf" srcId="{AF29EEAD-64B5-4C37-8C6D-6E10B5F4AE2B}" destId="{5EBC7458-FEF4-4BAA-BB89-62B9D0604C8A}" srcOrd="16" destOrd="0" presId="urn:microsoft.com/office/officeart/2005/8/layout/radial6"/>
    <dgm:cxn modelId="{BA69A497-2907-4358-8BB4-FCD39E12415F}" type="presParOf" srcId="{AF29EEAD-64B5-4C37-8C6D-6E10B5F4AE2B}" destId="{785A8803-C189-4C0B-A46B-F84FE7925713}" srcOrd="17" destOrd="0" presId="urn:microsoft.com/office/officeart/2005/8/layout/radial6"/>
    <dgm:cxn modelId="{F9956F98-AA88-4CA8-9025-EF0344BA0718}" type="presParOf" srcId="{AF29EEAD-64B5-4C37-8C6D-6E10B5F4AE2B}" destId="{43787B64-6ECE-4862-83FC-999710B65D94}" srcOrd="18" destOrd="0" presId="urn:microsoft.com/office/officeart/2005/8/layout/radial6"/>
    <dgm:cxn modelId="{10D8FFDA-A5E9-4B88-B5E3-F730BFA850C6}" type="presParOf" srcId="{AF29EEAD-64B5-4C37-8C6D-6E10B5F4AE2B}" destId="{C0E538A1-8247-4D29-A464-326B7E9E49F2}" srcOrd="19" destOrd="0" presId="urn:microsoft.com/office/officeart/2005/8/layout/radial6"/>
    <dgm:cxn modelId="{2DD2A0F2-2CF9-4CAA-AC30-217A9C87F1DF}" type="presParOf" srcId="{AF29EEAD-64B5-4C37-8C6D-6E10B5F4AE2B}" destId="{D04A1D7A-1F4E-4F24-8F55-DAB82E2F31D9}" srcOrd="20" destOrd="0" presId="urn:microsoft.com/office/officeart/2005/8/layout/radial6"/>
    <dgm:cxn modelId="{6F0E05C2-8273-4401-ABAF-A301392BE9F4}" type="presParOf" srcId="{AF29EEAD-64B5-4C37-8C6D-6E10B5F4AE2B}" destId="{974D1544-313C-4B85-96E4-F98694E5195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97DF3B-C4C7-4E56-A077-0375F54B859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E7A2EA-8D8B-429C-A89A-63B141C812E0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9611AE2C-AD9D-4E43-980F-3980C0592600}" type="parTrans" cxnId="{67BA436E-2BC9-4356-B3A7-90DECC45F6FF}">
      <dgm:prSet/>
      <dgm:spPr/>
      <dgm:t>
        <a:bodyPr/>
        <a:lstStyle/>
        <a:p>
          <a:endParaRPr lang="en-US"/>
        </a:p>
      </dgm:t>
    </dgm:pt>
    <dgm:pt modelId="{2DA0FD22-22A5-4DB2-A7CE-511F2E68A384}" type="sibTrans" cxnId="{67BA436E-2BC9-4356-B3A7-90DECC45F6FF}">
      <dgm:prSet/>
      <dgm:spPr/>
      <dgm:t>
        <a:bodyPr/>
        <a:lstStyle/>
        <a:p>
          <a:endParaRPr lang="en-US"/>
        </a:p>
      </dgm:t>
    </dgm:pt>
    <dgm:pt modelId="{E1E53C73-CD12-43D9-8D13-BFB606CD3812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66B89DCF-7A99-4E5E-8F2D-90B858504CB5}" type="parTrans" cxnId="{9F14DF10-EAA4-4266-A87E-34217EA6309E}">
      <dgm:prSet/>
      <dgm:spPr/>
      <dgm:t>
        <a:bodyPr/>
        <a:lstStyle/>
        <a:p>
          <a:endParaRPr lang="en-US"/>
        </a:p>
      </dgm:t>
    </dgm:pt>
    <dgm:pt modelId="{E5627B72-8677-4082-840E-409C1E54A07E}" type="sibTrans" cxnId="{9F14DF10-EAA4-4266-A87E-34217EA6309E}">
      <dgm:prSet/>
      <dgm:spPr/>
      <dgm:t>
        <a:bodyPr/>
        <a:lstStyle/>
        <a:p>
          <a:endParaRPr lang="en-US"/>
        </a:p>
      </dgm:t>
    </dgm:pt>
    <dgm:pt modelId="{ABB256E9-4D25-4C5E-A03F-3AE622D5BAF4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37F39A6E-457D-41F4-9A2A-7D210F6FD865}" type="parTrans" cxnId="{A06E99AB-5F07-437B-BF71-2E74E740A784}">
      <dgm:prSet/>
      <dgm:spPr/>
      <dgm:t>
        <a:bodyPr/>
        <a:lstStyle/>
        <a:p>
          <a:endParaRPr lang="en-US"/>
        </a:p>
      </dgm:t>
    </dgm:pt>
    <dgm:pt modelId="{018F2759-71F3-419D-933D-A5E76ED122FC}" type="sibTrans" cxnId="{A06E99AB-5F07-437B-BF71-2E74E740A784}">
      <dgm:prSet/>
      <dgm:spPr/>
      <dgm:t>
        <a:bodyPr/>
        <a:lstStyle/>
        <a:p>
          <a:endParaRPr lang="en-US"/>
        </a:p>
      </dgm:t>
    </dgm:pt>
    <dgm:pt modelId="{339D2472-28BD-48D8-B6DB-6AEAB47DED90}">
      <dgm:prSet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27BD4463-0162-4B9F-A2D3-AEF265577F97}" type="parTrans" cxnId="{B9997388-0932-4EFE-A1B7-658B3CCA5442}">
      <dgm:prSet/>
      <dgm:spPr/>
      <dgm:t>
        <a:bodyPr/>
        <a:lstStyle/>
        <a:p>
          <a:endParaRPr lang="en-US"/>
        </a:p>
      </dgm:t>
    </dgm:pt>
    <dgm:pt modelId="{3967070B-D125-4D00-ADDA-8B02EB840877}" type="sibTrans" cxnId="{B9997388-0932-4EFE-A1B7-658B3CCA5442}">
      <dgm:prSet/>
      <dgm:spPr/>
      <dgm:t>
        <a:bodyPr/>
        <a:lstStyle/>
        <a:p>
          <a:endParaRPr lang="en-US"/>
        </a:p>
      </dgm:t>
    </dgm:pt>
    <dgm:pt modelId="{5D72B1BA-B6D5-4017-A97B-3F57F708DB8B}" type="pres">
      <dgm:prSet presAssocID="{1C97DF3B-C4C7-4E56-A077-0375F54B859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D4AEB93-7F11-4ED2-8815-198AD5E564C3}" type="pres">
      <dgm:prSet presAssocID="{63E7A2EA-8D8B-429C-A89A-63B141C812E0}" presName="Accent1" presStyleCnt="0"/>
      <dgm:spPr/>
    </dgm:pt>
    <dgm:pt modelId="{E803077D-DF24-4E8A-A67D-8B0A3C3095E3}" type="pres">
      <dgm:prSet presAssocID="{63E7A2EA-8D8B-429C-A89A-63B141C812E0}" presName="Accent" presStyleLbl="node1" presStyleIdx="0" presStyleCnt="4" custScaleX="82645" custScaleY="82645"/>
      <dgm:spPr/>
    </dgm:pt>
    <dgm:pt modelId="{5D8640B1-FE58-4174-9B62-EC2A70768EF9}" type="pres">
      <dgm:prSet presAssocID="{63E7A2EA-8D8B-429C-A89A-63B141C812E0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FB5D4-219E-4649-9B02-24B45D4E06CA}" type="pres">
      <dgm:prSet presAssocID="{E1E53C73-CD12-43D9-8D13-BFB606CD3812}" presName="Accent2" presStyleCnt="0"/>
      <dgm:spPr/>
    </dgm:pt>
    <dgm:pt modelId="{6B01D528-4FA2-4C64-B3B5-C70B7699133D}" type="pres">
      <dgm:prSet presAssocID="{E1E53C73-CD12-43D9-8D13-BFB606CD3812}" presName="Accent" presStyleLbl="node1" presStyleIdx="1" presStyleCnt="4" custScaleX="75132" custScaleY="75132"/>
      <dgm:spPr/>
    </dgm:pt>
    <dgm:pt modelId="{DE729958-D000-4185-9D74-F7811337D0A7}" type="pres">
      <dgm:prSet presAssocID="{E1E53C73-CD12-43D9-8D13-BFB606CD3812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84A36-F644-4710-8B63-78556536C9B2}" type="pres">
      <dgm:prSet presAssocID="{ABB256E9-4D25-4C5E-A03F-3AE622D5BAF4}" presName="Accent3" presStyleCnt="0"/>
      <dgm:spPr/>
    </dgm:pt>
    <dgm:pt modelId="{8C4885DB-8DCA-4377-A131-5FC1C7F81BD4}" type="pres">
      <dgm:prSet presAssocID="{ABB256E9-4D25-4C5E-A03F-3AE622D5BAF4}" presName="Accent" presStyleLbl="node1" presStyleIdx="2" presStyleCnt="4" custScaleX="75132" custScaleY="75132"/>
      <dgm:spPr/>
    </dgm:pt>
    <dgm:pt modelId="{A80AA2DB-D230-4E72-ABB6-3E89B7A0E030}" type="pres">
      <dgm:prSet presAssocID="{ABB256E9-4D25-4C5E-A03F-3AE622D5BAF4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EACAF-C292-46A9-9ABC-11D300CABFE3}" type="pres">
      <dgm:prSet presAssocID="{339D2472-28BD-48D8-B6DB-6AEAB47DED90}" presName="Accent4" presStyleCnt="0"/>
      <dgm:spPr/>
    </dgm:pt>
    <dgm:pt modelId="{94F1B919-DAB2-4B55-B975-D8E102722502}" type="pres">
      <dgm:prSet presAssocID="{339D2472-28BD-48D8-B6DB-6AEAB47DED90}" presName="Accent" presStyleLbl="node1" presStyleIdx="3" presStyleCnt="4" custScaleX="75132" custScaleY="75132"/>
      <dgm:spPr/>
    </dgm:pt>
    <dgm:pt modelId="{FFD68375-FF29-453A-A877-4648AFA7512E}" type="pres">
      <dgm:prSet presAssocID="{339D2472-28BD-48D8-B6DB-6AEAB47DED90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6D2E78-3DFF-4C24-B309-48272CF81576}" type="presOf" srcId="{ABB256E9-4D25-4C5E-A03F-3AE622D5BAF4}" destId="{A80AA2DB-D230-4E72-ABB6-3E89B7A0E030}" srcOrd="0" destOrd="0" presId="urn:microsoft.com/office/officeart/2009/layout/CircleArrowProcess"/>
    <dgm:cxn modelId="{BAF05469-36CA-4A1D-9CF7-B68F96208689}" type="presOf" srcId="{1C97DF3B-C4C7-4E56-A077-0375F54B8596}" destId="{5D72B1BA-B6D5-4017-A97B-3F57F708DB8B}" srcOrd="0" destOrd="0" presId="urn:microsoft.com/office/officeart/2009/layout/CircleArrowProcess"/>
    <dgm:cxn modelId="{9F14DF10-EAA4-4266-A87E-34217EA6309E}" srcId="{1C97DF3B-C4C7-4E56-A077-0375F54B8596}" destId="{E1E53C73-CD12-43D9-8D13-BFB606CD3812}" srcOrd="1" destOrd="0" parTransId="{66B89DCF-7A99-4E5E-8F2D-90B858504CB5}" sibTransId="{E5627B72-8677-4082-840E-409C1E54A07E}"/>
    <dgm:cxn modelId="{A06E99AB-5F07-437B-BF71-2E74E740A784}" srcId="{1C97DF3B-C4C7-4E56-A077-0375F54B8596}" destId="{ABB256E9-4D25-4C5E-A03F-3AE622D5BAF4}" srcOrd="2" destOrd="0" parTransId="{37F39A6E-457D-41F4-9A2A-7D210F6FD865}" sibTransId="{018F2759-71F3-419D-933D-A5E76ED122FC}"/>
    <dgm:cxn modelId="{8FD50FD0-5DDB-4864-9635-2AF36DAC952C}" type="presOf" srcId="{339D2472-28BD-48D8-B6DB-6AEAB47DED90}" destId="{FFD68375-FF29-453A-A877-4648AFA7512E}" srcOrd="0" destOrd="0" presId="urn:microsoft.com/office/officeart/2009/layout/CircleArrowProcess"/>
    <dgm:cxn modelId="{67BA436E-2BC9-4356-B3A7-90DECC45F6FF}" srcId="{1C97DF3B-C4C7-4E56-A077-0375F54B8596}" destId="{63E7A2EA-8D8B-429C-A89A-63B141C812E0}" srcOrd="0" destOrd="0" parTransId="{9611AE2C-AD9D-4E43-980F-3980C0592600}" sibTransId="{2DA0FD22-22A5-4DB2-A7CE-511F2E68A384}"/>
    <dgm:cxn modelId="{B9997388-0932-4EFE-A1B7-658B3CCA5442}" srcId="{1C97DF3B-C4C7-4E56-A077-0375F54B8596}" destId="{339D2472-28BD-48D8-B6DB-6AEAB47DED90}" srcOrd="3" destOrd="0" parTransId="{27BD4463-0162-4B9F-A2D3-AEF265577F97}" sibTransId="{3967070B-D125-4D00-ADDA-8B02EB840877}"/>
    <dgm:cxn modelId="{ADC83116-ACFB-4E43-9C02-B0E63136AEEA}" type="presOf" srcId="{E1E53C73-CD12-43D9-8D13-BFB606CD3812}" destId="{DE729958-D000-4185-9D74-F7811337D0A7}" srcOrd="0" destOrd="0" presId="urn:microsoft.com/office/officeart/2009/layout/CircleArrowProcess"/>
    <dgm:cxn modelId="{3112A7FF-0C3A-415E-822C-C73545026EB9}" type="presOf" srcId="{63E7A2EA-8D8B-429C-A89A-63B141C812E0}" destId="{5D8640B1-FE58-4174-9B62-EC2A70768EF9}" srcOrd="0" destOrd="0" presId="urn:microsoft.com/office/officeart/2009/layout/CircleArrowProcess"/>
    <dgm:cxn modelId="{2094766E-FD17-4A27-B6DC-2A48109E476B}" type="presParOf" srcId="{5D72B1BA-B6D5-4017-A97B-3F57F708DB8B}" destId="{2D4AEB93-7F11-4ED2-8815-198AD5E564C3}" srcOrd="0" destOrd="0" presId="urn:microsoft.com/office/officeart/2009/layout/CircleArrowProcess"/>
    <dgm:cxn modelId="{F227DAEF-44DE-4EA1-A49C-66796B824679}" type="presParOf" srcId="{2D4AEB93-7F11-4ED2-8815-198AD5E564C3}" destId="{E803077D-DF24-4E8A-A67D-8B0A3C3095E3}" srcOrd="0" destOrd="0" presId="urn:microsoft.com/office/officeart/2009/layout/CircleArrowProcess"/>
    <dgm:cxn modelId="{31B3AAF6-E442-4C7E-B641-1F4E9D805719}" type="presParOf" srcId="{5D72B1BA-B6D5-4017-A97B-3F57F708DB8B}" destId="{5D8640B1-FE58-4174-9B62-EC2A70768EF9}" srcOrd="1" destOrd="0" presId="urn:microsoft.com/office/officeart/2009/layout/CircleArrowProcess"/>
    <dgm:cxn modelId="{5AB549B7-7BB2-4D4C-B4EB-2613CE951B83}" type="presParOf" srcId="{5D72B1BA-B6D5-4017-A97B-3F57F708DB8B}" destId="{C40FB5D4-219E-4649-9B02-24B45D4E06CA}" srcOrd="2" destOrd="0" presId="urn:microsoft.com/office/officeart/2009/layout/CircleArrowProcess"/>
    <dgm:cxn modelId="{49622331-3283-4127-A706-3F9899F986D9}" type="presParOf" srcId="{C40FB5D4-219E-4649-9B02-24B45D4E06CA}" destId="{6B01D528-4FA2-4C64-B3B5-C70B7699133D}" srcOrd="0" destOrd="0" presId="urn:microsoft.com/office/officeart/2009/layout/CircleArrowProcess"/>
    <dgm:cxn modelId="{C41A1EEF-54B0-4108-A799-791DE6800C82}" type="presParOf" srcId="{5D72B1BA-B6D5-4017-A97B-3F57F708DB8B}" destId="{DE729958-D000-4185-9D74-F7811337D0A7}" srcOrd="3" destOrd="0" presId="urn:microsoft.com/office/officeart/2009/layout/CircleArrowProcess"/>
    <dgm:cxn modelId="{AC5D5B36-70DB-4308-B0B0-33A8D74164CF}" type="presParOf" srcId="{5D72B1BA-B6D5-4017-A97B-3F57F708DB8B}" destId="{1AE84A36-F644-4710-8B63-78556536C9B2}" srcOrd="4" destOrd="0" presId="urn:microsoft.com/office/officeart/2009/layout/CircleArrowProcess"/>
    <dgm:cxn modelId="{77BE15C5-7B29-4DA5-AFA4-6F757055D5BE}" type="presParOf" srcId="{1AE84A36-F644-4710-8B63-78556536C9B2}" destId="{8C4885DB-8DCA-4377-A131-5FC1C7F81BD4}" srcOrd="0" destOrd="0" presId="urn:microsoft.com/office/officeart/2009/layout/CircleArrowProcess"/>
    <dgm:cxn modelId="{01D00B7B-4A1E-4DB9-AC84-ED63098693CE}" type="presParOf" srcId="{5D72B1BA-B6D5-4017-A97B-3F57F708DB8B}" destId="{A80AA2DB-D230-4E72-ABB6-3E89B7A0E030}" srcOrd="5" destOrd="0" presId="urn:microsoft.com/office/officeart/2009/layout/CircleArrowProcess"/>
    <dgm:cxn modelId="{FDFDFA10-32C0-4902-94CC-939D052C0661}" type="presParOf" srcId="{5D72B1BA-B6D5-4017-A97B-3F57F708DB8B}" destId="{D68EACAF-C292-46A9-9ABC-11D300CABFE3}" srcOrd="6" destOrd="0" presId="urn:microsoft.com/office/officeart/2009/layout/CircleArrowProcess"/>
    <dgm:cxn modelId="{55A2321F-8B1D-4CD5-9142-EEB9F8AE955F}" type="presParOf" srcId="{D68EACAF-C292-46A9-9ABC-11D300CABFE3}" destId="{94F1B919-DAB2-4B55-B975-D8E102722502}" srcOrd="0" destOrd="0" presId="urn:microsoft.com/office/officeart/2009/layout/CircleArrowProcess"/>
    <dgm:cxn modelId="{18400E54-8205-4B44-B919-B0D9C74E72B4}" type="presParOf" srcId="{5D72B1BA-B6D5-4017-A97B-3F57F708DB8B}" destId="{FFD68375-FF29-453A-A877-4648AFA7512E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D1544-313C-4B85-96E4-F98694E51952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3114286"/>
            <a:gd name="adj2" fmla="val 16200000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87B64-6ECE-4862-83FC-999710B65D9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0028571"/>
            <a:gd name="adj2" fmla="val 13114286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25212-3288-4862-A14D-4E6BB5BCB641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6942857"/>
            <a:gd name="adj2" fmla="val 10028571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25836-BB1E-40C6-9055-79DFE51E84A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3857143"/>
            <a:gd name="adj2" fmla="val 6942857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11B85-49CD-4C45-834D-28EF8F01FAF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771429"/>
            <a:gd name="adj2" fmla="val 3857143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E89E-646F-4749-98B8-1636056908AA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9285714"/>
            <a:gd name="adj2" fmla="val 771429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0CE5D-6568-4C58-8044-A6118E4DFAF6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6200000"/>
            <a:gd name="adj2" fmla="val 19285714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6D806-D633-4925-88FF-13EA3736C642}">
      <dsp:nvSpPr>
        <dsp:cNvPr id="0" name=""/>
        <dsp:cNvSpPr/>
      </dsp:nvSpPr>
      <dsp:spPr>
        <a:xfrm>
          <a:off x="2816366" y="1748944"/>
          <a:ext cx="1563672" cy="1563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development model</a:t>
          </a:r>
        </a:p>
      </dsp:txBody>
      <dsp:txXfrm>
        <a:off x="3045360" y="1977938"/>
        <a:ext cx="1105684" cy="1105684"/>
      </dsp:txXfrm>
    </dsp:sp>
    <dsp:sp modelId="{0B9D4084-EA21-4F7B-A20F-0E1723A71ADE}">
      <dsp:nvSpPr>
        <dsp:cNvPr id="0" name=""/>
        <dsp:cNvSpPr/>
      </dsp:nvSpPr>
      <dsp:spPr>
        <a:xfrm>
          <a:off x="3050917" y="749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Waterfall model</a:t>
          </a:r>
        </a:p>
      </dsp:txBody>
      <dsp:txXfrm>
        <a:off x="3211213" y="161045"/>
        <a:ext cx="773978" cy="773978"/>
      </dsp:txXfrm>
    </dsp:sp>
    <dsp:sp modelId="{024B37C8-2E78-4627-9714-90BFEACD2D8D}">
      <dsp:nvSpPr>
        <dsp:cNvPr id="0" name=""/>
        <dsp:cNvSpPr/>
      </dsp:nvSpPr>
      <dsp:spPr>
        <a:xfrm>
          <a:off x="4601090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Iterative model</a:t>
          </a:r>
        </a:p>
      </dsp:txBody>
      <dsp:txXfrm>
        <a:off x="4761386" y="907569"/>
        <a:ext cx="773978" cy="773978"/>
      </dsp:txXfrm>
    </dsp:sp>
    <dsp:sp modelId="{D02A1073-280A-4030-B61B-6AB009F7EB42}">
      <dsp:nvSpPr>
        <dsp:cNvPr id="0" name=""/>
        <dsp:cNvSpPr/>
      </dsp:nvSpPr>
      <dsp:spPr>
        <a:xfrm>
          <a:off x="4983951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Agile model</a:t>
          </a:r>
        </a:p>
      </dsp:txBody>
      <dsp:txXfrm>
        <a:off x="5144247" y="2584993"/>
        <a:ext cx="773978" cy="773978"/>
      </dsp:txXfrm>
    </dsp:sp>
    <dsp:sp modelId="{B0856285-8B4C-4921-A3FF-D6436B7247C2}">
      <dsp:nvSpPr>
        <dsp:cNvPr id="0" name=""/>
        <dsp:cNvSpPr/>
      </dsp:nvSpPr>
      <dsp:spPr>
        <a:xfrm>
          <a:off x="3911198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RAD model</a:t>
          </a:r>
        </a:p>
      </dsp:txBody>
      <dsp:txXfrm>
        <a:off x="4071494" y="3930183"/>
        <a:ext cx="773978" cy="773978"/>
      </dsp:txXfrm>
    </dsp:sp>
    <dsp:sp modelId="{120EC894-2FDD-4E69-8DA1-1E4987D6750C}">
      <dsp:nvSpPr>
        <dsp:cNvPr id="0" name=""/>
        <dsp:cNvSpPr/>
      </dsp:nvSpPr>
      <dsp:spPr>
        <a:xfrm>
          <a:off x="2190636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Incremental model</a:t>
          </a:r>
        </a:p>
      </dsp:txBody>
      <dsp:txXfrm>
        <a:off x="2350932" y="3930183"/>
        <a:ext cx="773978" cy="773978"/>
      </dsp:txXfrm>
    </dsp:sp>
    <dsp:sp modelId="{5EBC7458-FEF4-4BAA-BB89-62B9D0604C8A}">
      <dsp:nvSpPr>
        <dsp:cNvPr id="0" name=""/>
        <dsp:cNvSpPr/>
      </dsp:nvSpPr>
      <dsp:spPr>
        <a:xfrm>
          <a:off x="1117883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 model</a:t>
          </a:r>
        </a:p>
      </dsp:txBody>
      <dsp:txXfrm>
        <a:off x="1278179" y="2584993"/>
        <a:ext cx="773978" cy="773978"/>
      </dsp:txXfrm>
    </dsp:sp>
    <dsp:sp modelId="{C0E538A1-8247-4D29-A464-326B7E9E49F2}">
      <dsp:nvSpPr>
        <dsp:cNvPr id="0" name=""/>
        <dsp:cNvSpPr/>
      </dsp:nvSpPr>
      <dsp:spPr>
        <a:xfrm>
          <a:off x="1500744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Spiral model</a:t>
          </a:r>
        </a:p>
      </dsp:txBody>
      <dsp:txXfrm>
        <a:off x="1661040" y="907569"/>
        <a:ext cx="773978" cy="773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3077D-DF24-4E8A-A67D-8B0A3C3095E3}">
      <dsp:nvSpPr>
        <dsp:cNvPr id="0" name=""/>
        <dsp:cNvSpPr/>
      </dsp:nvSpPr>
      <dsp:spPr>
        <a:xfrm>
          <a:off x="3518721" y="203934"/>
          <a:ext cx="1740599" cy="174077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640B1-FE58-4174-9B62-EC2A70768EF9}">
      <dsp:nvSpPr>
        <dsp:cNvPr id="0" name=""/>
        <dsp:cNvSpPr/>
      </dsp:nvSpPr>
      <dsp:spPr>
        <a:xfrm>
          <a:off x="3800960" y="783591"/>
          <a:ext cx="1175331" cy="5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Planning</a:t>
          </a:r>
          <a:endParaRPr lang="en-US" sz="1100" kern="1200" dirty="0"/>
        </a:p>
      </dsp:txBody>
      <dsp:txXfrm>
        <a:off x="3800960" y="783591"/>
        <a:ext cx="1175331" cy="587605"/>
      </dsp:txXfrm>
    </dsp:sp>
    <dsp:sp modelId="{6B01D528-4FA2-4C64-B3B5-C70B7699133D}">
      <dsp:nvSpPr>
        <dsp:cNvPr id="0" name=""/>
        <dsp:cNvSpPr/>
      </dsp:nvSpPr>
      <dsp:spPr>
        <a:xfrm>
          <a:off x="3012740" y="1493458"/>
          <a:ext cx="1582366" cy="158252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29958-D000-4185-9D74-F7811337D0A7}">
      <dsp:nvSpPr>
        <dsp:cNvPr id="0" name=""/>
        <dsp:cNvSpPr/>
      </dsp:nvSpPr>
      <dsp:spPr>
        <a:xfrm>
          <a:off x="3213492" y="1996225"/>
          <a:ext cx="1175331" cy="5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Analysis</a:t>
          </a:r>
          <a:endParaRPr lang="en-US" sz="1100" kern="1200" dirty="0"/>
        </a:p>
      </dsp:txBody>
      <dsp:txXfrm>
        <a:off x="3213492" y="1996225"/>
        <a:ext cx="1175331" cy="587605"/>
      </dsp:txXfrm>
    </dsp:sp>
    <dsp:sp modelId="{8C4885DB-8DCA-4377-A131-5FC1C7F81BD4}">
      <dsp:nvSpPr>
        <dsp:cNvPr id="0" name=""/>
        <dsp:cNvSpPr/>
      </dsp:nvSpPr>
      <dsp:spPr>
        <a:xfrm>
          <a:off x="3597838" y="2708326"/>
          <a:ext cx="1582366" cy="158252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AA2DB-D230-4E72-ABB6-3E89B7A0E030}">
      <dsp:nvSpPr>
        <dsp:cNvPr id="0" name=""/>
        <dsp:cNvSpPr/>
      </dsp:nvSpPr>
      <dsp:spPr>
        <a:xfrm>
          <a:off x="3800960" y="3208859"/>
          <a:ext cx="1175331" cy="5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Design</a:t>
          </a:r>
          <a:endParaRPr lang="en-US" sz="1100" kern="1200" dirty="0"/>
        </a:p>
      </dsp:txBody>
      <dsp:txXfrm>
        <a:off x="3800960" y="3208859"/>
        <a:ext cx="1175331" cy="587605"/>
      </dsp:txXfrm>
    </dsp:sp>
    <dsp:sp modelId="{94F1B919-DAB2-4B55-B975-D8E102722502}">
      <dsp:nvSpPr>
        <dsp:cNvPr id="0" name=""/>
        <dsp:cNvSpPr/>
      </dsp:nvSpPr>
      <dsp:spPr>
        <a:xfrm>
          <a:off x="3125975" y="4021556"/>
          <a:ext cx="1359452" cy="136010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68375-FF29-453A-A877-4648AFA7512E}">
      <dsp:nvSpPr>
        <dsp:cNvPr id="0" name=""/>
        <dsp:cNvSpPr/>
      </dsp:nvSpPr>
      <dsp:spPr>
        <a:xfrm>
          <a:off x="3213492" y="4421493"/>
          <a:ext cx="1175331" cy="5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Implementation</a:t>
          </a:r>
          <a:endParaRPr lang="en-US" sz="1100" kern="1200" dirty="0"/>
        </a:p>
      </dsp:txBody>
      <dsp:txXfrm>
        <a:off x="3213492" y="4421493"/>
        <a:ext cx="1175331" cy="58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1676-1DE2-458B-90FC-D5D4D01EA26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9186-0F7F-4415-A6CE-613EF702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OF AASHISH! (RISE OF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</a:t>
            </a:r>
            <a:r>
              <a:rPr lang="en-US" dirty="0" smtClean="0"/>
              <a:t>OF AASHISH! </a:t>
            </a:r>
            <a:r>
              <a:rPr lang="en-US" smtClean="0"/>
              <a:t>(Why XP?)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9F4-19BA-40F2-B011-90CF0A2B491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6633" y="222031"/>
            <a:ext cx="9818258" cy="1663040"/>
          </a:xfrm>
        </p:spPr>
        <p:txBody>
          <a:bodyPr/>
          <a:lstStyle/>
          <a:p>
            <a:r>
              <a:rPr lang="en-US" dirty="0"/>
              <a:t>	Extreme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0787" y="3925594"/>
            <a:ext cx="3610708" cy="278588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Aashish Tamrakar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Aryal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Niroj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Bajracharya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Sudip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Gyawali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ELEMENTS OF XP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Code review</a:t>
            </a:r>
          </a:p>
          <a:p>
            <a:r>
              <a:rPr lang="en-US" dirty="0"/>
              <a:t>T</a:t>
            </a:r>
            <a:r>
              <a:rPr lang="en-US" dirty="0" smtClean="0"/>
              <a:t>esting</a:t>
            </a:r>
          </a:p>
          <a:p>
            <a:r>
              <a:rPr lang="en-US" dirty="0" smtClean="0"/>
              <a:t>Small Releases</a:t>
            </a:r>
          </a:p>
          <a:p>
            <a:r>
              <a:rPr lang="en-US" dirty="0" smtClean="0"/>
              <a:t>Refactoring</a:t>
            </a:r>
          </a:p>
          <a:p>
            <a:r>
              <a:rPr lang="en-US" dirty="0" smtClean="0"/>
              <a:t>Metaphor 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UI (modern)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26" y="0"/>
            <a:ext cx="7467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3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Pair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Two people working in the same computer.</a:t>
            </a:r>
          </a:p>
          <a:p>
            <a:r>
              <a:rPr lang="en-US" dirty="0"/>
              <a:t>Less time , less error (efficient)</a:t>
            </a:r>
          </a:p>
          <a:p>
            <a:r>
              <a:rPr lang="en-US" dirty="0"/>
              <a:t>Navigator directs overall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objective </a:t>
            </a:r>
            <a:r>
              <a:rPr lang="en-US" dirty="0"/>
              <a:t>of the program.</a:t>
            </a:r>
          </a:p>
          <a:p>
            <a:r>
              <a:rPr lang="en-US" dirty="0"/>
              <a:t>Knowledge is shared.</a:t>
            </a:r>
          </a:p>
          <a:p>
            <a:r>
              <a:rPr lang="en-US" dirty="0"/>
              <a:t>Expert and novice pairing.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24" y="2324443"/>
            <a:ext cx="5022376" cy="40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0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Review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improve the code or find error.</a:t>
            </a:r>
          </a:p>
          <a:p>
            <a:r>
              <a:rPr lang="en-US" dirty="0" smtClean="0"/>
              <a:t>Continuous process of improvement.</a:t>
            </a:r>
          </a:p>
          <a:p>
            <a:r>
              <a:rPr lang="en-US" dirty="0" smtClean="0"/>
              <a:t>Clean and Efficient code.</a:t>
            </a:r>
          </a:p>
          <a:p>
            <a:r>
              <a:rPr lang="en-US" dirty="0" smtClean="0"/>
              <a:t>Helps in quality control.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914" y="3102959"/>
            <a:ext cx="5377218" cy="32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Courage </a:t>
            </a:r>
          </a:p>
          <a:p>
            <a:r>
              <a:rPr lang="en-US" dirty="0" smtClean="0"/>
              <a:t>Respect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09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smtClean="0"/>
              <a:t>ystem </a:t>
            </a:r>
            <a:r>
              <a:rPr lang="en-US" dirty="0" smtClean="0"/>
              <a:t>requiring constant system changes.</a:t>
            </a:r>
          </a:p>
          <a:p>
            <a:r>
              <a:rPr lang="en-US" dirty="0" smtClean="0"/>
              <a:t>No risk </a:t>
            </a:r>
            <a:r>
              <a:rPr lang="en-US" dirty="0"/>
              <a:t>of low acceptance of the final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Projects in rush</a:t>
            </a:r>
          </a:p>
          <a:p>
            <a:r>
              <a:rPr lang="en-US" dirty="0" smtClean="0"/>
              <a:t>Risky projects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 1990s, Object Oriented Programming replaced procedural programming.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17" y="3207225"/>
            <a:ext cx="6298966" cy="23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Internet changed the business requirement to rapidly changing.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36730" y="2879678"/>
            <a:ext cx="10887070" cy="2975212"/>
            <a:chOff x="436730" y="2879678"/>
            <a:chExt cx="10887070" cy="2975212"/>
          </a:xfrm>
        </p:grpSpPr>
        <p:sp>
          <p:nvSpPr>
            <p:cNvPr id="5" name="Explosion 1 4"/>
            <p:cNvSpPr/>
            <p:nvPr/>
          </p:nvSpPr>
          <p:spPr>
            <a:xfrm>
              <a:off x="436730" y="2879678"/>
              <a:ext cx="2879678" cy="297521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Dot Com Bubble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58739" y="4341766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2544" y="4088662"/>
              <a:ext cx="2619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↑ Internet rose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3240" y="4352050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97045" y="4080156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Development</a:t>
              </a:r>
            </a:p>
            <a:p>
              <a:pPr algn="ctr"/>
              <a:r>
                <a:rPr lang="en-US" dirty="0"/>
                <a:t>Time ↓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038460" y="2610292"/>
            <a:ext cx="6115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KENT BECK</a:t>
            </a:r>
          </a:p>
        </p:txBody>
      </p:sp>
    </p:spTree>
    <p:extLst>
      <p:ext uri="{BB962C8B-B14F-4D97-AF65-F5344CB8AC3E}">
        <p14:creationId xmlns:p14="http://schemas.microsoft.com/office/powerpoint/2010/main" val="1667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- </a:t>
            </a:r>
            <a:r>
              <a:rPr lang="en-US" b="1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71" y="2132177"/>
            <a:ext cx="6608657" cy="29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365125"/>
            <a:ext cx="11466220" cy="1325563"/>
          </a:xfrm>
        </p:spPr>
        <p:txBody>
          <a:bodyPr/>
          <a:lstStyle/>
          <a:p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treme</a:t>
            </a:r>
            <a:r>
              <a:rPr lang="en-US" dirty="0" smtClean="0"/>
              <a:t> </a:t>
            </a:r>
            <a:r>
              <a:rPr lang="en-US" b="1" dirty="0"/>
              <a:t>P</a:t>
            </a:r>
            <a:r>
              <a:rPr lang="en-US" dirty="0"/>
              <a:t>rogramming (XP) - </a:t>
            </a:r>
            <a:r>
              <a:rPr lang="en-US" b="1" dirty="0"/>
              <a:t>Introduction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17360484"/>
              </p:ext>
            </p:extLst>
          </p:nvPr>
        </p:nvGraphicFramePr>
        <p:xfrm>
          <a:off x="-232899" y="1577796"/>
          <a:ext cx="7196406" cy="486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0"/>
          <p:cNvSpPr/>
          <p:nvPr/>
        </p:nvSpPr>
        <p:spPr>
          <a:xfrm rot="14400000">
            <a:off x="6021257" y="3587655"/>
            <a:ext cx="736625" cy="959929"/>
          </a:xfrm>
          <a:prstGeom prst="downArrow">
            <a:avLst>
              <a:gd name="adj1" fmla="val 50000"/>
              <a:gd name="adj2" fmla="val 52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26625" y="1437119"/>
            <a:ext cx="5397242" cy="3796063"/>
            <a:chOff x="5704595" y="1437119"/>
            <a:chExt cx="5397242" cy="3796063"/>
          </a:xfrm>
        </p:grpSpPr>
        <p:sp>
          <p:nvSpPr>
            <p:cNvPr id="14" name="Freeform 13"/>
            <p:cNvSpPr/>
            <p:nvPr/>
          </p:nvSpPr>
          <p:spPr>
            <a:xfrm>
              <a:off x="6636159" y="2441557"/>
              <a:ext cx="1806457" cy="1806546"/>
            </a:xfrm>
            <a:custGeom>
              <a:avLst/>
              <a:gdLst>
                <a:gd name="connsiteX0" fmla="*/ 0 w 1806457"/>
                <a:gd name="connsiteY0" fmla="*/ 903273 h 1806546"/>
                <a:gd name="connsiteX1" fmla="*/ 903229 w 1806457"/>
                <a:gd name="connsiteY1" fmla="*/ 0 h 1806546"/>
                <a:gd name="connsiteX2" fmla="*/ 1806458 w 1806457"/>
                <a:gd name="connsiteY2" fmla="*/ 903273 h 1806546"/>
                <a:gd name="connsiteX3" fmla="*/ 903229 w 1806457"/>
                <a:gd name="connsiteY3" fmla="*/ 1806546 h 1806546"/>
                <a:gd name="connsiteX4" fmla="*/ 0 w 1806457"/>
                <a:gd name="connsiteY4" fmla="*/ 903273 h 180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457" h="1806546">
                  <a:moveTo>
                    <a:pt x="0" y="903273"/>
                  </a:moveTo>
                  <a:cubicBezTo>
                    <a:pt x="0" y="404409"/>
                    <a:pt x="404389" y="0"/>
                    <a:pt x="903229" y="0"/>
                  </a:cubicBezTo>
                  <a:cubicBezTo>
                    <a:pt x="1402069" y="0"/>
                    <a:pt x="1806458" y="404409"/>
                    <a:pt x="1806458" y="903273"/>
                  </a:cubicBezTo>
                  <a:cubicBezTo>
                    <a:pt x="1806458" y="1402137"/>
                    <a:pt x="1402069" y="1806546"/>
                    <a:pt x="903229" y="1806546"/>
                  </a:cubicBezTo>
                  <a:cubicBezTo>
                    <a:pt x="404389" y="1806546"/>
                    <a:pt x="0" y="1402137"/>
                    <a:pt x="0" y="90327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650" tIns="302663" rIns="302650" bIns="30266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/>
                <a:t>Agile model</a:t>
              </a:r>
            </a:p>
          </p:txBody>
        </p:sp>
        <p:sp>
          <p:nvSpPr>
            <p:cNvPr id="15" name="Block Arc 14"/>
            <p:cNvSpPr/>
            <p:nvPr/>
          </p:nvSpPr>
          <p:spPr>
            <a:xfrm>
              <a:off x="5704595" y="1437119"/>
              <a:ext cx="3641519" cy="3796063"/>
            </a:xfrm>
            <a:prstGeom prst="blockArc">
              <a:avLst>
                <a:gd name="adj1" fmla="val 17527788"/>
                <a:gd name="adj2" fmla="val 4119114"/>
                <a:gd name="adj3" fmla="val 575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385945" y="1757127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XP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427073" y="177269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b="1" kern="1200" dirty="0"/>
                <a:t>Extreme Programming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759974" y="2858364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FDD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806499" y="287203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Feature Driven Development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385945" y="3975166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ASD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9427073" y="3994906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Adaptive Software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2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46D806-D633-4925-88FF-13EA3736C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9D4084-EA21-4F7B-A20F-0E1723A71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C0CE5D-6568-4C58-8044-A6118E4DF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24B37C8-2E78-4627-9714-90BFEACD2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403E89E-646F-4749-98B8-163605690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2A1073-280A-4030-B61B-6AB009F7E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F11B85-49CD-4C45-834D-28EF8F01F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856285-8B4C-4921-A3FF-D6436B724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4C25836-BB1E-40C6-9055-79DFE51E8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20EC894-2FDD-4E69-8DA1-1E4987D67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725212-3288-4862-A14D-4E6BB5BC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EBC7458-FEF4-4BAA-BB89-62B9D060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3787B64-6ECE-4862-83FC-999710B65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E538A1-8247-4D29-A464-326B7E9E4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74D1544-313C-4B85-96E4-F98694E5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3" y="365125"/>
            <a:ext cx="11240086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 rot="10800000" flipV="1">
            <a:off x="1533004" y="3293655"/>
            <a:ext cx="10764771" cy="52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5BC587-C97E-5C40-ADA8-4F2558DF8CD7}"/>
              </a:ext>
            </a:extLst>
          </p:cNvPr>
          <p:cNvSpPr txBox="1"/>
          <p:nvPr/>
        </p:nvSpPr>
        <p:spPr>
          <a:xfrm>
            <a:off x="352418" y="1541349"/>
            <a:ext cx="121509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Extreme Programming can be defined as: software development model intended to improve software quality &amp; responsiveness to changing software requirements.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 XP, there are </a:t>
            </a:r>
            <a:r>
              <a:rPr lang="en-US" sz="2800" b="1"/>
              <a:t>shorter software development cycles</a:t>
            </a:r>
            <a:r>
              <a:rPr lang="en-US" sz="2800"/>
              <a:t> where checkpoints can be incorporating new software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9360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3B6084-F736-A941-B57C-DA4A0F99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0" y="-235379"/>
            <a:ext cx="11224048" cy="1460500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292BAC-9FB4-7241-A8BB-F0A7AC4E93FD}"/>
              </a:ext>
            </a:extLst>
          </p:cNvPr>
          <p:cNvSpPr txBox="1"/>
          <p:nvPr/>
        </p:nvSpPr>
        <p:spPr>
          <a:xfrm>
            <a:off x="5124980" y="25122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02815937"/>
              </p:ext>
            </p:extLst>
          </p:nvPr>
        </p:nvGraphicFramePr>
        <p:xfrm>
          <a:off x="487912" y="926092"/>
          <a:ext cx="8272061" cy="558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475186" y="945091"/>
            <a:ext cx="4193929" cy="5396436"/>
            <a:chOff x="4529778" y="1081569"/>
            <a:chExt cx="4193929" cy="5396436"/>
          </a:xfrm>
        </p:grpSpPr>
        <p:grpSp>
          <p:nvGrpSpPr>
            <p:cNvPr id="24" name="Group 23"/>
            <p:cNvGrpSpPr/>
            <p:nvPr/>
          </p:nvGrpSpPr>
          <p:grpSpPr>
            <a:xfrm>
              <a:off x="4529778" y="1083213"/>
              <a:ext cx="4193929" cy="5394792"/>
              <a:chOff x="4543845" y="900333"/>
              <a:chExt cx="4193929" cy="539479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543845" y="1225121"/>
                <a:ext cx="4121853" cy="5039649"/>
                <a:chOff x="5718754" y="1196116"/>
                <a:chExt cx="4121853" cy="5039649"/>
              </a:xfrm>
            </p:grpSpPr>
            <p:sp>
              <p:nvSpPr>
                <p:cNvPr id="15" name="Circular Arrow 14"/>
                <p:cNvSpPr/>
                <p:nvPr/>
              </p:nvSpPr>
              <p:spPr>
                <a:xfrm rot="5100000" flipH="1">
                  <a:off x="5503679" y="1949380"/>
                  <a:ext cx="4501460" cy="4071309"/>
                </a:xfrm>
                <a:prstGeom prst="circularArrow">
                  <a:avLst>
                    <a:gd name="adj1" fmla="val 5755"/>
                    <a:gd name="adj2" fmla="val 1142318"/>
                    <a:gd name="adj3" fmla="val 20603927"/>
                    <a:gd name="adj4" fmla="val 9894544"/>
                    <a:gd name="adj5" fmla="val 823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754409" y="3661868"/>
                  <a:ext cx="146386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Repeating</a:t>
                  </a:r>
                </a:p>
                <a:p>
                  <a:pPr algn="ctr"/>
                  <a:r>
                    <a:rPr lang="en-US" dirty="0" smtClean="0"/>
                    <a:t>Many times</a:t>
                  </a:r>
                  <a:endParaRPr lang="en-US" dirty="0"/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 flipH="1">
                  <a:off x="7118253" y="1395286"/>
                  <a:ext cx="998805" cy="3403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8117058" y="1196116"/>
                  <a:ext cx="1723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New</a:t>
                  </a:r>
                  <a:r>
                    <a:rPr lang="en-US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 </a:t>
                  </a:r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Change</a:t>
                  </a:r>
                  <a:endParaRPr 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5755424" y="900333"/>
                <a:ext cx="2982350" cy="53947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061562" y="1081569"/>
              <a:ext cx="5036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XP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619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0"/>
            <a:ext cx="10515600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3" y="1325563"/>
            <a:ext cx="11679535" cy="48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</a:t>
            </a:r>
            <a:r>
              <a:rPr lang="en-US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Name </a:t>
            </a:r>
            <a:r>
              <a:rPr lang="en-US" dirty="0" smtClean="0"/>
              <a:t>“Extreme Programming”?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14" y="1918008"/>
            <a:ext cx="7297572" cy="39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294</Words>
  <Application>Microsoft Office PowerPoint</Application>
  <PresentationFormat>Widescreen</PresentationFormat>
  <Paragraphs>85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Office Theme</vt:lpstr>
      <vt:lpstr> Extreme Programming</vt:lpstr>
      <vt:lpstr>Rise of Extreme Programming</vt:lpstr>
      <vt:lpstr>Rise of Extreme Programming</vt:lpstr>
      <vt:lpstr>Extreme Programming - Introduction</vt:lpstr>
      <vt:lpstr>eXtreme Programming (XP) - Introduction</vt:lpstr>
      <vt:lpstr>Extreme Programming (XP) - Introduction</vt:lpstr>
      <vt:lpstr>Extreme Programming (XP) - Diagram</vt:lpstr>
      <vt:lpstr>Extreme Programming (XP) - Diagram</vt:lpstr>
      <vt:lpstr>Why Name “Extreme Programming”?</vt:lpstr>
      <vt:lpstr>ELEMENTS OF XP</vt:lpstr>
      <vt:lpstr>Pair programming</vt:lpstr>
      <vt:lpstr>Code Review</vt:lpstr>
      <vt:lpstr>VALUES</vt:lpstr>
      <vt:lpstr>Uses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Extreme Programming</dc:title>
  <dc:creator>Aashish Tamrakar</dc:creator>
  <cp:lastModifiedBy>Asim Aryal</cp:lastModifiedBy>
  <cp:revision>28</cp:revision>
  <dcterms:created xsi:type="dcterms:W3CDTF">2019-12-05T11:22:12Z</dcterms:created>
  <dcterms:modified xsi:type="dcterms:W3CDTF">2019-12-07T17:23:26Z</dcterms:modified>
</cp:coreProperties>
</file>