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C412A-1D07-4E9D-B4C8-9B612BF914F0}" type="doc">
      <dgm:prSet loTypeId="urn:microsoft.com/office/officeart/2009/3/layout/CircleRelationship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850A8-081F-41AC-84A7-81EC49F98062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C5B4F76D-E635-41B2-9434-8FCAE05A8802}" type="parTrans" cxnId="{53BE02E1-1626-4FFB-9A24-EAFC89139B99}">
      <dgm:prSet/>
      <dgm:spPr/>
      <dgm:t>
        <a:bodyPr/>
        <a:lstStyle/>
        <a:p>
          <a:endParaRPr lang="en-US"/>
        </a:p>
      </dgm:t>
    </dgm:pt>
    <dgm:pt modelId="{2E2D8130-79F3-489F-B8C9-2380913179B1}" type="sibTrans" cxnId="{53BE02E1-1626-4FFB-9A24-EAFC89139B99}">
      <dgm:prSet/>
      <dgm:spPr/>
      <dgm:t>
        <a:bodyPr/>
        <a:lstStyle/>
        <a:p>
          <a:endParaRPr lang="en-US"/>
        </a:p>
      </dgm:t>
    </dgm:pt>
    <dgm:pt modelId="{B7AD6FA1-A26D-4A5C-8C90-6B87FF6B8437}">
      <dgm:prSet phldrT="[Text]"/>
      <dgm:spPr/>
      <dgm:t>
        <a:bodyPr/>
        <a:lstStyle/>
        <a:p>
          <a:r>
            <a:rPr lang="en-US" dirty="0" smtClean="0"/>
            <a:t>Managing</a:t>
          </a:r>
          <a:endParaRPr lang="en-US" dirty="0"/>
        </a:p>
      </dgm:t>
    </dgm:pt>
    <dgm:pt modelId="{B97D1661-7F45-48CF-B6C9-357710AE2E6C}" type="parTrans" cxnId="{42701371-F19E-49D2-9387-0F918555D7FF}">
      <dgm:prSet/>
      <dgm:spPr/>
      <dgm:t>
        <a:bodyPr/>
        <a:lstStyle/>
        <a:p>
          <a:endParaRPr lang="en-US"/>
        </a:p>
      </dgm:t>
    </dgm:pt>
    <dgm:pt modelId="{8CAFB07C-7769-4358-95DD-A2F1E578F61B}" type="sibTrans" cxnId="{42701371-F19E-49D2-9387-0F918555D7FF}">
      <dgm:prSet/>
      <dgm:spPr/>
      <dgm:t>
        <a:bodyPr/>
        <a:lstStyle/>
        <a:p>
          <a:endParaRPr lang="en-US"/>
        </a:p>
      </dgm:t>
    </dgm:pt>
    <dgm:pt modelId="{42643A63-8AD7-4427-A529-BFB81CF332DD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973455C-CCC2-4AE0-A540-307D1A8C5B0C}" type="parTrans" cxnId="{6CBD5A01-01A6-470D-B7BC-D5EF66A2C4D3}">
      <dgm:prSet/>
      <dgm:spPr/>
      <dgm:t>
        <a:bodyPr/>
        <a:lstStyle/>
        <a:p>
          <a:endParaRPr lang="en-US"/>
        </a:p>
      </dgm:t>
    </dgm:pt>
    <dgm:pt modelId="{BB66922F-93D4-40EE-A69B-7D4198FF13F0}" type="sibTrans" cxnId="{6CBD5A01-01A6-470D-B7BC-D5EF66A2C4D3}">
      <dgm:prSet/>
      <dgm:spPr/>
      <dgm:t>
        <a:bodyPr/>
        <a:lstStyle/>
        <a:p>
          <a:endParaRPr lang="en-US"/>
        </a:p>
      </dgm:t>
    </dgm:pt>
    <dgm:pt modelId="{D1F2CE4B-FC08-4F2A-84DA-1B5A7FE753A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27B5CC1-817C-41CB-BE1C-B1708D4086BB}" type="parTrans" cxnId="{C91518A0-89BB-4315-8100-959D0B005D66}">
      <dgm:prSet/>
      <dgm:spPr/>
      <dgm:t>
        <a:bodyPr/>
        <a:lstStyle/>
        <a:p>
          <a:endParaRPr lang="en-US"/>
        </a:p>
      </dgm:t>
    </dgm:pt>
    <dgm:pt modelId="{6A079385-A873-421C-8A10-BFBAAB41EE81}" type="sibTrans" cxnId="{C91518A0-89BB-4315-8100-959D0B005D66}">
      <dgm:prSet/>
      <dgm:spPr/>
      <dgm:t>
        <a:bodyPr/>
        <a:lstStyle/>
        <a:p>
          <a:endParaRPr lang="en-US"/>
        </a:p>
      </dgm:t>
    </dgm:pt>
    <dgm:pt modelId="{0C150617-2E78-4857-9446-496534D991B6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741732C6-654D-4FD8-B95E-4D4FDF9E17CB}" type="parTrans" cxnId="{9183C238-1405-4004-BB1C-0D13A89CB237}">
      <dgm:prSet/>
      <dgm:spPr/>
      <dgm:t>
        <a:bodyPr/>
        <a:lstStyle/>
        <a:p>
          <a:endParaRPr lang="en-US"/>
        </a:p>
      </dgm:t>
    </dgm:pt>
    <dgm:pt modelId="{6BE8FACE-E52F-4D3E-BB66-4A019C981C5D}" type="sibTrans" cxnId="{9183C238-1405-4004-BB1C-0D13A89CB237}">
      <dgm:prSet/>
      <dgm:spPr/>
      <dgm:t>
        <a:bodyPr/>
        <a:lstStyle/>
        <a:p>
          <a:endParaRPr lang="en-US"/>
        </a:p>
      </dgm:t>
    </dgm:pt>
    <dgm:pt modelId="{77E3B7FC-C567-4AD1-9617-9E1C29A575B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3DD8EAE-E236-4277-AB8B-A8A929955423}" type="parTrans" cxnId="{43053759-172B-4342-B1A2-4D89C4200CB5}">
      <dgm:prSet/>
      <dgm:spPr/>
      <dgm:t>
        <a:bodyPr/>
        <a:lstStyle/>
        <a:p>
          <a:endParaRPr lang="en-US"/>
        </a:p>
      </dgm:t>
    </dgm:pt>
    <dgm:pt modelId="{86AE56C2-0EC5-4E70-91D1-AEF29DA8FEE7}" type="sibTrans" cxnId="{43053759-172B-4342-B1A2-4D89C4200CB5}">
      <dgm:prSet/>
      <dgm:spPr/>
      <dgm:t>
        <a:bodyPr/>
        <a:lstStyle/>
        <a:p>
          <a:endParaRPr lang="en-US"/>
        </a:p>
      </dgm:t>
    </dgm:pt>
    <dgm:pt modelId="{67FD89F9-3578-4A5B-96AF-1313E75DF1DC}" type="pres">
      <dgm:prSet presAssocID="{663C412A-1D07-4E9D-B4C8-9B612BF914F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4913147-EB6F-40D0-B1DB-2D1AF1860883}" type="pres">
      <dgm:prSet presAssocID="{9E9850A8-081F-41AC-84A7-81EC49F98062}" presName="Parent" presStyleLbl="node0" presStyleIdx="0" presStyleCnt="1" custLinFactNeighborX="10697" custLinFactNeighborY="7182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6543234-C2E1-41C7-99F9-88BE8FB26255}" type="pres">
      <dgm:prSet presAssocID="{9E9850A8-081F-41AC-84A7-81EC49F98062}" presName="Accent2" presStyleLbl="node1" presStyleIdx="0" presStyleCnt="19"/>
      <dgm:spPr/>
    </dgm:pt>
    <dgm:pt modelId="{54B9E3E7-62E8-4E95-9D88-B6D6B31CF872}" type="pres">
      <dgm:prSet presAssocID="{9E9850A8-081F-41AC-84A7-81EC49F98062}" presName="Accent3" presStyleLbl="node1" presStyleIdx="1" presStyleCnt="19"/>
      <dgm:spPr/>
    </dgm:pt>
    <dgm:pt modelId="{22A9C01E-DA1F-435F-9AE7-2B36A328953F}" type="pres">
      <dgm:prSet presAssocID="{9E9850A8-081F-41AC-84A7-81EC49F98062}" presName="Accent4" presStyleLbl="node1" presStyleIdx="2" presStyleCnt="19"/>
      <dgm:spPr/>
    </dgm:pt>
    <dgm:pt modelId="{F04CE2F7-E782-467B-BD1B-C9E2C4AD8657}" type="pres">
      <dgm:prSet presAssocID="{9E9850A8-081F-41AC-84A7-81EC49F98062}" presName="Accent5" presStyleLbl="node1" presStyleIdx="3" presStyleCnt="19"/>
      <dgm:spPr/>
    </dgm:pt>
    <dgm:pt modelId="{D3781533-8C58-4993-AB85-680F99F8AA7B}" type="pres">
      <dgm:prSet presAssocID="{9E9850A8-081F-41AC-84A7-81EC49F98062}" presName="Accent6" presStyleLbl="node1" presStyleIdx="4" presStyleCnt="19"/>
      <dgm:spPr/>
    </dgm:pt>
    <dgm:pt modelId="{4EEE17E7-4F7D-46C0-AB51-D1C262BFA0CC}" type="pres">
      <dgm:prSet presAssocID="{B7AD6FA1-A26D-4A5C-8C90-6B87FF6B8437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0E05EA-0457-4ADB-B652-A3A39C5E935D}" type="pres">
      <dgm:prSet presAssocID="{B7AD6FA1-A26D-4A5C-8C90-6B87FF6B8437}" presName="Accent7" presStyleCnt="0"/>
      <dgm:spPr/>
    </dgm:pt>
    <dgm:pt modelId="{494C122B-8060-4A5F-9075-C06B1634C0CA}" type="pres">
      <dgm:prSet presAssocID="{B7AD6FA1-A26D-4A5C-8C90-6B87FF6B8437}" presName="AccentHold1" presStyleLbl="node1" presStyleIdx="6" presStyleCnt="19"/>
      <dgm:spPr/>
    </dgm:pt>
    <dgm:pt modelId="{0E8E29F1-EA9F-48E1-BCDE-8CA5B364A138}" type="pres">
      <dgm:prSet presAssocID="{B7AD6FA1-A26D-4A5C-8C90-6B87FF6B8437}" presName="Accent8" presStyleCnt="0"/>
      <dgm:spPr/>
    </dgm:pt>
    <dgm:pt modelId="{F90BB88D-E4E4-4358-B5C6-0F1225CA0D6C}" type="pres">
      <dgm:prSet presAssocID="{B7AD6FA1-A26D-4A5C-8C90-6B87FF6B8437}" presName="AccentHold2" presStyleLbl="node1" presStyleIdx="7" presStyleCnt="19"/>
      <dgm:spPr/>
    </dgm:pt>
    <dgm:pt modelId="{9DDCF7E0-0477-4981-963D-85C26B99D351}" type="pres">
      <dgm:prSet presAssocID="{42643A63-8AD7-4427-A529-BFB81CF332DD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726D60-FF5C-4FD5-AC99-A49E72E055D3}" type="pres">
      <dgm:prSet presAssocID="{42643A63-8AD7-4427-A529-BFB81CF332DD}" presName="Accent9" presStyleCnt="0"/>
      <dgm:spPr/>
    </dgm:pt>
    <dgm:pt modelId="{D6C2749F-6792-4DAD-A672-3B7455296993}" type="pres">
      <dgm:prSet presAssocID="{42643A63-8AD7-4427-A529-BFB81CF332DD}" presName="AccentHold1" presStyleLbl="node1" presStyleIdx="9" presStyleCnt="19"/>
      <dgm:spPr/>
    </dgm:pt>
    <dgm:pt modelId="{8F262423-D7F7-410B-A2E4-6B42212D49EE}" type="pres">
      <dgm:prSet presAssocID="{42643A63-8AD7-4427-A529-BFB81CF332DD}" presName="Accent10" presStyleCnt="0"/>
      <dgm:spPr/>
    </dgm:pt>
    <dgm:pt modelId="{A493B264-2616-4250-BDAE-FDC637AA62CC}" type="pres">
      <dgm:prSet presAssocID="{42643A63-8AD7-4427-A529-BFB81CF332DD}" presName="AccentHold2" presStyleLbl="node1" presStyleIdx="10" presStyleCnt="19"/>
      <dgm:spPr/>
    </dgm:pt>
    <dgm:pt modelId="{3422F496-359A-4D77-8E51-7D5E48C93CAA}" type="pres">
      <dgm:prSet presAssocID="{42643A63-8AD7-4427-A529-BFB81CF332DD}" presName="Accent11" presStyleCnt="0"/>
      <dgm:spPr/>
    </dgm:pt>
    <dgm:pt modelId="{143CB81A-3C42-4189-9391-2194FEFA17DE}" type="pres">
      <dgm:prSet presAssocID="{42643A63-8AD7-4427-A529-BFB81CF332DD}" presName="AccentHold3" presStyleLbl="node1" presStyleIdx="11" presStyleCnt="19"/>
      <dgm:spPr/>
    </dgm:pt>
    <dgm:pt modelId="{27E9DA70-D16D-492E-B9B5-ABD736C02ACD}" type="pres">
      <dgm:prSet presAssocID="{D1F2CE4B-FC08-4F2A-84DA-1B5A7FE753A2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8848F4-B2D0-4AB6-8C08-E968BF6D04A6}" type="pres">
      <dgm:prSet presAssocID="{D1F2CE4B-FC08-4F2A-84DA-1B5A7FE753A2}" presName="Accent12" presStyleCnt="0"/>
      <dgm:spPr/>
    </dgm:pt>
    <dgm:pt modelId="{419C8089-16E7-447A-A062-1C8C068ABF29}" type="pres">
      <dgm:prSet presAssocID="{D1F2CE4B-FC08-4F2A-84DA-1B5A7FE753A2}" presName="AccentHold1" presStyleLbl="node1" presStyleIdx="13" presStyleCnt="19"/>
      <dgm:spPr/>
    </dgm:pt>
    <dgm:pt modelId="{778130D6-ECB9-457F-BC2B-3C700476458C}" type="pres">
      <dgm:prSet presAssocID="{0C150617-2E78-4857-9446-496534D991B6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0BA9D9-8F96-4804-BEFA-AD86FF42E8A5}" type="pres">
      <dgm:prSet presAssocID="{0C150617-2E78-4857-9446-496534D991B6}" presName="Accent13" presStyleCnt="0"/>
      <dgm:spPr/>
    </dgm:pt>
    <dgm:pt modelId="{71811584-9045-40EE-B96E-7F2B447470EB}" type="pres">
      <dgm:prSet presAssocID="{0C150617-2E78-4857-9446-496534D991B6}" presName="AccentHold1" presStyleLbl="node1" presStyleIdx="15" presStyleCnt="19"/>
      <dgm:spPr/>
    </dgm:pt>
    <dgm:pt modelId="{47EA6318-668B-4B48-B04D-CEA34F423F2C}" type="pres">
      <dgm:prSet presAssocID="{77E3B7FC-C567-4AD1-9617-9E1C29A575B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AE4780-C141-4D60-8F76-30C3D7447EF2}" type="pres">
      <dgm:prSet presAssocID="{77E3B7FC-C567-4AD1-9617-9E1C29A575B3}" presName="Accent15" presStyleCnt="0"/>
      <dgm:spPr/>
    </dgm:pt>
    <dgm:pt modelId="{EB927026-FE37-40DE-A03F-854E9D441154}" type="pres">
      <dgm:prSet presAssocID="{77E3B7FC-C567-4AD1-9617-9E1C29A575B3}" presName="AccentHold2" presStyleLbl="node1" presStyleIdx="17" presStyleCnt="19"/>
      <dgm:spPr/>
    </dgm:pt>
    <dgm:pt modelId="{0244E62F-4220-456A-847E-47CA8F1C3D03}" type="pres">
      <dgm:prSet presAssocID="{77E3B7FC-C567-4AD1-9617-9E1C29A575B3}" presName="Accent16" presStyleCnt="0"/>
      <dgm:spPr/>
    </dgm:pt>
    <dgm:pt modelId="{5FDA9C77-B4A2-402C-84C2-23D0F01C8914}" type="pres">
      <dgm:prSet presAssocID="{77E3B7FC-C567-4AD1-9617-9E1C29A575B3}" presName="AccentHold3" presStyleLbl="node1" presStyleIdx="18" presStyleCnt="19"/>
      <dgm:spPr/>
    </dgm:pt>
  </dgm:ptLst>
  <dgm:cxnLst>
    <dgm:cxn modelId="{C91518A0-89BB-4315-8100-959D0B005D66}" srcId="{9E9850A8-081F-41AC-84A7-81EC49F98062}" destId="{D1F2CE4B-FC08-4F2A-84DA-1B5A7FE753A2}" srcOrd="2" destOrd="0" parTransId="{A27B5CC1-817C-41CB-BE1C-B1708D4086BB}" sibTransId="{6A079385-A873-421C-8A10-BFBAAB41EE81}"/>
    <dgm:cxn modelId="{A14F8F94-48CF-40BB-A9C5-A1223CC46D1B}" type="presOf" srcId="{77E3B7FC-C567-4AD1-9617-9E1C29A575B3}" destId="{47EA6318-668B-4B48-B04D-CEA34F423F2C}" srcOrd="0" destOrd="0" presId="urn:microsoft.com/office/officeart/2009/3/layout/CircleRelationship"/>
    <dgm:cxn modelId="{64DA900C-3F11-4A2A-904D-F47D5F055D9C}" type="presOf" srcId="{D1F2CE4B-FC08-4F2A-84DA-1B5A7FE753A2}" destId="{27E9DA70-D16D-492E-B9B5-ABD736C02ACD}" srcOrd="0" destOrd="0" presId="urn:microsoft.com/office/officeart/2009/3/layout/CircleRelationship"/>
    <dgm:cxn modelId="{6CBD5A01-01A6-470D-B7BC-D5EF66A2C4D3}" srcId="{9E9850A8-081F-41AC-84A7-81EC49F98062}" destId="{42643A63-8AD7-4427-A529-BFB81CF332DD}" srcOrd="1" destOrd="0" parTransId="{2973455C-CCC2-4AE0-A540-307D1A8C5B0C}" sibTransId="{BB66922F-93D4-40EE-A69B-7D4198FF13F0}"/>
    <dgm:cxn modelId="{53BE02E1-1626-4FFB-9A24-EAFC89139B99}" srcId="{663C412A-1D07-4E9D-B4C8-9B612BF914F0}" destId="{9E9850A8-081F-41AC-84A7-81EC49F98062}" srcOrd="0" destOrd="0" parTransId="{C5B4F76D-E635-41B2-9434-8FCAE05A8802}" sibTransId="{2E2D8130-79F3-489F-B8C9-2380913179B1}"/>
    <dgm:cxn modelId="{9183C238-1405-4004-BB1C-0D13A89CB237}" srcId="{9E9850A8-081F-41AC-84A7-81EC49F98062}" destId="{0C150617-2E78-4857-9446-496534D991B6}" srcOrd="3" destOrd="0" parTransId="{741732C6-654D-4FD8-B95E-4D4FDF9E17CB}" sibTransId="{6BE8FACE-E52F-4D3E-BB66-4A019C981C5D}"/>
    <dgm:cxn modelId="{43053759-172B-4342-B1A2-4D89C4200CB5}" srcId="{9E9850A8-081F-41AC-84A7-81EC49F98062}" destId="{77E3B7FC-C567-4AD1-9617-9E1C29A575B3}" srcOrd="4" destOrd="0" parTransId="{F3DD8EAE-E236-4277-AB8B-A8A929955423}" sibTransId="{86AE56C2-0EC5-4E70-91D1-AEF29DA8FEE7}"/>
    <dgm:cxn modelId="{98C9DF97-C549-4D2D-996A-D680703F3022}" type="presOf" srcId="{B7AD6FA1-A26D-4A5C-8C90-6B87FF6B8437}" destId="{4EEE17E7-4F7D-46C0-AB51-D1C262BFA0CC}" srcOrd="0" destOrd="0" presId="urn:microsoft.com/office/officeart/2009/3/layout/CircleRelationship"/>
    <dgm:cxn modelId="{C70D0547-1D82-4CE6-8AA7-27EE31257B38}" type="presOf" srcId="{9E9850A8-081F-41AC-84A7-81EC49F98062}" destId="{84913147-EB6F-40D0-B1DB-2D1AF1860883}" srcOrd="0" destOrd="0" presId="urn:microsoft.com/office/officeart/2009/3/layout/CircleRelationship"/>
    <dgm:cxn modelId="{EAFCD4A0-31C0-4149-9613-F28D884B6561}" type="presOf" srcId="{663C412A-1D07-4E9D-B4C8-9B612BF914F0}" destId="{67FD89F9-3578-4A5B-96AF-1313E75DF1DC}" srcOrd="0" destOrd="0" presId="urn:microsoft.com/office/officeart/2009/3/layout/CircleRelationship"/>
    <dgm:cxn modelId="{42701371-F19E-49D2-9387-0F918555D7FF}" srcId="{9E9850A8-081F-41AC-84A7-81EC49F98062}" destId="{B7AD6FA1-A26D-4A5C-8C90-6B87FF6B8437}" srcOrd="0" destOrd="0" parTransId="{B97D1661-7F45-48CF-B6C9-357710AE2E6C}" sibTransId="{8CAFB07C-7769-4358-95DD-A2F1E578F61B}"/>
    <dgm:cxn modelId="{DBA9F289-3E49-49E2-9886-418EC59C608F}" type="presOf" srcId="{42643A63-8AD7-4427-A529-BFB81CF332DD}" destId="{9DDCF7E0-0477-4981-963D-85C26B99D351}" srcOrd="0" destOrd="0" presId="urn:microsoft.com/office/officeart/2009/3/layout/CircleRelationship"/>
    <dgm:cxn modelId="{832C125A-135B-44BD-9882-D2ACABA9171A}" type="presOf" srcId="{0C150617-2E78-4857-9446-496534D991B6}" destId="{778130D6-ECB9-457F-BC2B-3C700476458C}" srcOrd="0" destOrd="0" presId="urn:microsoft.com/office/officeart/2009/3/layout/CircleRelationship"/>
    <dgm:cxn modelId="{E5F84640-3ABC-486F-8C44-8F5BB0463526}" type="presParOf" srcId="{67FD89F9-3578-4A5B-96AF-1313E75DF1DC}" destId="{84913147-EB6F-40D0-B1DB-2D1AF1860883}" srcOrd="0" destOrd="0" presId="urn:microsoft.com/office/officeart/2009/3/layout/CircleRelationship"/>
    <dgm:cxn modelId="{B073E5E3-2254-4C64-A7FD-1D79FFB96C07}" type="presParOf" srcId="{67FD89F9-3578-4A5B-96AF-1313E75DF1DC}" destId="{F6543234-C2E1-41C7-99F9-88BE8FB26255}" srcOrd="1" destOrd="0" presId="urn:microsoft.com/office/officeart/2009/3/layout/CircleRelationship"/>
    <dgm:cxn modelId="{E0B02B59-BDD7-4C63-AE06-EB7CD4A45336}" type="presParOf" srcId="{67FD89F9-3578-4A5B-96AF-1313E75DF1DC}" destId="{54B9E3E7-62E8-4E95-9D88-B6D6B31CF872}" srcOrd="2" destOrd="0" presId="urn:microsoft.com/office/officeart/2009/3/layout/CircleRelationship"/>
    <dgm:cxn modelId="{7ADCF999-97CE-4042-B06C-5B76A22862A2}" type="presParOf" srcId="{67FD89F9-3578-4A5B-96AF-1313E75DF1DC}" destId="{22A9C01E-DA1F-435F-9AE7-2B36A328953F}" srcOrd="3" destOrd="0" presId="urn:microsoft.com/office/officeart/2009/3/layout/CircleRelationship"/>
    <dgm:cxn modelId="{71C0947E-009D-46CC-B94C-A03DF636514F}" type="presParOf" srcId="{67FD89F9-3578-4A5B-96AF-1313E75DF1DC}" destId="{F04CE2F7-E782-467B-BD1B-C9E2C4AD8657}" srcOrd="4" destOrd="0" presId="urn:microsoft.com/office/officeart/2009/3/layout/CircleRelationship"/>
    <dgm:cxn modelId="{0F037A22-CF85-4F06-B07A-F64659FB6748}" type="presParOf" srcId="{67FD89F9-3578-4A5B-96AF-1313E75DF1DC}" destId="{D3781533-8C58-4993-AB85-680F99F8AA7B}" srcOrd="5" destOrd="0" presId="urn:microsoft.com/office/officeart/2009/3/layout/CircleRelationship"/>
    <dgm:cxn modelId="{0C7AD14E-5F5D-40E3-B254-C6F2410581C7}" type="presParOf" srcId="{67FD89F9-3578-4A5B-96AF-1313E75DF1DC}" destId="{4EEE17E7-4F7D-46C0-AB51-D1C262BFA0CC}" srcOrd="6" destOrd="0" presId="urn:microsoft.com/office/officeart/2009/3/layout/CircleRelationship"/>
    <dgm:cxn modelId="{8736676A-1C75-437E-8F52-BB1003D517AF}" type="presParOf" srcId="{67FD89F9-3578-4A5B-96AF-1313E75DF1DC}" destId="{790E05EA-0457-4ADB-B652-A3A39C5E935D}" srcOrd="7" destOrd="0" presId="urn:microsoft.com/office/officeart/2009/3/layout/CircleRelationship"/>
    <dgm:cxn modelId="{C8475D6A-1395-4B3A-9875-912FDAD4A918}" type="presParOf" srcId="{790E05EA-0457-4ADB-B652-A3A39C5E935D}" destId="{494C122B-8060-4A5F-9075-C06B1634C0CA}" srcOrd="0" destOrd="0" presId="urn:microsoft.com/office/officeart/2009/3/layout/CircleRelationship"/>
    <dgm:cxn modelId="{C7326037-381C-4EF3-AF8F-D013EE5BB746}" type="presParOf" srcId="{67FD89F9-3578-4A5B-96AF-1313E75DF1DC}" destId="{0E8E29F1-EA9F-48E1-BCDE-8CA5B364A138}" srcOrd="8" destOrd="0" presId="urn:microsoft.com/office/officeart/2009/3/layout/CircleRelationship"/>
    <dgm:cxn modelId="{66AD9DEA-8E0B-44AE-ADD7-3F7E49ECD588}" type="presParOf" srcId="{0E8E29F1-EA9F-48E1-BCDE-8CA5B364A138}" destId="{F90BB88D-E4E4-4358-B5C6-0F1225CA0D6C}" srcOrd="0" destOrd="0" presId="urn:microsoft.com/office/officeart/2009/3/layout/CircleRelationship"/>
    <dgm:cxn modelId="{75F2676A-6B6C-4209-A3CB-CB195E23D64A}" type="presParOf" srcId="{67FD89F9-3578-4A5B-96AF-1313E75DF1DC}" destId="{9DDCF7E0-0477-4981-963D-85C26B99D351}" srcOrd="9" destOrd="0" presId="urn:microsoft.com/office/officeart/2009/3/layout/CircleRelationship"/>
    <dgm:cxn modelId="{723385C8-5510-4176-9C3C-6A4DBBF6BB34}" type="presParOf" srcId="{67FD89F9-3578-4A5B-96AF-1313E75DF1DC}" destId="{7C726D60-FF5C-4FD5-AC99-A49E72E055D3}" srcOrd="10" destOrd="0" presId="urn:microsoft.com/office/officeart/2009/3/layout/CircleRelationship"/>
    <dgm:cxn modelId="{2556F79A-60A2-4159-964D-EA71DB5AB1C0}" type="presParOf" srcId="{7C726D60-FF5C-4FD5-AC99-A49E72E055D3}" destId="{D6C2749F-6792-4DAD-A672-3B7455296993}" srcOrd="0" destOrd="0" presId="urn:microsoft.com/office/officeart/2009/3/layout/CircleRelationship"/>
    <dgm:cxn modelId="{1EB2060A-767B-47A2-A8A0-39690CD2DE41}" type="presParOf" srcId="{67FD89F9-3578-4A5B-96AF-1313E75DF1DC}" destId="{8F262423-D7F7-410B-A2E4-6B42212D49EE}" srcOrd="11" destOrd="0" presId="urn:microsoft.com/office/officeart/2009/3/layout/CircleRelationship"/>
    <dgm:cxn modelId="{3E69AD0F-8032-46D8-8C2E-6235BAF59D6F}" type="presParOf" srcId="{8F262423-D7F7-410B-A2E4-6B42212D49EE}" destId="{A493B264-2616-4250-BDAE-FDC637AA62CC}" srcOrd="0" destOrd="0" presId="urn:microsoft.com/office/officeart/2009/3/layout/CircleRelationship"/>
    <dgm:cxn modelId="{11CEAD17-B078-4000-9210-59482CD5C5B2}" type="presParOf" srcId="{67FD89F9-3578-4A5B-96AF-1313E75DF1DC}" destId="{3422F496-359A-4D77-8E51-7D5E48C93CAA}" srcOrd="12" destOrd="0" presId="urn:microsoft.com/office/officeart/2009/3/layout/CircleRelationship"/>
    <dgm:cxn modelId="{0FB09D16-E4DA-4F58-B5D1-C3C3DE0F39D1}" type="presParOf" srcId="{3422F496-359A-4D77-8E51-7D5E48C93CAA}" destId="{143CB81A-3C42-4189-9391-2194FEFA17DE}" srcOrd="0" destOrd="0" presId="urn:microsoft.com/office/officeart/2009/3/layout/CircleRelationship"/>
    <dgm:cxn modelId="{FFB2DCBB-C052-4D21-9543-36D59E41302E}" type="presParOf" srcId="{67FD89F9-3578-4A5B-96AF-1313E75DF1DC}" destId="{27E9DA70-D16D-492E-B9B5-ABD736C02ACD}" srcOrd="13" destOrd="0" presId="urn:microsoft.com/office/officeart/2009/3/layout/CircleRelationship"/>
    <dgm:cxn modelId="{DC8FCEA5-C404-4FE7-82F5-20DB41047816}" type="presParOf" srcId="{67FD89F9-3578-4A5B-96AF-1313E75DF1DC}" destId="{C18848F4-B2D0-4AB6-8C08-E968BF6D04A6}" srcOrd="14" destOrd="0" presId="urn:microsoft.com/office/officeart/2009/3/layout/CircleRelationship"/>
    <dgm:cxn modelId="{28152422-36C3-418C-BDEE-31F1123D6216}" type="presParOf" srcId="{C18848F4-B2D0-4AB6-8C08-E968BF6D04A6}" destId="{419C8089-16E7-447A-A062-1C8C068ABF29}" srcOrd="0" destOrd="0" presId="urn:microsoft.com/office/officeart/2009/3/layout/CircleRelationship"/>
    <dgm:cxn modelId="{6573D7A4-AD3B-42EE-9DE3-4AE64F8F4F33}" type="presParOf" srcId="{67FD89F9-3578-4A5B-96AF-1313E75DF1DC}" destId="{778130D6-ECB9-457F-BC2B-3C700476458C}" srcOrd="15" destOrd="0" presId="urn:microsoft.com/office/officeart/2009/3/layout/CircleRelationship"/>
    <dgm:cxn modelId="{AC7BA7CF-86FA-4783-B7F8-5417D4790433}" type="presParOf" srcId="{67FD89F9-3578-4A5B-96AF-1313E75DF1DC}" destId="{560BA9D9-8F96-4804-BEFA-AD86FF42E8A5}" srcOrd="16" destOrd="0" presId="urn:microsoft.com/office/officeart/2009/3/layout/CircleRelationship"/>
    <dgm:cxn modelId="{2D2083BF-EDCA-4311-AF6C-306D8AB171DB}" type="presParOf" srcId="{560BA9D9-8F96-4804-BEFA-AD86FF42E8A5}" destId="{71811584-9045-40EE-B96E-7F2B447470EB}" srcOrd="0" destOrd="0" presId="urn:microsoft.com/office/officeart/2009/3/layout/CircleRelationship"/>
    <dgm:cxn modelId="{0F226047-1359-4A68-BAE7-02026DAEE11C}" type="presParOf" srcId="{67FD89F9-3578-4A5B-96AF-1313E75DF1DC}" destId="{47EA6318-668B-4B48-B04D-CEA34F423F2C}" srcOrd="17" destOrd="0" presId="urn:microsoft.com/office/officeart/2009/3/layout/CircleRelationship"/>
    <dgm:cxn modelId="{EFB21801-092F-47AC-8E96-40B99C6CE077}" type="presParOf" srcId="{67FD89F9-3578-4A5B-96AF-1313E75DF1DC}" destId="{CAAE4780-C141-4D60-8F76-30C3D7447EF2}" srcOrd="18" destOrd="0" presId="urn:microsoft.com/office/officeart/2009/3/layout/CircleRelationship"/>
    <dgm:cxn modelId="{7575952F-E4CF-4168-A454-802395AA1997}" type="presParOf" srcId="{CAAE4780-C141-4D60-8F76-30C3D7447EF2}" destId="{EB927026-FE37-40DE-A03F-854E9D441154}" srcOrd="0" destOrd="0" presId="urn:microsoft.com/office/officeart/2009/3/layout/CircleRelationship"/>
    <dgm:cxn modelId="{9DD24896-1E3F-4E56-89F9-4F0D8393963E}" type="presParOf" srcId="{67FD89F9-3578-4A5B-96AF-1313E75DF1DC}" destId="{0244E62F-4220-456A-847E-47CA8F1C3D03}" srcOrd="19" destOrd="0" presId="urn:microsoft.com/office/officeart/2009/3/layout/CircleRelationship"/>
    <dgm:cxn modelId="{E8DE43CC-F63F-4E1F-9999-67E647515E5B}" type="presParOf" srcId="{0244E62F-4220-456A-847E-47CA8F1C3D03}" destId="{5FDA9C77-B4A2-402C-84C2-23D0F01C891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13147-EB6F-40D0-B1DB-2D1AF1860883}">
      <dsp:nvSpPr>
        <dsp:cNvPr id="0" name=""/>
        <dsp:cNvSpPr/>
      </dsp:nvSpPr>
      <dsp:spPr>
        <a:xfrm>
          <a:off x="3569723" y="1533609"/>
          <a:ext cx="3716309" cy="371694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noFill/>
          </a:endParaRPr>
        </a:p>
      </dsp:txBody>
      <dsp:txXfrm>
        <a:off x="4113964" y="2077943"/>
        <a:ext cx="2627827" cy="2628280"/>
      </dsp:txXfrm>
    </dsp:sp>
    <dsp:sp modelId="{F6543234-C2E1-41C7-99F9-88BE8FB26255}">
      <dsp:nvSpPr>
        <dsp:cNvPr id="0" name=""/>
        <dsp:cNvSpPr/>
      </dsp:nvSpPr>
      <dsp:spPr>
        <a:xfrm>
          <a:off x="4314907" y="4707293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9E3E7-62E8-4E95-9D88-B6D6B31CF872}">
      <dsp:nvSpPr>
        <dsp:cNvPr id="0" name=""/>
        <dsp:cNvSpPr/>
      </dsp:nvSpPr>
      <dsp:spPr>
        <a:xfrm>
          <a:off x="7127867" y="277509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9C01E-DA1F-435F-9AE7-2B36A328953F}">
      <dsp:nvSpPr>
        <dsp:cNvPr id="0" name=""/>
        <dsp:cNvSpPr/>
      </dsp:nvSpPr>
      <dsp:spPr>
        <a:xfrm>
          <a:off x="5696231" y="5026117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CE2F7-E782-467B-BD1B-C9E2C4AD8657}">
      <dsp:nvSpPr>
        <dsp:cNvPr id="0" name=""/>
        <dsp:cNvSpPr/>
      </dsp:nvSpPr>
      <dsp:spPr>
        <a:xfrm>
          <a:off x="4398762" y="168445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81533-8C58-4993-AB85-680F99F8AA7B}">
      <dsp:nvSpPr>
        <dsp:cNvPr id="0" name=""/>
        <dsp:cNvSpPr/>
      </dsp:nvSpPr>
      <dsp:spPr>
        <a:xfrm>
          <a:off x="3455773" y="3398789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EE17E7-4F7D-46C0-AB51-D1C262BFA0CC}">
      <dsp:nvSpPr>
        <dsp:cNvPr id="0" name=""/>
        <dsp:cNvSpPr/>
      </dsp:nvSpPr>
      <dsp:spPr>
        <a:xfrm>
          <a:off x="2010414" y="193751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Managing</a:t>
          </a:r>
          <a:endParaRPr lang="en-US" sz="1400" kern="1200" dirty="0"/>
        </a:p>
      </dsp:txBody>
      <dsp:txXfrm>
        <a:off x="2231683" y="2158810"/>
        <a:ext cx="1068380" cy="1068501"/>
      </dsp:txXfrm>
    </dsp:sp>
    <dsp:sp modelId="{494C122B-8060-4A5F-9075-C06B1634C0CA}">
      <dsp:nvSpPr>
        <dsp:cNvPr id="0" name=""/>
        <dsp:cNvSpPr/>
      </dsp:nvSpPr>
      <dsp:spPr>
        <a:xfrm>
          <a:off x="4875212" y="1697734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BB88D-E4E4-4358-B5C6-0F1225CA0D6C}">
      <dsp:nvSpPr>
        <dsp:cNvPr id="0" name=""/>
        <dsp:cNvSpPr/>
      </dsp:nvSpPr>
      <dsp:spPr>
        <a:xfrm>
          <a:off x="2152968" y="3890973"/>
          <a:ext cx="747073" cy="74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DCF7E0-0477-4981-963D-85C26B99D351}">
      <dsp:nvSpPr>
        <dsp:cNvPr id="0" name=""/>
        <dsp:cNvSpPr/>
      </dsp:nvSpPr>
      <dsp:spPr>
        <a:xfrm>
          <a:off x="7270421" y="1226805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Planning</a:t>
          </a:r>
          <a:endParaRPr lang="en-US" sz="1400" kern="1200" dirty="0"/>
        </a:p>
      </dsp:txBody>
      <dsp:txXfrm>
        <a:off x="7491690" y="1448099"/>
        <a:ext cx="1068380" cy="1068501"/>
      </dsp:txXfrm>
    </dsp:sp>
    <dsp:sp modelId="{D6C2749F-6792-4DAD-A672-3B7455296993}">
      <dsp:nvSpPr>
        <dsp:cNvPr id="0" name=""/>
        <dsp:cNvSpPr/>
      </dsp:nvSpPr>
      <dsp:spPr>
        <a:xfrm>
          <a:off x="6595768" y="2269623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3B264-2616-4250-BDAE-FDC637AA62CC}">
      <dsp:nvSpPr>
        <dsp:cNvPr id="0" name=""/>
        <dsp:cNvSpPr/>
      </dsp:nvSpPr>
      <dsp:spPr>
        <a:xfrm>
          <a:off x="1868623" y="4780357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CB81A-3C42-4189-9391-2194FEFA17DE}">
      <dsp:nvSpPr>
        <dsp:cNvPr id="0" name=""/>
        <dsp:cNvSpPr/>
      </dsp:nvSpPr>
      <dsp:spPr>
        <a:xfrm>
          <a:off x="4853867" y="435393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9DA70-D16D-492E-B9B5-ABD736C02ACD}">
      <dsp:nvSpPr>
        <dsp:cNvPr id="0" name=""/>
        <dsp:cNvSpPr/>
      </dsp:nvSpPr>
      <dsp:spPr>
        <a:xfrm>
          <a:off x="7980903" y="383783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Designing</a:t>
          </a:r>
          <a:endParaRPr lang="en-US" sz="1400" kern="1200" dirty="0"/>
        </a:p>
      </dsp:txBody>
      <dsp:txXfrm>
        <a:off x="8202172" y="4059130"/>
        <a:ext cx="1068380" cy="1068501"/>
      </dsp:txXfrm>
    </dsp:sp>
    <dsp:sp modelId="{419C8089-16E7-447A-A062-1C8C068ABF29}">
      <dsp:nvSpPr>
        <dsp:cNvPr id="0" name=""/>
        <dsp:cNvSpPr/>
      </dsp:nvSpPr>
      <dsp:spPr>
        <a:xfrm>
          <a:off x="7554767" y="3785362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130D6-ECB9-457F-BC2B-3C700476458C}">
      <dsp:nvSpPr>
        <dsp:cNvPr id="0" name=""/>
        <dsp:cNvSpPr/>
      </dsp:nvSpPr>
      <dsp:spPr>
        <a:xfrm>
          <a:off x="3644066" y="5131063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Coding</a:t>
          </a:r>
          <a:endParaRPr lang="en-US" sz="1400" kern="1200" dirty="0"/>
        </a:p>
      </dsp:txBody>
      <dsp:txXfrm>
        <a:off x="3865335" y="5352357"/>
        <a:ext cx="1068380" cy="1068501"/>
      </dsp:txXfrm>
    </dsp:sp>
    <dsp:sp modelId="{71811584-9045-40EE-B96E-7F2B447470EB}">
      <dsp:nvSpPr>
        <dsp:cNvPr id="0" name=""/>
        <dsp:cNvSpPr/>
      </dsp:nvSpPr>
      <dsp:spPr>
        <a:xfrm>
          <a:off x="4993372" y="5079918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A6318-668B-4B48-B04D-CEA34F423F2C}">
      <dsp:nvSpPr>
        <dsp:cNvPr id="0" name=""/>
        <dsp:cNvSpPr/>
      </dsp:nvSpPr>
      <dsp:spPr>
        <a:xfrm>
          <a:off x="5084850" y="0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5306119" y="221294"/>
        <a:ext cx="1068380" cy="1068501"/>
      </dsp:txXfrm>
    </dsp:sp>
    <dsp:sp modelId="{EB927026-FE37-40DE-A03F-854E9D441154}">
      <dsp:nvSpPr>
        <dsp:cNvPr id="0" name=""/>
        <dsp:cNvSpPr/>
      </dsp:nvSpPr>
      <dsp:spPr>
        <a:xfrm>
          <a:off x="3221740" y="1637954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A9C77-B4A2-402C-84C2-23D0F01C8914}">
      <dsp:nvSpPr>
        <dsp:cNvPr id="0" name=""/>
        <dsp:cNvSpPr/>
      </dsp:nvSpPr>
      <dsp:spPr>
        <a:xfrm>
          <a:off x="6710116" y="37196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3" y="245661"/>
            <a:ext cx="1971291" cy="16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="" xmlns:a16="http://schemas.microsoft.com/office/drawing/2014/main" id="{0A58F57A-67FF-4788-93F3-B1BC75A9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3" y="1225121"/>
            <a:ext cx="9273994" cy="5216622"/>
          </a:xfrm>
        </p:spPr>
      </p:pic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Individually, it doesn’t make sense</a:t>
            </a:r>
            <a:endParaRPr lang="en-US" sz="4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8137713"/>
              </p:ext>
            </p:extLst>
          </p:nvPr>
        </p:nvGraphicFramePr>
        <p:xfrm>
          <a:off x="831555" y="2"/>
          <a:ext cx="11360445" cy="664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Combined, it makes XP</a:t>
            </a:r>
            <a:endParaRPr lang="en-US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18617" y="501820"/>
            <a:ext cx="7315200" cy="6447919"/>
            <a:chOff x="2437263" y="544023"/>
            <a:chExt cx="7315200" cy="64479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58623" y="214288"/>
              <a:ext cx="5272480" cy="73152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39145" y="544023"/>
              <a:ext cx="3311434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00" dirty="0" smtClean="0"/>
                <a:t>X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82154" y="3271723"/>
              <a:ext cx="283923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err="1" smtClean="0"/>
                <a:t>treme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461" y="3156058"/>
              <a:ext cx="78418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3655" y="5192133"/>
              <a:ext cx="6242415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Programming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199</Words>
  <Application>Microsoft Office PowerPoint</Application>
  <PresentationFormat>Widescreen</PresentationFormat>
  <Paragraphs>57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- Introduction</vt:lpstr>
      <vt:lpstr>eXtreme Programming (XP) - Introduction</vt:lpstr>
      <vt:lpstr>Extreme Programming (XP) - Introduction</vt:lpstr>
      <vt:lpstr>Extreme Programming (XP) - Diagram</vt:lpstr>
      <vt:lpstr>PowerPoint Presentation</vt:lpstr>
      <vt:lpstr>PowerPoint Presentation</vt:lpstr>
      <vt:lpstr>Extreme Programming (XP) - Diagram</vt:lpstr>
      <vt:lpstr>Why Name “Extreme Programming”?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45</cp:revision>
  <dcterms:created xsi:type="dcterms:W3CDTF">2019-12-05T11:22:12Z</dcterms:created>
  <dcterms:modified xsi:type="dcterms:W3CDTF">2019-12-09T05:42:09Z</dcterms:modified>
</cp:coreProperties>
</file>